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CA3C98-C691-1E4D-87AA-F6DC9E4329BF}" v="1" dt="2024-09-23T18:33:00.4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51"/>
  </p:normalViewPr>
  <p:slideViewPr>
    <p:cSldViewPr snapToGrid="0">
      <p:cViewPr>
        <p:scale>
          <a:sx n="83" d="100"/>
          <a:sy n="83" d="100"/>
        </p:scale>
        <p:origin x="592" y="8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Neuenschwander" userId="5badbf9a836ad5a3" providerId="LiveId" clId="{A8CA3C98-C691-1E4D-87AA-F6DC9E4329BF}"/>
    <pc:docChg chg="modSld">
      <pc:chgData name="Mike Neuenschwander" userId="5badbf9a836ad5a3" providerId="LiveId" clId="{A8CA3C98-C691-1E4D-87AA-F6DC9E4329BF}" dt="2024-09-23T18:33:26.654" v="64" actId="1076"/>
      <pc:docMkLst>
        <pc:docMk/>
      </pc:docMkLst>
      <pc:sldChg chg="addSp modSp mod">
        <pc:chgData name="Mike Neuenschwander" userId="5badbf9a836ad5a3" providerId="LiveId" clId="{A8CA3C98-C691-1E4D-87AA-F6DC9E4329BF}" dt="2024-09-23T18:33:26.654" v="64" actId="1076"/>
        <pc:sldMkLst>
          <pc:docMk/>
          <pc:sldMk cId="1229473218" sldId="256"/>
        </pc:sldMkLst>
        <pc:spChg chg="add mod">
          <ac:chgData name="Mike Neuenschwander" userId="5badbf9a836ad5a3" providerId="LiveId" clId="{A8CA3C98-C691-1E4D-87AA-F6DC9E4329BF}" dt="2024-09-23T18:33:26.654" v="64" actId="1076"/>
          <ac:spMkLst>
            <pc:docMk/>
            <pc:sldMk cId="1229473218" sldId="256"/>
            <ac:spMk id="25" creationId="{5076283A-52E6-A589-DFD1-C468D8F8DA6F}"/>
          </ac:spMkLst>
        </pc:spChg>
        <pc:cxnChg chg="mod">
          <ac:chgData name="Mike Neuenschwander" userId="5badbf9a836ad5a3" providerId="LiveId" clId="{A8CA3C98-C691-1E4D-87AA-F6DC9E4329BF}" dt="2024-09-23T18:32:45.427" v="1" actId="1037"/>
          <ac:cxnSpMkLst>
            <pc:docMk/>
            <pc:sldMk cId="1229473218" sldId="256"/>
            <ac:cxnSpMk id="24" creationId="{6CD0C7FB-4D95-7731-B6B3-F4150DE0F374}"/>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17:59:59.418"/>
    </inkml:context>
    <inkml:brush xml:id="br0">
      <inkml:brushProperty name="width" value="0.05" units="cm"/>
      <inkml:brushProperty name="height" value="0.05" units="cm"/>
    </inkml:brush>
  </inkml:definitions>
  <inkml:trace contextRef="#ctx0" brushRef="#br0">10 0 19860,'-5'0'0,"0"0"0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3815E-E489-F37C-5449-BACCE88E25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274596-635D-77D3-9D61-D9F3CC80E8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60ADC7-538D-3466-1C86-2B792891A8BE}"/>
              </a:ext>
            </a:extLst>
          </p:cNvPr>
          <p:cNvSpPr>
            <a:spLocks noGrp="1"/>
          </p:cNvSpPr>
          <p:nvPr>
            <p:ph type="dt" sz="half" idx="10"/>
          </p:nvPr>
        </p:nvSpPr>
        <p:spPr/>
        <p:txBody>
          <a:bodyPr/>
          <a:lstStyle/>
          <a:p>
            <a:fld id="{4717752F-CDE4-9941-839D-E11F8515CEA3}" type="datetimeFigureOut">
              <a:rPr lang="en-US" smtClean="0"/>
              <a:t>9/23/24</a:t>
            </a:fld>
            <a:endParaRPr lang="en-US"/>
          </a:p>
        </p:txBody>
      </p:sp>
      <p:sp>
        <p:nvSpPr>
          <p:cNvPr id="5" name="Footer Placeholder 4">
            <a:extLst>
              <a:ext uri="{FF2B5EF4-FFF2-40B4-BE49-F238E27FC236}">
                <a16:creationId xmlns:a16="http://schemas.microsoft.com/office/drawing/2014/main" id="{B2D53D0E-0937-5047-A23D-6111B0565D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0C855-FB05-339D-C7BB-31CA8C4B462A}"/>
              </a:ext>
            </a:extLst>
          </p:cNvPr>
          <p:cNvSpPr>
            <a:spLocks noGrp="1"/>
          </p:cNvSpPr>
          <p:nvPr>
            <p:ph type="sldNum" sz="quarter" idx="12"/>
          </p:nvPr>
        </p:nvSpPr>
        <p:spPr/>
        <p:txBody>
          <a:bodyPr/>
          <a:lstStyle/>
          <a:p>
            <a:fld id="{C3E8C5BE-F6C6-8A47-B145-560B8E21CF7A}" type="slidenum">
              <a:rPr lang="en-US" smtClean="0"/>
              <a:t>‹#›</a:t>
            </a:fld>
            <a:endParaRPr lang="en-US"/>
          </a:p>
        </p:txBody>
      </p:sp>
    </p:spTree>
    <p:extLst>
      <p:ext uri="{BB962C8B-B14F-4D97-AF65-F5344CB8AC3E}">
        <p14:creationId xmlns:p14="http://schemas.microsoft.com/office/powerpoint/2010/main" val="817238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492B9-1888-F9DF-6996-0357E4D782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D1C1B5-9AD4-4D3C-098A-1BA1C152F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216A7-5BEE-4CF0-A45D-0B96C60C306C}"/>
              </a:ext>
            </a:extLst>
          </p:cNvPr>
          <p:cNvSpPr>
            <a:spLocks noGrp="1"/>
          </p:cNvSpPr>
          <p:nvPr>
            <p:ph type="dt" sz="half" idx="10"/>
          </p:nvPr>
        </p:nvSpPr>
        <p:spPr/>
        <p:txBody>
          <a:bodyPr/>
          <a:lstStyle/>
          <a:p>
            <a:fld id="{4717752F-CDE4-9941-839D-E11F8515CEA3}" type="datetimeFigureOut">
              <a:rPr lang="en-US" smtClean="0"/>
              <a:t>9/23/24</a:t>
            </a:fld>
            <a:endParaRPr lang="en-US"/>
          </a:p>
        </p:txBody>
      </p:sp>
      <p:sp>
        <p:nvSpPr>
          <p:cNvPr id="5" name="Footer Placeholder 4">
            <a:extLst>
              <a:ext uri="{FF2B5EF4-FFF2-40B4-BE49-F238E27FC236}">
                <a16:creationId xmlns:a16="http://schemas.microsoft.com/office/drawing/2014/main" id="{451F4CAC-8B29-A866-B0EF-12546DA28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166B5B-DE3F-255C-14F7-B30376253132}"/>
              </a:ext>
            </a:extLst>
          </p:cNvPr>
          <p:cNvSpPr>
            <a:spLocks noGrp="1"/>
          </p:cNvSpPr>
          <p:nvPr>
            <p:ph type="sldNum" sz="quarter" idx="12"/>
          </p:nvPr>
        </p:nvSpPr>
        <p:spPr/>
        <p:txBody>
          <a:bodyPr/>
          <a:lstStyle/>
          <a:p>
            <a:fld id="{C3E8C5BE-F6C6-8A47-B145-560B8E21CF7A}" type="slidenum">
              <a:rPr lang="en-US" smtClean="0"/>
              <a:t>‹#›</a:t>
            </a:fld>
            <a:endParaRPr lang="en-US"/>
          </a:p>
        </p:txBody>
      </p:sp>
    </p:spTree>
    <p:extLst>
      <p:ext uri="{BB962C8B-B14F-4D97-AF65-F5344CB8AC3E}">
        <p14:creationId xmlns:p14="http://schemas.microsoft.com/office/powerpoint/2010/main" val="1457378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9453C9-B252-DAA6-C26D-76B8C011D5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E32002-FBF5-81D2-624C-66CCCDEE8B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49DCBE-DEEA-88C5-812F-F51611FFA2E7}"/>
              </a:ext>
            </a:extLst>
          </p:cNvPr>
          <p:cNvSpPr>
            <a:spLocks noGrp="1"/>
          </p:cNvSpPr>
          <p:nvPr>
            <p:ph type="dt" sz="half" idx="10"/>
          </p:nvPr>
        </p:nvSpPr>
        <p:spPr/>
        <p:txBody>
          <a:bodyPr/>
          <a:lstStyle/>
          <a:p>
            <a:fld id="{4717752F-CDE4-9941-839D-E11F8515CEA3}" type="datetimeFigureOut">
              <a:rPr lang="en-US" smtClean="0"/>
              <a:t>9/23/24</a:t>
            </a:fld>
            <a:endParaRPr lang="en-US"/>
          </a:p>
        </p:txBody>
      </p:sp>
      <p:sp>
        <p:nvSpPr>
          <p:cNvPr id="5" name="Footer Placeholder 4">
            <a:extLst>
              <a:ext uri="{FF2B5EF4-FFF2-40B4-BE49-F238E27FC236}">
                <a16:creationId xmlns:a16="http://schemas.microsoft.com/office/drawing/2014/main" id="{7A3428EF-EC28-4831-5112-21C34327CD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688B71-7771-4C81-14D8-5D55F968B245}"/>
              </a:ext>
            </a:extLst>
          </p:cNvPr>
          <p:cNvSpPr>
            <a:spLocks noGrp="1"/>
          </p:cNvSpPr>
          <p:nvPr>
            <p:ph type="sldNum" sz="quarter" idx="12"/>
          </p:nvPr>
        </p:nvSpPr>
        <p:spPr/>
        <p:txBody>
          <a:bodyPr/>
          <a:lstStyle/>
          <a:p>
            <a:fld id="{C3E8C5BE-F6C6-8A47-B145-560B8E21CF7A}" type="slidenum">
              <a:rPr lang="en-US" smtClean="0"/>
              <a:t>‹#›</a:t>
            </a:fld>
            <a:endParaRPr lang="en-US"/>
          </a:p>
        </p:txBody>
      </p:sp>
    </p:spTree>
    <p:extLst>
      <p:ext uri="{BB962C8B-B14F-4D97-AF65-F5344CB8AC3E}">
        <p14:creationId xmlns:p14="http://schemas.microsoft.com/office/powerpoint/2010/main" val="1997273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9C045-7D25-569D-CAAF-63DB3C4313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1FCB67-1294-A7B2-C91E-968BDD8FBA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85575F-A9FD-240B-F8C9-DB5E9C29CBF3}"/>
              </a:ext>
            </a:extLst>
          </p:cNvPr>
          <p:cNvSpPr>
            <a:spLocks noGrp="1"/>
          </p:cNvSpPr>
          <p:nvPr>
            <p:ph type="dt" sz="half" idx="10"/>
          </p:nvPr>
        </p:nvSpPr>
        <p:spPr/>
        <p:txBody>
          <a:bodyPr/>
          <a:lstStyle/>
          <a:p>
            <a:fld id="{4717752F-CDE4-9941-839D-E11F8515CEA3}" type="datetimeFigureOut">
              <a:rPr lang="en-US" smtClean="0"/>
              <a:t>9/23/24</a:t>
            </a:fld>
            <a:endParaRPr lang="en-US"/>
          </a:p>
        </p:txBody>
      </p:sp>
      <p:sp>
        <p:nvSpPr>
          <p:cNvPr id="5" name="Footer Placeholder 4">
            <a:extLst>
              <a:ext uri="{FF2B5EF4-FFF2-40B4-BE49-F238E27FC236}">
                <a16:creationId xmlns:a16="http://schemas.microsoft.com/office/drawing/2014/main" id="{59309C07-A5D7-488C-84E4-120B78557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33C38-15D6-F389-2123-F9EE6F968184}"/>
              </a:ext>
            </a:extLst>
          </p:cNvPr>
          <p:cNvSpPr>
            <a:spLocks noGrp="1"/>
          </p:cNvSpPr>
          <p:nvPr>
            <p:ph type="sldNum" sz="quarter" idx="12"/>
          </p:nvPr>
        </p:nvSpPr>
        <p:spPr/>
        <p:txBody>
          <a:bodyPr/>
          <a:lstStyle/>
          <a:p>
            <a:fld id="{C3E8C5BE-F6C6-8A47-B145-560B8E21CF7A}" type="slidenum">
              <a:rPr lang="en-US" smtClean="0"/>
              <a:t>‹#›</a:t>
            </a:fld>
            <a:endParaRPr lang="en-US"/>
          </a:p>
        </p:txBody>
      </p:sp>
    </p:spTree>
    <p:extLst>
      <p:ext uri="{BB962C8B-B14F-4D97-AF65-F5344CB8AC3E}">
        <p14:creationId xmlns:p14="http://schemas.microsoft.com/office/powerpoint/2010/main" val="3885335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B7BD6-7A12-D016-79D8-8AA6CBE82B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F51B59-2181-5ECF-DB20-096128B7515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4B88DD-27CA-7137-2401-AB9B96B3CBD5}"/>
              </a:ext>
            </a:extLst>
          </p:cNvPr>
          <p:cNvSpPr>
            <a:spLocks noGrp="1"/>
          </p:cNvSpPr>
          <p:nvPr>
            <p:ph type="dt" sz="half" idx="10"/>
          </p:nvPr>
        </p:nvSpPr>
        <p:spPr/>
        <p:txBody>
          <a:bodyPr/>
          <a:lstStyle/>
          <a:p>
            <a:fld id="{4717752F-CDE4-9941-839D-E11F8515CEA3}" type="datetimeFigureOut">
              <a:rPr lang="en-US" smtClean="0"/>
              <a:t>9/23/24</a:t>
            </a:fld>
            <a:endParaRPr lang="en-US"/>
          </a:p>
        </p:txBody>
      </p:sp>
      <p:sp>
        <p:nvSpPr>
          <p:cNvPr id="5" name="Footer Placeholder 4">
            <a:extLst>
              <a:ext uri="{FF2B5EF4-FFF2-40B4-BE49-F238E27FC236}">
                <a16:creationId xmlns:a16="http://schemas.microsoft.com/office/drawing/2014/main" id="{8EDF29C9-446B-18CA-FB59-9878DE5C3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DB2DC-E435-E03F-319A-DA2949541B02}"/>
              </a:ext>
            </a:extLst>
          </p:cNvPr>
          <p:cNvSpPr>
            <a:spLocks noGrp="1"/>
          </p:cNvSpPr>
          <p:nvPr>
            <p:ph type="sldNum" sz="quarter" idx="12"/>
          </p:nvPr>
        </p:nvSpPr>
        <p:spPr/>
        <p:txBody>
          <a:bodyPr/>
          <a:lstStyle/>
          <a:p>
            <a:fld id="{C3E8C5BE-F6C6-8A47-B145-560B8E21CF7A}" type="slidenum">
              <a:rPr lang="en-US" smtClean="0"/>
              <a:t>‹#›</a:t>
            </a:fld>
            <a:endParaRPr lang="en-US"/>
          </a:p>
        </p:txBody>
      </p:sp>
    </p:spTree>
    <p:extLst>
      <p:ext uri="{BB962C8B-B14F-4D97-AF65-F5344CB8AC3E}">
        <p14:creationId xmlns:p14="http://schemas.microsoft.com/office/powerpoint/2010/main" val="3829174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94F77-B08F-016F-F183-7A10FE90AE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0CA119-DB5C-3D41-183F-90E376D4EE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AFC72-B903-5A8C-FDF5-D11D562D78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BB3B13-3BC1-AF43-2A9E-8369B4F54F03}"/>
              </a:ext>
            </a:extLst>
          </p:cNvPr>
          <p:cNvSpPr>
            <a:spLocks noGrp="1"/>
          </p:cNvSpPr>
          <p:nvPr>
            <p:ph type="dt" sz="half" idx="10"/>
          </p:nvPr>
        </p:nvSpPr>
        <p:spPr/>
        <p:txBody>
          <a:bodyPr/>
          <a:lstStyle/>
          <a:p>
            <a:fld id="{4717752F-CDE4-9941-839D-E11F8515CEA3}" type="datetimeFigureOut">
              <a:rPr lang="en-US" smtClean="0"/>
              <a:t>9/23/24</a:t>
            </a:fld>
            <a:endParaRPr lang="en-US"/>
          </a:p>
        </p:txBody>
      </p:sp>
      <p:sp>
        <p:nvSpPr>
          <p:cNvPr id="6" name="Footer Placeholder 5">
            <a:extLst>
              <a:ext uri="{FF2B5EF4-FFF2-40B4-BE49-F238E27FC236}">
                <a16:creationId xmlns:a16="http://schemas.microsoft.com/office/drawing/2014/main" id="{0C0C0B69-A36D-DD33-38A7-2BFF77CA4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2CD47E-5A74-3DAA-8F17-D7B9488F5B08}"/>
              </a:ext>
            </a:extLst>
          </p:cNvPr>
          <p:cNvSpPr>
            <a:spLocks noGrp="1"/>
          </p:cNvSpPr>
          <p:nvPr>
            <p:ph type="sldNum" sz="quarter" idx="12"/>
          </p:nvPr>
        </p:nvSpPr>
        <p:spPr/>
        <p:txBody>
          <a:bodyPr/>
          <a:lstStyle/>
          <a:p>
            <a:fld id="{C3E8C5BE-F6C6-8A47-B145-560B8E21CF7A}" type="slidenum">
              <a:rPr lang="en-US" smtClean="0"/>
              <a:t>‹#›</a:t>
            </a:fld>
            <a:endParaRPr lang="en-US"/>
          </a:p>
        </p:txBody>
      </p:sp>
    </p:spTree>
    <p:extLst>
      <p:ext uri="{BB962C8B-B14F-4D97-AF65-F5344CB8AC3E}">
        <p14:creationId xmlns:p14="http://schemas.microsoft.com/office/powerpoint/2010/main" val="2645392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06C30-5473-C545-12F5-E50DBC8820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018985-CAEC-64AD-7A90-E808C00920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90619D-85A1-B218-F5AD-91A0B7F74A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4B07C0-97A8-95FD-E98D-9F61F66D7F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C44E45-320F-0A87-8EAD-D443F67490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CDE542-4060-E42B-4895-6C386C087830}"/>
              </a:ext>
            </a:extLst>
          </p:cNvPr>
          <p:cNvSpPr>
            <a:spLocks noGrp="1"/>
          </p:cNvSpPr>
          <p:nvPr>
            <p:ph type="dt" sz="half" idx="10"/>
          </p:nvPr>
        </p:nvSpPr>
        <p:spPr/>
        <p:txBody>
          <a:bodyPr/>
          <a:lstStyle/>
          <a:p>
            <a:fld id="{4717752F-CDE4-9941-839D-E11F8515CEA3}" type="datetimeFigureOut">
              <a:rPr lang="en-US" smtClean="0"/>
              <a:t>9/23/24</a:t>
            </a:fld>
            <a:endParaRPr lang="en-US"/>
          </a:p>
        </p:txBody>
      </p:sp>
      <p:sp>
        <p:nvSpPr>
          <p:cNvPr id="8" name="Footer Placeholder 7">
            <a:extLst>
              <a:ext uri="{FF2B5EF4-FFF2-40B4-BE49-F238E27FC236}">
                <a16:creationId xmlns:a16="http://schemas.microsoft.com/office/drawing/2014/main" id="{E60E31C1-4B33-18BA-251D-CA1498DF96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451B18-22ED-EC92-D9B2-FC1334E8E0C0}"/>
              </a:ext>
            </a:extLst>
          </p:cNvPr>
          <p:cNvSpPr>
            <a:spLocks noGrp="1"/>
          </p:cNvSpPr>
          <p:nvPr>
            <p:ph type="sldNum" sz="quarter" idx="12"/>
          </p:nvPr>
        </p:nvSpPr>
        <p:spPr/>
        <p:txBody>
          <a:bodyPr/>
          <a:lstStyle/>
          <a:p>
            <a:fld id="{C3E8C5BE-F6C6-8A47-B145-560B8E21CF7A}" type="slidenum">
              <a:rPr lang="en-US" smtClean="0"/>
              <a:t>‹#›</a:t>
            </a:fld>
            <a:endParaRPr lang="en-US"/>
          </a:p>
        </p:txBody>
      </p:sp>
    </p:spTree>
    <p:extLst>
      <p:ext uri="{BB962C8B-B14F-4D97-AF65-F5344CB8AC3E}">
        <p14:creationId xmlns:p14="http://schemas.microsoft.com/office/powerpoint/2010/main" val="3298827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1EDFD-E48F-EFC1-41AF-8E1B084E44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0F2423-054B-095C-536E-AA42DA2C64EE}"/>
              </a:ext>
            </a:extLst>
          </p:cNvPr>
          <p:cNvSpPr>
            <a:spLocks noGrp="1"/>
          </p:cNvSpPr>
          <p:nvPr>
            <p:ph type="dt" sz="half" idx="10"/>
          </p:nvPr>
        </p:nvSpPr>
        <p:spPr/>
        <p:txBody>
          <a:bodyPr/>
          <a:lstStyle/>
          <a:p>
            <a:fld id="{4717752F-CDE4-9941-839D-E11F8515CEA3}" type="datetimeFigureOut">
              <a:rPr lang="en-US" smtClean="0"/>
              <a:t>9/23/24</a:t>
            </a:fld>
            <a:endParaRPr lang="en-US"/>
          </a:p>
        </p:txBody>
      </p:sp>
      <p:sp>
        <p:nvSpPr>
          <p:cNvPr id="4" name="Footer Placeholder 3">
            <a:extLst>
              <a:ext uri="{FF2B5EF4-FFF2-40B4-BE49-F238E27FC236}">
                <a16:creationId xmlns:a16="http://schemas.microsoft.com/office/drawing/2014/main" id="{1D037387-E6ED-ED6C-803D-6CF731655B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1E3ACE-6ED4-5ED8-6357-A71836256244}"/>
              </a:ext>
            </a:extLst>
          </p:cNvPr>
          <p:cNvSpPr>
            <a:spLocks noGrp="1"/>
          </p:cNvSpPr>
          <p:nvPr>
            <p:ph type="sldNum" sz="quarter" idx="12"/>
          </p:nvPr>
        </p:nvSpPr>
        <p:spPr/>
        <p:txBody>
          <a:bodyPr/>
          <a:lstStyle/>
          <a:p>
            <a:fld id="{C3E8C5BE-F6C6-8A47-B145-560B8E21CF7A}" type="slidenum">
              <a:rPr lang="en-US" smtClean="0"/>
              <a:t>‹#›</a:t>
            </a:fld>
            <a:endParaRPr lang="en-US"/>
          </a:p>
        </p:txBody>
      </p:sp>
    </p:spTree>
    <p:extLst>
      <p:ext uri="{BB962C8B-B14F-4D97-AF65-F5344CB8AC3E}">
        <p14:creationId xmlns:p14="http://schemas.microsoft.com/office/powerpoint/2010/main" val="1457458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82E195-8747-0E57-B292-662BC3D395AB}"/>
              </a:ext>
            </a:extLst>
          </p:cNvPr>
          <p:cNvSpPr>
            <a:spLocks noGrp="1"/>
          </p:cNvSpPr>
          <p:nvPr>
            <p:ph type="dt" sz="half" idx="10"/>
          </p:nvPr>
        </p:nvSpPr>
        <p:spPr/>
        <p:txBody>
          <a:bodyPr/>
          <a:lstStyle/>
          <a:p>
            <a:fld id="{4717752F-CDE4-9941-839D-E11F8515CEA3}" type="datetimeFigureOut">
              <a:rPr lang="en-US" smtClean="0"/>
              <a:t>9/23/24</a:t>
            </a:fld>
            <a:endParaRPr lang="en-US"/>
          </a:p>
        </p:txBody>
      </p:sp>
      <p:sp>
        <p:nvSpPr>
          <p:cNvPr id="3" name="Footer Placeholder 2">
            <a:extLst>
              <a:ext uri="{FF2B5EF4-FFF2-40B4-BE49-F238E27FC236}">
                <a16:creationId xmlns:a16="http://schemas.microsoft.com/office/drawing/2014/main" id="{CE6E6EA8-88F3-F365-4AC7-FFDDC7600F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BBAA49-3127-84C8-6E3D-2C57D26DB79E}"/>
              </a:ext>
            </a:extLst>
          </p:cNvPr>
          <p:cNvSpPr>
            <a:spLocks noGrp="1"/>
          </p:cNvSpPr>
          <p:nvPr>
            <p:ph type="sldNum" sz="quarter" idx="12"/>
          </p:nvPr>
        </p:nvSpPr>
        <p:spPr/>
        <p:txBody>
          <a:bodyPr/>
          <a:lstStyle/>
          <a:p>
            <a:fld id="{C3E8C5BE-F6C6-8A47-B145-560B8E21CF7A}" type="slidenum">
              <a:rPr lang="en-US" smtClean="0"/>
              <a:t>‹#›</a:t>
            </a:fld>
            <a:endParaRPr lang="en-US"/>
          </a:p>
        </p:txBody>
      </p:sp>
    </p:spTree>
    <p:extLst>
      <p:ext uri="{BB962C8B-B14F-4D97-AF65-F5344CB8AC3E}">
        <p14:creationId xmlns:p14="http://schemas.microsoft.com/office/powerpoint/2010/main" val="332977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3EC9B-1E1A-8DE4-EA6A-272F0DA167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C919C1-2B61-8A14-649E-7A9B630A0B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ED6311-15ED-8C0B-F926-480EEC9ED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71BA01-86F5-C20B-FCA9-26E0D41F31F7}"/>
              </a:ext>
            </a:extLst>
          </p:cNvPr>
          <p:cNvSpPr>
            <a:spLocks noGrp="1"/>
          </p:cNvSpPr>
          <p:nvPr>
            <p:ph type="dt" sz="half" idx="10"/>
          </p:nvPr>
        </p:nvSpPr>
        <p:spPr/>
        <p:txBody>
          <a:bodyPr/>
          <a:lstStyle/>
          <a:p>
            <a:fld id="{4717752F-CDE4-9941-839D-E11F8515CEA3}" type="datetimeFigureOut">
              <a:rPr lang="en-US" smtClean="0"/>
              <a:t>9/23/24</a:t>
            </a:fld>
            <a:endParaRPr lang="en-US"/>
          </a:p>
        </p:txBody>
      </p:sp>
      <p:sp>
        <p:nvSpPr>
          <p:cNvPr id="6" name="Footer Placeholder 5">
            <a:extLst>
              <a:ext uri="{FF2B5EF4-FFF2-40B4-BE49-F238E27FC236}">
                <a16:creationId xmlns:a16="http://schemas.microsoft.com/office/drawing/2014/main" id="{9FB21329-A484-955C-B20E-ED0DE70CBE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C0D0C9-A2E8-0621-ECDF-41D5F27A6735}"/>
              </a:ext>
            </a:extLst>
          </p:cNvPr>
          <p:cNvSpPr>
            <a:spLocks noGrp="1"/>
          </p:cNvSpPr>
          <p:nvPr>
            <p:ph type="sldNum" sz="quarter" idx="12"/>
          </p:nvPr>
        </p:nvSpPr>
        <p:spPr/>
        <p:txBody>
          <a:bodyPr/>
          <a:lstStyle/>
          <a:p>
            <a:fld id="{C3E8C5BE-F6C6-8A47-B145-560B8E21CF7A}" type="slidenum">
              <a:rPr lang="en-US" smtClean="0"/>
              <a:t>‹#›</a:t>
            </a:fld>
            <a:endParaRPr lang="en-US"/>
          </a:p>
        </p:txBody>
      </p:sp>
    </p:spTree>
    <p:extLst>
      <p:ext uri="{BB962C8B-B14F-4D97-AF65-F5344CB8AC3E}">
        <p14:creationId xmlns:p14="http://schemas.microsoft.com/office/powerpoint/2010/main" val="2365140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64BA-B222-2101-D90B-81F168E7C4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BE2D0E-A7C5-B8C1-47C7-D72ABE6130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A422CB-D885-C9C0-0D08-22841D776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955F3-CE0A-633B-8E80-7DDCFBF04185}"/>
              </a:ext>
            </a:extLst>
          </p:cNvPr>
          <p:cNvSpPr>
            <a:spLocks noGrp="1"/>
          </p:cNvSpPr>
          <p:nvPr>
            <p:ph type="dt" sz="half" idx="10"/>
          </p:nvPr>
        </p:nvSpPr>
        <p:spPr/>
        <p:txBody>
          <a:bodyPr/>
          <a:lstStyle/>
          <a:p>
            <a:fld id="{4717752F-CDE4-9941-839D-E11F8515CEA3}" type="datetimeFigureOut">
              <a:rPr lang="en-US" smtClean="0"/>
              <a:t>9/23/24</a:t>
            </a:fld>
            <a:endParaRPr lang="en-US"/>
          </a:p>
        </p:txBody>
      </p:sp>
      <p:sp>
        <p:nvSpPr>
          <p:cNvPr id="6" name="Footer Placeholder 5">
            <a:extLst>
              <a:ext uri="{FF2B5EF4-FFF2-40B4-BE49-F238E27FC236}">
                <a16:creationId xmlns:a16="http://schemas.microsoft.com/office/drawing/2014/main" id="{126224F4-668A-E3E3-7D12-CE23776B58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9D51C1-B575-2F7F-5115-ACC59C60E812}"/>
              </a:ext>
            </a:extLst>
          </p:cNvPr>
          <p:cNvSpPr>
            <a:spLocks noGrp="1"/>
          </p:cNvSpPr>
          <p:nvPr>
            <p:ph type="sldNum" sz="quarter" idx="12"/>
          </p:nvPr>
        </p:nvSpPr>
        <p:spPr/>
        <p:txBody>
          <a:bodyPr/>
          <a:lstStyle/>
          <a:p>
            <a:fld id="{C3E8C5BE-F6C6-8A47-B145-560B8E21CF7A}" type="slidenum">
              <a:rPr lang="en-US" smtClean="0"/>
              <a:t>‹#›</a:t>
            </a:fld>
            <a:endParaRPr lang="en-US"/>
          </a:p>
        </p:txBody>
      </p:sp>
    </p:spTree>
    <p:extLst>
      <p:ext uri="{BB962C8B-B14F-4D97-AF65-F5344CB8AC3E}">
        <p14:creationId xmlns:p14="http://schemas.microsoft.com/office/powerpoint/2010/main" val="3254280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1D9AA0-5BFE-8AD2-4841-91CCE70FA6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53E4A8-B8AA-05BE-5D87-BB72709CE3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66E0E1-A638-0828-091E-E7C9E526E6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717752F-CDE4-9941-839D-E11F8515CEA3}" type="datetimeFigureOut">
              <a:rPr lang="en-US" smtClean="0"/>
              <a:t>9/23/24</a:t>
            </a:fld>
            <a:endParaRPr lang="en-US"/>
          </a:p>
        </p:txBody>
      </p:sp>
      <p:sp>
        <p:nvSpPr>
          <p:cNvPr id="5" name="Footer Placeholder 4">
            <a:extLst>
              <a:ext uri="{FF2B5EF4-FFF2-40B4-BE49-F238E27FC236}">
                <a16:creationId xmlns:a16="http://schemas.microsoft.com/office/drawing/2014/main" id="{8444321C-BE6F-E785-1F01-C6F6BA159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C7002FF-7329-B308-CD79-ACAF6569ED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3E8C5BE-F6C6-8A47-B145-560B8E21CF7A}" type="slidenum">
              <a:rPr lang="en-US" smtClean="0"/>
              <a:t>‹#›</a:t>
            </a:fld>
            <a:endParaRPr lang="en-US"/>
          </a:p>
        </p:txBody>
      </p:sp>
    </p:spTree>
    <p:extLst>
      <p:ext uri="{BB962C8B-B14F-4D97-AF65-F5344CB8AC3E}">
        <p14:creationId xmlns:p14="http://schemas.microsoft.com/office/powerpoint/2010/main" val="1154268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B4DA07D6-70BD-1629-3F00-B7E1820C1272}"/>
                  </a:ext>
                </a:extLst>
              </p14:cNvPr>
              <p14:cNvContentPartPr/>
              <p14:nvPr/>
            </p14:nvContentPartPr>
            <p14:xfrm>
              <a:off x="1800006" y="70143"/>
              <a:ext cx="3960" cy="360"/>
            </p14:xfrm>
          </p:contentPart>
        </mc:Choice>
        <mc:Fallback>
          <p:pic>
            <p:nvPicPr>
              <p:cNvPr id="7" name="Ink 6">
                <a:extLst>
                  <a:ext uri="{FF2B5EF4-FFF2-40B4-BE49-F238E27FC236}">
                    <a16:creationId xmlns:a16="http://schemas.microsoft.com/office/drawing/2014/main" id="{B4DA07D6-70BD-1629-3F00-B7E1820C1272}"/>
                  </a:ext>
                </a:extLst>
              </p:cNvPr>
              <p:cNvPicPr/>
              <p:nvPr/>
            </p:nvPicPr>
            <p:blipFill>
              <a:blip r:embed="rId3"/>
              <a:stretch>
                <a:fillRect/>
              </a:stretch>
            </p:blipFill>
            <p:spPr>
              <a:xfrm>
                <a:off x="1791006" y="61143"/>
                <a:ext cx="21600" cy="18000"/>
              </a:xfrm>
              <a:prstGeom prst="rect">
                <a:avLst/>
              </a:prstGeom>
            </p:spPr>
          </p:pic>
        </mc:Fallback>
      </mc:AlternateContent>
      <p:grpSp>
        <p:nvGrpSpPr>
          <p:cNvPr id="11" name="Group 10">
            <a:extLst>
              <a:ext uri="{FF2B5EF4-FFF2-40B4-BE49-F238E27FC236}">
                <a16:creationId xmlns:a16="http://schemas.microsoft.com/office/drawing/2014/main" id="{16B0EFA0-9A7D-5B90-1383-8AFBA4613883}"/>
              </a:ext>
            </a:extLst>
          </p:cNvPr>
          <p:cNvGrpSpPr/>
          <p:nvPr/>
        </p:nvGrpSpPr>
        <p:grpSpPr>
          <a:xfrm>
            <a:off x="4134740" y="271017"/>
            <a:ext cx="1582234" cy="1477568"/>
            <a:chOff x="1161289" y="496329"/>
            <a:chExt cx="1582234" cy="1477568"/>
          </a:xfrm>
        </p:grpSpPr>
        <p:pic>
          <p:nvPicPr>
            <p:cNvPr id="1026" name="Picture 2" descr="A simple drawing of a nondescript browser window. The window has a minimalistic design with a basic top bar, including back, forward, and refresh buttons, as well as a URL bar. The content area is blank, with no visible text or elements inside. The browser window now has a light blue border framing the entire window, while the rest remains neutral, with light gray for the background and slightly darker shades for the frame and icons.">
              <a:extLst>
                <a:ext uri="{FF2B5EF4-FFF2-40B4-BE49-F238E27FC236}">
                  <a16:creationId xmlns:a16="http://schemas.microsoft.com/office/drawing/2014/main" id="{F758FAF1-1C01-F084-D9BF-0E43FA753B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785" t="9912" r="7274" b="10271"/>
            <a:stretch/>
          </p:blipFill>
          <p:spPr bwMode="auto">
            <a:xfrm>
              <a:off x="1161289" y="496329"/>
              <a:ext cx="1277434" cy="11727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A simple drawing of a nondescript browser window. The window has a minimalistic design with a basic top bar, including back, forward, and refresh buttons, as well as a URL bar. The content area is blank, with no visible text or elements inside. The browser window now has a light blue border framing the entire window, while the rest remains neutral, with light gray for the background and slightly darker shades for the frame and icons.">
              <a:extLst>
                <a:ext uri="{FF2B5EF4-FFF2-40B4-BE49-F238E27FC236}">
                  <a16:creationId xmlns:a16="http://schemas.microsoft.com/office/drawing/2014/main" id="{99612823-3C9C-F2D5-03CD-D39A3465EC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785" t="9912" r="7274" b="10271"/>
            <a:stretch/>
          </p:blipFill>
          <p:spPr bwMode="auto">
            <a:xfrm>
              <a:off x="1313689" y="648729"/>
              <a:ext cx="1277434" cy="117276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A simple drawing of a nondescript browser window. The window has a minimalistic design with a basic top bar, including back, forward, and refresh buttons, as well as a URL bar. The content area is blank, with no visible text or elements inside. The browser window now has a light blue border framing the entire window, while the rest remains neutral, with light gray for the background and slightly darker shades for the frame and icons.">
              <a:extLst>
                <a:ext uri="{FF2B5EF4-FFF2-40B4-BE49-F238E27FC236}">
                  <a16:creationId xmlns:a16="http://schemas.microsoft.com/office/drawing/2014/main" id="{6C84778B-520B-7314-F8E5-CB7CB53CC13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785" t="9912" r="7274" b="10271"/>
            <a:stretch/>
          </p:blipFill>
          <p:spPr bwMode="auto">
            <a:xfrm>
              <a:off x="1466089" y="801129"/>
              <a:ext cx="1277434" cy="1172768"/>
            </a:xfrm>
            <a:prstGeom prst="rect">
              <a:avLst/>
            </a:prstGeom>
            <a:noFill/>
            <a:extLst>
              <a:ext uri="{909E8E84-426E-40DD-AFC4-6F175D3DCCD1}">
                <a14:hiddenFill xmlns:a14="http://schemas.microsoft.com/office/drawing/2010/main">
                  <a:solidFill>
                    <a:srgbClr val="FFFFFF"/>
                  </a:solidFill>
                </a14:hiddenFill>
              </a:ext>
            </a:extLst>
          </p:spPr>
        </p:pic>
      </p:grpSp>
      <p:pic>
        <p:nvPicPr>
          <p:cNvPr id="1028" name="Picture 4" descr="A simple drawing of a user icon. It features a minimalistic, neutral design with a circular head and shoulders, representing a generic human figure. The icon should be in a soft gray color with clean, smooth lines, and no additional details like facial features or clothing. The background is plain and white to maintain a simple, nondescript appearance.">
            <a:extLst>
              <a:ext uri="{FF2B5EF4-FFF2-40B4-BE49-F238E27FC236}">
                <a16:creationId xmlns:a16="http://schemas.microsoft.com/office/drawing/2014/main" id="{94DE5FC9-3056-A6B2-4C24-500FCF36DA9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6880" t="12821" r="24274" b="16795"/>
          <a:stretch/>
        </p:blipFill>
        <p:spPr bwMode="auto">
          <a:xfrm>
            <a:off x="6370252" y="5269423"/>
            <a:ext cx="658060" cy="94822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A simple drawing of a user icon. It features a minimalistic, neutral design with a circular head and shoulders, representing a generic human figure. The icon should be in a soft gray color with clean, smooth lines, and no additional details like facial features or clothing. The background is plain and white to maintain a simple, nondescript appearance.">
            <a:extLst>
              <a:ext uri="{FF2B5EF4-FFF2-40B4-BE49-F238E27FC236}">
                <a16:creationId xmlns:a16="http://schemas.microsoft.com/office/drawing/2014/main" id="{C8989916-9D6D-55AD-6E92-9D33857654C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6880" t="12821" r="24274" b="16795"/>
          <a:stretch/>
        </p:blipFill>
        <p:spPr bwMode="auto">
          <a:xfrm>
            <a:off x="5712192" y="5269422"/>
            <a:ext cx="658060" cy="94822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A simple drawing of a user icon. It features a minimalistic, neutral design with a circular head and shoulders, representing a generic human figure. The icon should be in a soft gray color with clean, smooth lines, and no additional details like facial features or clothing. The background is plain and white to maintain a simple, nondescript appearance.">
            <a:extLst>
              <a:ext uri="{FF2B5EF4-FFF2-40B4-BE49-F238E27FC236}">
                <a16:creationId xmlns:a16="http://schemas.microsoft.com/office/drawing/2014/main" id="{0A612A39-D0FF-03EF-0EF9-51A0073B1E6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6880" t="12821" r="24274" b="16795"/>
          <a:stretch/>
        </p:blipFill>
        <p:spPr bwMode="auto">
          <a:xfrm>
            <a:off x="7028312" y="5269423"/>
            <a:ext cx="658060" cy="94822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2025D67-5BCC-3537-298A-126ECB50E18B}"/>
              </a:ext>
            </a:extLst>
          </p:cNvPr>
          <p:cNvSpPr txBox="1"/>
          <p:nvPr/>
        </p:nvSpPr>
        <p:spPr>
          <a:xfrm>
            <a:off x="4722381" y="1150653"/>
            <a:ext cx="684803" cy="369332"/>
          </a:xfrm>
          <a:prstGeom prst="rect">
            <a:avLst/>
          </a:prstGeom>
          <a:noFill/>
        </p:spPr>
        <p:txBody>
          <a:bodyPr wrap="none" rtlCol="0">
            <a:spAutoFit/>
          </a:bodyPr>
          <a:lstStyle/>
          <a:p>
            <a:r>
              <a:rPr lang="en-US" dirty="0"/>
              <a:t>www</a:t>
            </a:r>
          </a:p>
        </p:txBody>
      </p:sp>
      <p:sp>
        <p:nvSpPr>
          <p:cNvPr id="15" name="TextBox 14">
            <a:extLst>
              <a:ext uri="{FF2B5EF4-FFF2-40B4-BE49-F238E27FC236}">
                <a16:creationId xmlns:a16="http://schemas.microsoft.com/office/drawing/2014/main" id="{92E009FB-16BF-8264-CBD5-932D2EE04746}"/>
              </a:ext>
            </a:extLst>
          </p:cNvPr>
          <p:cNvSpPr txBox="1"/>
          <p:nvPr/>
        </p:nvSpPr>
        <p:spPr>
          <a:xfrm>
            <a:off x="5524441" y="6217651"/>
            <a:ext cx="2349682" cy="369332"/>
          </a:xfrm>
          <a:prstGeom prst="rect">
            <a:avLst/>
          </a:prstGeom>
          <a:noFill/>
        </p:spPr>
        <p:txBody>
          <a:bodyPr wrap="none" rtlCol="0">
            <a:spAutoFit/>
          </a:bodyPr>
          <a:lstStyle/>
          <a:p>
            <a:r>
              <a:rPr lang="en-US" dirty="0"/>
              <a:t>Readers / Community</a:t>
            </a:r>
          </a:p>
        </p:txBody>
      </p:sp>
      <p:pic>
        <p:nvPicPr>
          <p:cNvPr id="1030" name="Picture 6" descr="A simple drawing of a news aggregation website called 'Opinionator.' The layout features a clean and modern design with a bold header at the top displaying the name 'Opinionator' in large, prominent text. Below the header, there are several news articles displayed in a grid or column format. Each article has a title, a brief description, and a small thumbnail image next to it. The overall color scheme is neutral with hints of blue and gray, giving it a professional and organized appearance. There are simple icons for categories or filters on the side, such as politics, tech, and sports.">
            <a:extLst>
              <a:ext uri="{FF2B5EF4-FFF2-40B4-BE49-F238E27FC236}">
                <a16:creationId xmlns:a16="http://schemas.microsoft.com/office/drawing/2014/main" id="{3AC889F1-64C4-5888-8DCD-87B2C29430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5857" y="2707822"/>
            <a:ext cx="3396734" cy="194099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1" name="Picture 7" descr="A simple icon of a database. The design features a stack of cylindrical shapes, representing the layers of a database. The icon is minimalistic, with smooth, clean lines and a neutral color palette, primarily in gray tones. The background is plain white, keeping the focus on the simple representation of the database. No additional details or text are included to maintain the simplicity of the icon.">
            <a:extLst>
              <a:ext uri="{FF2B5EF4-FFF2-40B4-BE49-F238E27FC236}">
                <a16:creationId xmlns:a16="http://schemas.microsoft.com/office/drawing/2014/main" id="{8ABDACC1-F42C-5B06-B47A-8D218B3279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9944" y="2114644"/>
            <a:ext cx="1186355" cy="1186355"/>
          </a:xfrm>
          <a:prstGeom prst="rect">
            <a:avLst/>
          </a:prstGeom>
          <a:noFill/>
          <a:extLst>
            <a:ext uri="{909E8E84-426E-40DD-AFC4-6F175D3DCCD1}">
              <a14:hiddenFill xmlns:a14="http://schemas.microsoft.com/office/drawing/2010/main">
                <a:solidFill>
                  <a:srgbClr val="FFFFFF"/>
                </a:solidFill>
              </a14:hiddenFill>
            </a:ext>
          </a:extLst>
        </p:spPr>
      </p:pic>
      <p:sp>
        <p:nvSpPr>
          <p:cNvPr id="17" name="Arc 16">
            <a:extLst>
              <a:ext uri="{FF2B5EF4-FFF2-40B4-BE49-F238E27FC236}">
                <a16:creationId xmlns:a16="http://schemas.microsoft.com/office/drawing/2014/main" id="{0DF6663F-7C78-B908-CF7C-3363E9A9E47A}"/>
              </a:ext>
            </a:extLst>
          </p:cNvPr>
          <p:cNvSpPr/>
          <p:nvPr/>
        </p:nvSpPr>
        <p:spPr>
          <a:xfrm>
            <a:off x="5712192" y="1793421"/>
            <a:ext cx="914400" cy="914400"/>
          </a:xfrm>
          <a:prstGeom prst="arc">
            <a:avLst/>
          </a:prstGeom>
          <a:ln w="31750">
            <a:solidFill>
              <a:schemeClr val="accent5"/>
            </a:solidFill>
            <a:head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8" name="Arc 17">
            <a:extLst>
              <a:ext uri="{FF2B5EF4-FFF2-40B4-BE49-F238E27FC236}">
                <a16:creationId xmlns:a16="http://schemas.microsoft.com/office/drawing/2014/main" id="{E4BF34A8-19CC-6673-B776-12AA145FF156}"/>
              </a:ext>
            </a:extLst>
          </p:cNvPr>
          <p:cNvSpPr/>
          <p:nvPr/>
        </p:nvSpPr>
        <p:spPr>
          <a:xfrm rot="11268497">
            <a:off x="5616622" y="1635855"/>
            <a:ext cx="914400" cy="914400"/>
          </a:xfrm>
          <a:prstGeom prst="arc">
            <a:avLst/>
          </a:prstGeom>
          <a:ln w="31750">
            <a:solidFill>
              <a:schemeClr val="accent5"/>
            </a:solidFill>
            <a:headEnd type="stealth"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9" name="TextBox 18">
            <a:extLst>
              <a:ext uri="{FF2B5EF4-FFF2-40B4-BE49-F238E27FC236}">
                <a16:creationId xmlns:a16="http://schemas.microsoft.com/office/drawing/2014/main" id="{919F3EDD-6AE6-0CC5-200D-F851F8CC326A}"/>
              </a:ext>
            </a:extLst>
          </p:cNvPr>
          <p:cNvSpPr txBox="1"/>
          <p:nvPr/>
        </p:nvSpPr>
        <p:spPr>
          <a:xfrm>
            <a:off x="5789682" y="2152169"/>
            <a:ext cx="2362442" cy="369332"/>
          </a:xfrm>
          <a:prstGeom prst="rect">
            <a:avLst/>
          </a:prstGeom>
          <a:noFill/>
        </p:spPr>
        <p:txBody>
          <a:bodyPr wrap="none" rtlCol="0">
            <a:spAutoFit/>
          </a:bodyPr>
          <a:lstStyle/>
          <a:p>
            <a:r>
              <a:rPr lang="en-US" dirty="0"/>
              <a:t>Auto-populate Stories</a:t>
            </a:r>
          </a:p>
        </p:txBody>
      </p:sp>
      <p:pic>
        <p:nvPicPr>
          <p:cNvPr id="20" name="Picture 9" descr="A clean, minimalistic chat window icon designed for a website. The icon should resemble a small speech bubble with rounded corners, featuring a simple, modern look. The chat window has a light gray or blue background with a few lines representing text inside it. The design is flat, easy to recognize, and suitable for use in web interfaces or apps. The style should be simple and professional, using soft colors like light gray or white with a subtle shadow or outline for contrast.">
            <a:extLst>
              <a:ext uri="{FF2B5EF4-FFF2-40B4-BE49-F238E27FC236}">
                <a16:creationId xmlns:a16="http://schemas.microsoft.com/office/drawing/2014/main" id="{04E6EBF8-D0BE-9094-7A3D-3CC3DF5AFDA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1402" t="16778" r="15154" b="32214"/>
          <a:stretch/>
        </p:blipFill>
        <p:spPr bwMode="auto">
          <a:xfrm>
            <a:off x="7717386" y="3966355"/>
            <a:ext cx="791117" cy="636056"/>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D3EB6D1C-025A-FBEE-C449-0702562F7B03}"/>
              </a:ext>
            </a:extLst>
          </p:cNvPr>
          <p:cNvSpPr txBox="1"/>
          <p:nvPr/>
        </p:nvSpPr>
        <p:spPr>
          <a:xfrm>
            <a:off x="8632556" y="4417745"/>
            <a:ext cx="1926361" cy="646331"/>
          </a:xfrm>
          <a:prstGeom prst="rect">
            <a:avLst/>
          </a:prstGeom>
          <a:noFill/>
        </p:spPr>
        <p:txBody>
          <a:bodyPr wrap="none" rtlCol="0">
            <a:spAutoFit/>
          </a:bodyPr>
          <a:lstStyle/>
          <a:p>
            <a:r>
              <a:rPr lang="en-US" dirty="0"/>
              <a:t>Site chatbot</a:t>
            </a:r>
            <a:br>
              <a:rPr lang="en-US" dirty="0"/>
            </a:br>
            <a:r>
              <a:rPr lang="en-US" dirty="0"/>
              <a:t>(private sessions)</a:t>
            </a:r>
          </a:p>
        </p:txBody>
      </p:sp>
      <p:sp>
        <p:nvSpPr>
          <p:cNvPr id="22" name="TextBox 21">
            <a:extLst>
              <a:ext uri="{FF2B5EF4-FFF2-40B4-BE49-F238E27FC236}">
                <a16:creationId xmlns:a16="http://schemas.microsoft.com/office/drawing/2014/main" id="{05A52E64-3EDF-676E-1398-C8DF05A8A4FD}"/>
              </a:ext>
            </a:extLst>
          </p:cNvPr>
          <p:cNvSpPr txBox="1"/>
          <p:nvPr/>
        </p:nvSpPr>
        <p:spPr>
          <a:xfrm>
            <a:off x="1846500" y="3358237"/>
            <a:ext cx="2816348" cy="369332"/>
          </a:xfrm>
          <a:prstGeom prst="rect">
            <a:avLst/>
          </a:prstGeom>
          <a:noFill/>
        </p:spPr>
        <p:txBody>
          <a:bodyPr wrap="none" rtlCol="0">
            <a:spAutoFit/>
          </a:bodyPr>
          <a:lstStyle/>
          <a:p>
            <a:r>
              <a:rPr lang="en-US" dirty="0"/>
              <a:t>Context and Story Memory</a:t>
            </a:r>
          </a:p>
        </p:txBody>
      </p:sp>
      <p:cxnSp>
        <p:nvCxnSpPr>
          <p:cNvPr id="24" name="Straight Arrow Connector 23">
            <a:extLst>
              <a:ext uri="{FF2B5EF4-FFF2-40B4-BE49-F238E27FC236}">
                <a16:creationId xmlns:a16="http://schemas.microsoft.com/office/drawing/2014/main" id="{6CD0C7FB-4D95-7731-B6B3-F4150DE0F374}"/>
              </a:ext>
            </a:extLst>
          </p:cNvPr>
          <p:cNvCxnSpPr/>
          <p:nvPr/>
        </p:nvCxnSpPr>
        <p:spPr>
          <a:xfrm flipH="1">
            <a:off x="3847298" y="2879276"/>
            <a:ext cx="973789" cy="0"/>
          </a:xfrm>
          <a:prstGeom prst="straightConnector1">
            <a:avLst/>
          </a:prstGeom>
          <a:ln w="28575">
            <a:headEnd type="stealth" w="lg" len="lg"/>
            <a:tailEnd type="stealth" w="lg" len="lg"/>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5076283A-52E6-A589-DFD1-C468D8F8DA6F}"/>
              </a:ext>
            </a:extLst>
          </p:cNvPr>
          <p:cNvSpPr txBox="1"/>
          <p:nvPr/>
        </p:nvSpPr>
        <p:spPr>
          <a:xfrm>
            <a:off x="5740401" y="885228"/>
            <a:ext cx="1935210" cy="646331"/>
          </a:xfrm>
          <a:prstGeom prst="rect">
            <a:avLst/>
          </a:prstGeom>
          <a:noFill/>
        </p:spPr>
        <p:txBody>
          <a:bodyPr wrap="none" rtlCol="0">
            <a:spAutoFit/>
          </a:bodyPr>
          <a:lstStyle/>
          <a:p>
            <a:r>
              <a:rPr lang="en-US" dirty="0"/>
              <a:t>Globally Sourced </a:t>
            </a:r>
            <a:br>
              <a:rPr lang="en-US" dirty="0"/>
            </a:br>
            <a:r>
              <a:rPr lang="en-US" dirty="0"/>
              <a:t>News Sites</a:t>
            </a:r>
          </a:p>
        </p:txBody>
      </p:sp>
    </p:spTree>
    <p:extLst>
      <p:ext uri="{BB962C8B-B14F-4D97-AF65-F5344CB8AC3E}">
        <p14:creationId xmlns:p14="http://schemas.microsoft.com/office/powerpoint/2010/main" val="1229473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92A05BC-2812-6E4F-8E46-B7EF811FFEA6}">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36</TotalTime>
  <Words>22</Words>
  <Application>Microsoft Macintosh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Mike Neuenschwander</dc:creator>
  <cp:lastModifiedBy>Mike Neuenschwander</cp:lastModifiedBy>
  <cp:revision>2</cp:revision>
  <dcterms:created xsi:type="dcterms:W3CDTF">2024-09-23T17:57:03Z</dcterms:created>
  <dcterms:modified xsi:type="dcterms:W3CDTF">2024-09-23T18:33:29Z</dcterms:modified>
</cp:coreProperties>
</file>