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95" r:id="rId2"/>
    <p:sldId id="293" r:id="rId3"/>
    <p:sldId id="296" r:id="rId4"/>
    <p:sldId id="304" r:id="rId5"/>
    <p:sldId id="317" r:id="rId6"/>
    <p:sldId id="305" r:id="rId7"/>
    <p:sldId id="324" r:id="rId8"/>
    <p:sldId id="335" r:id="rId9"/>
    <p:sldId id="334" r:id="rId10"/>
    <p:sldId id="336" r:id="rId11"/>
    <p:sldId id="332" r:id="rId12"/>
    <p:sldId id="337" r:id="rId13"/>
    <p:sldId id="264" r:id="rId14"/>
    <p:sldId id="297" r:id="rId15"/>
    <p:sldId id="325" r:id="rId16"/>
    <p:sldId id="326" r:id="rId17"/>
    <p:sldId id="327" r:id="rId18"/>
    <p:sldId id="329" r:id="rId19"/>
    <p:sldId id="328" r:id="rId20"/>
    <p:sldId id="331" r:id="rId21"/>
    <p:sldId id="33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15080F-DD28-49C2-B748-9D108600F0F2}">
          <p14:sldIdLst>
            <p14:sldId id="295"/>
            <p14:sldId id="293"/>
            <p14:sldId id="296"/>
            <p14:sldId id="304"/>
            <p14:sldId id="317"/>
            <p14:sldId id="305"/>
            <p14:sldId id="324"/>
            <p14:sldId id="335"/>
            <p14:sldId id="334"/>
            <p14:sldId id="336"/>
            <p14:sldId id="332"/>
            <p14:sldId id="337"/>
          </p14:sldIdLst>
        </p14:section>
        <p14:section name="Provisioning a VM" id="{CFBFAB06-0831-4447-BD66-547E193BADDC}">
          <p14:sldIdLst>
            <p14:sldId id="264"/>
            <p14:sldId id="297"/>
            <p14:sldId id="325"/>
            <p14:sldId id="326"/>
            <p14:sldId id="327"/>
            <p14:sldId id="329"/>
            <p14:sldId id="328"/>
            <p14:sldId id="331"/>
            <p14:sldId id="330"/>
          </p14:sldIdLst>
        </p14:section>
      </p14:sectionLst>
    </p:ext>
    <p:ext uri="{EFAFB233-063F-42B5-8137-9DF3F51BA10A}">
      <p15:sldGuideLst xmlns:p15="http://schemas.microsoft.com/office/powerpoint/2012/main">
        <p15:guide id="2" pos="3840" userDrawn="1">
          <p15:clr>
            <a:srgbClr val="A4A3A4"/>
          </p15:clr>
        </p15:guide>
        <p15:guide id="3" pos="1272" userDrawn="1">
          <p15:clr>
            <a:srgbClr val="A4A3A4"/>
          </p15:clr>
        </p15:guide>
        <p15:guide id="4" orient="horz" pos="768" userDrawn="1">
          <p15:clr>
            <a:srgbClr val="A4A3A4"/>
          </p15:clr>
        </p15:guide>
        <p15:guide id="8" pos="7152" userDrawn="1">
          <p15:clr>
            <a:srgbClr val="A4A3A4"/>
          </p15:clr>
        </p15:guide>
        <p15:guide id="10" orient="horz" pos="1200" userDrawn="1">
          <p15:clr>
            <a:srgbClr val="A4A3A4"/>
          </p15:clr>
        </p15:guide>
        <p15:guide id="11" orient="horz" pos="1800" userDrawn="1">
          <p15:clr>
            <a:srgbClr val="A4A3A4"/>
          </p15:clr>
        </p15:guide>
        <p15:guide id="12" pos="528" userDrawn="1">
          <p15:clr>
            <a:srgbClr val="A4A3A4"/>
          </p15:clr>
        </p15:guide>
        <p15:guide id="13" orient="horz" pos="4176" userDrawn="1">
          <p15:clr>
            <a:srgbClr val="A4A3A4"/>
          </p15:clr>
        </p15:guide>
        <p15:guide id="14" pos="6360" userDrawn="1">
          <p15:clr>
            <a:srgbClr val="A4A3A4"/>
          </p15:clr>
        </p15:guide>
        <p15:guide id="15" orient="horz" pos="3264" userDrawn="1">
          <p15:clr>
            <a:srgbClr val="A4A3A4"/>
          </p15:clr>
        </p15:guide>
        <p15:guide id="16" orient="horz" pos="2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787"/>
    <a:srgbClr val="505050"/>
    <a:srgbClr val="00546F"/>
    <a:srgbClr val="FF6600"/>
    <a:srgbClr val="CC9B00"/>
    <a:srgbClr val="235888"/>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4" autoAdjust="0"/>
    <p:restoredTop sz="76044" autoAdjust="0"/>
  </p:normalViewPr>
  <p:slideViewPr>
    <p:cSldViewPr snapToGrid="0">
      <p:cViewPr varScale="1">
        <p:scale>
          <a:sx n="83" d="100"/>
          <a:sy n="83" d="100"/>
        </p:scale>
        <p:origin x="1092" y="84"/>
      </p:cViewPr>
      <p:guideLst>
        <p:guide pos="3840"/>
        <p:guide pos="1272"/>
        <p:guide orient="horz" pos="768"/>
        <p:guide pos="7152"/>
        <p:guide orient="horz" pos="1200"/>
        <p:guide orient="horz" pos="1800"/>
        <p:guide pos="528"/>
        <p:guide orient="horz" pos="4176"/>
        <p:guide pos="6360"/>
        <p:guide orient="horz" pos="3264"/>
        <p:guide orient="horz" pos="2808"/>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0C368D-E29F-4C4C-BC5F-49423AE49D68}" type="doc">
      <dgm:prSet loTypeId="urn:microsoft.com/office/officeart/2008/layout/LinedList" loCatId="list" qsTypeId="urn:microsoft.com/office/officeart/2005/8/quickstyle/simple5" qsCatId="simple" csTypeId="urn:microsoft.com/office/officeart/2005/8/colors/colorful1" csCatId="colorful" phldr="1"/>
      <dgm:spPr/>
      <dgm:t>
        <a:bodyPr/>
        <a:lstStyle/>
        <a:p>
          <a:endParaRPr lang="en-US"/>
        </a:p>
      </dgm:t>
    </dgm:pt>
    <dgm:pt modelId="{CC19859E-0684-4B72-9EDB-A6CF48FE7B1C}">
      <dgm:prSet phldrT="[Text]"/>
      <dgm:spPr/>
      <dgm:t>
        <a:bodyPr/>
        <a:lstStyle/>
        <a:p>
          <a:r>
            <a:rPr lang="en-US" dirty="0">
              <a:solidFill>
                <a:schemeClr val="bg1"/>
              </a:solidFill>
            </a:rPr>
            <a:t>Save Some Credits</a:t>
          </a:r>
        </a:p>
      </dgm:t>
    </dgm:pt>
    <dgm:pt modelId="{9B08E3E7-03F6-4E08-BBA9-800DCA019F7D}" type="parTrans" cxnId="{993F9D85-A906-455C-B0BB-160B0D54207E}">
      <dgm:prSet/>
      <dgm:spPr/>
      <dgm:t>
        <a:bodyPr/>
        <a:lstStyle/>
        <a:p>
          <a:endParaRPr lang="en-US">
            <a:solidFill>
              <a:schemeClr val="bg1"/>
            </a:solidFill>
          </a:endParaRPr>
        </a:p>
      </dgm:t>
    </dgm:pt>
    <dgm:pt modelId="{3566C70A-445F-4E4E-9ADF-9F76726FFFD1}" type="sibTrans" cxnId="{993F9D85-A906-455C-B0BB-160B0D54207E}">
      <dgm:prSet/>
      <dgm:spPr/>
      <dgm:t>
        <a:bodyPr/>
        <a:lstStyle/>
        <a:p>
          <a:endParaRPr lang="en-US">
            <a:solidFill>
              <a:schemeClr val="bg1"/>
            </a:solidFill>
          </a:endParaRPr>
        </a:p>
      </dgm:t>
    </dgm:pt>
    <dgm:pt modelId="{97B8929F-F1AC-470A-B67C-2120D3503D55}">
      <dgm:prSet phldrT="[Text]"/>
      <dgm:spPr/>
      <dgm:t>
        <a:bodyPr/>
        <a:lstStyle/>
        <a:p>
          <a:r>
            <a:rPr lang="en-US" dirty="0">
              <a:solidFill>
                <a:schemeClr val="bg1"/>
              </a:solidFill>
            </a:rPr>
            <a:t>Stopped vs Stopped (Deallocated)</a:t>
          </a:r>
        </a:p>
      </dgm:t>
    </dgm:pt>
    <dgm:pt modelId="{7E034350-78EF-454D-954B-7FBC6FBF4A64}" type="parTrans" cxnId="{BA67DD23-FD54-479C-BC56-AD5A7DBB31B1}">
      <dgm:prSet/>
      <dgm:spPr/>
      <dgm:t>
        <a:bodyPr/>
        <a:lstStyle/>
        <a:p>
          <a:endParaRPr lang="en-US">
            <a:solidFill>
              <a:schemeClr val="bg1"/>
            </a:solidFill>
          </a:endParaRPr>
        </a:p>
      </dgm:t>
    </dgm:pt>
    <dgm:pt modelId="{996F0200-DD0B-46D5-ACD0-FA60B5F248B6}" type="sibTrans" cxnId="{BA67DD23-FD54-479C-BC56-AD5A7DBB31B1}">
      <dgm:prSet/>
      <dgm:spPr/>
      <dgm:t>
        <a:bodyPr/>
        <a:lstStyle/>
        <a:p>
          <a:endParaRPr lang="en-US">
            <a:solidFill>
              <a:schemeClr val="bg1"/>
            </a:solidFill>
          </a:endParaRPr>
        </a:p>
      </dgm:t>
    </dgm:pt>
    <dgm:pt modelId="{1DBAEFED-CC2A-4AC6-BCEE-8658CE35FA5F}">
      <dgm:prSet phldrT="[Text]"/>
      <dgm:spPr/>
      <dgm:t>
        <a:bodyPr/>
        <a:lstStyle/>
        <a:p>
          <a:r>
            <a:rPr lang="en-US" dirty="0">
              <a:solidFill>
                <a:schemeClr val="bg1"/>
              </a:solidFill>
            </a:rPr>
            <a:t>Resize Overprovisioned VM’s</a:t>
          </a:r>
        </a:p>
      </dgm:t>
    </dgm:pt>
    <dgm:pt modelId="{17A0AE53-3A8B-4A46-A0FE-BBE6622737EF}" type="parTrans" cxnId="{B2620CC2-979E-457F-8CB7-14EEB6A33B87}">
      <dgm:prSet/>
      <dgm:spPr/>
      <dgm:t>
        <a:bodyPr/>
        <a:lstStyle/>
        <a:p>
          <a:endParaRPr lang="en-US">
            <a:solidFill>
              <a:schemeClr val="bg1"/>
            </a:solidFill>
          </a:endParaRPr>
        </a:p>
      </dgm:t>
    </dgm:pt>
    <dgm:pt modelId="{53E176CB-EFFB-408D-871E-D7D910242DB1}" type="sibTrans" cxnId="{B2620CC2-979E-457F-8CB7-14EEB6A33B87}">
      <dgm:prSet/>
      <dgm:spPr/>
      <dgm:t>
        <a:bodyPr/>
        <a:lstStyle/>
        <a:p>
          <a:endParaRPr lang="en-US">
            <a:solidFill>
              <a:schemeClr val="bg1"/>
            </a:solidFill>
          </a:endParaRPr>
        </a:p>
      </dgm:t>
    </dgm:pt>
    <dgm:pt modelId="{C9E97679-D844-4B70-9582-6EF73BFBA13A}">
      <dgm:prSet phldrT="[Text]"/>
      <dgm:spPr/>
      <dgm:t>
        <a:bodyPr/>
        <a:lstStyle/>
        <a:p>
          <a:r>
            <a:rPr lang="en-US" dirty="0">
              <a:solidFill>
                <a:schemeClr val="bg1"/>
              </a:solidFill>
            </a:rPr>
            <a:t>Use VM Scale Sets</a:t>
          </a:r>
        </a:p>
      </dgm:t>
    </dgm:pt>
    <dgm:pt modelId="{6C112E8E-596A-46DD-A2A9-EF765FF2834E}" type="parTrans" cxnId="{E8FA9E06-430F-4391-8CC1-BE9A782B207B}">
      <dgm:prSet/>
      <dgm:spPr/>
      <dgm:t>
        <a:bodyPr/>
        <a:lstStyle/>
        <a:p>
          <a:endParaRPr lang="en-US">
            <a:solidFill>
              <a:schemeClr val="bg1"/>
            </a:solidFill>
          </a:endParaRPr>
        </a:p>
      </dgm:t>
    </dgm:pt>
    <dgm:pt modelId="{3CD6939F-DEFB-4923-A0AC-17511AADE77F}" type="sibTrans" cxnId="{E8FA9E06-430F-4391-8CC1-BE9A782B207B}">
      <dgm:prSet/>
      <dgm:spPr/>
      <dgm:t>
        <a:bodyPr/>
        <a:lstStyle/>
        <a:p>
          <a:endParaRPr lang="en-US">
            <a:solidFill>
              <a:schemeClr val="bg1"/>
            </a:solidFill>
          </a:endParaRPr>
        </a:p>
      </dgm:t>
    </dgm:pt>
    <dgm:pt modelId="{2A39506D-D590-49E2-89B8-39426295185D}">
      <dgm:prSet phldrT="[Text]"/>
      <dgm:spPr/>
      <dgm:t>
        <a:bodyPr/>
        <a:lstStyle/>
        <a:p>
          <a:r>
            <a:rPr lang="en-US" dirty="0">
              <a:solidFill>
                <a:schemeClr val="bg1"/>
              </a:solidFill>
            </a:rPr>
            <a:t>Licensing – Use Marketplace images (*AHUB)</a:t>
          </a:r>
        </a:p>
      </dgm:t>
    </dgm:pt>
    <dgm:pt modelId="{AB8BFB7F-AB82-476F-AB83-CA41993AFF13}" type="parTrans" cxnId="{5682042C-CD0C-48D9-8A55-AB54C9EE2B13}">
      <dgm:prSet/>
      <dgm:spPr/>
      <dgm:t>
        <a:bodyPr/>
        <a:lstStyle/>
        <a:p>
          <a:endParaRPr lang="en-US">
            <a:solidFill>
              <a:schemeClr val="bg1"/>
            </a:solidFill>
          </a:endParaRPr>
        </a:p>
      </dgm:t>
    </dgm:pt>
    <dgm:pt modelId="{72999D1F-C88A-448A-9FC7-C126A8FB1A8E}" type="sibTrans" cxnId="{5682042C-CD0C-48D9-8A55-AB54C9EE2B13}">
      <dgm:prSet/>
      <dgm:spPr/>
      <dgm:t>
        <a:bodyPr/>
        <a:lstStyle/>
        <a:p>
          <a:endParaRPr lang="en-US">
            <a:solidFill>
              <a:schemeClr val="bg1"/>
            </a:solidFill>
          </a:endParaRPr>
        </a:p>
      </dgm:t>
    </dgm:pt>
    <dgm:pt modelId="{A9592D16-AB66-4ECA-BE3F-76FCE2A8A06E}">
      <dgm:prSet phldrT="[Text]"/>
      <dgm:spPr/>
      <dgm:t>
        <a:bodyPr/>
        <a:lstStyle/>
        <a:p>
          <a:r>
            <a:rPr lang="en-US" dirty="0">
              <a:solidFill>
                <a:schemeClr val="bg1"/>
              </a:solidFill>
            </a:rPr>
            <a:t>Optimize your custom images</a:t>
          </a:r>
        </a:p>
      </dgm:t>
    </dgm:pt>
    <dgm:pt modelId="{7BEAAD8D-F549-4218-90AC-DD348B6EB33C}" type="parTrans" cxnId="{5B072523-9283-4304-B1E7-CE546F27E8BC}">
      <dgm:prSet/>
      <dgm:spPr/>
      <dgm:t>
        <a:bodyPr/>
        <a:lstStyle/>
        <a:p>
          <a:endParaRPr lang="en-US">
            <a:solidFill>
              <a:schemeClr val="bg1"/>
            </a:solidFill>
          </a:endParaRPr>
        </a:p>
      </dgm:t>
    </dgm:pt>
    <dgm:pt modelId="{7B8291EF-A7C6-4B5F-8101-E5A425D8CA61}" type="sibTrans" cxnId="{5B072523-9283-4304-B1E7-CE546F27E8BC}">
      <dgm:prSet/>
      <dgm:spPr/>
      <dgm:t>
        <a:bodyPr/>
        <a:lstStyle/>
        <a:p>
          <a:endParaRPr lang="en-US">
            <a:solidFill>
              <a:schemeClr val="bg1"/>
            </a:solidFill>
          </a:endParaRPr>
        </a:p>
      </dgm:t>
    </dgm:pt>
    <dgm:pt modelId="{C43258DC-7F47-4CD9-A06A-9A6399F41657}">
      <dgm:prSet phldrT="[Text]"/>
      <dgm:spPr/>
      <dgm:t>
        <a:bodyPr/>
        <a:lstStyle/>
        <a:p>
          <a:r>
            <a:rPr lang="en-US" dirty="0">
              <a:solidFill>
                <a:schemeClr val="bg1"/>
              </a:solidFill>
            </a:rPr>
            <a:t>Need SMB Shares? Use Azure File Shares &amp; not a VM</a:t>
          </a:r>
        </a:p>
      </dgm:t>
    </dgm:pt>
    <dgm:pt modelId="{98E79CB5-95F4-40F1-B2A8-E94B1AECB87D}" type="parTrans" cxnId="{64EEEE57-667D-4A99-8D30-2C61C6BFC1A8}">
      <dgm:prSet/>
      <dgm:spPr/>
      <dgm:t>
        <a:bodyPr/>
        <a:lstStyle/>
        <a:p>
          <a:endParaRPr lang="en-US">
            <a:solidFill>
              <a:schemeClr val="bg1"/>
            </a:solidFill>
          </a:endParaRPr>
        </a:p>
      </dgm:t>
    </dgm:pt>
    <dgm:pt modelId="{28910D19-E4F4-4DCA-AD77-9606B092A93F}" type="sibTrans" cxnId="{64EEEE57-667D-4A99-8D30-2C61C6BFC1A8}">
      <dgm:prSet/>
      <dgm:spPr/>
      <dgm:t>
        <a:bodyPr/>
        <a:lstStyle/>
        <a:p>
          <a:endParaRPr lang="en-US">
            <a:solidFill>
              <a:schemeClr val="bg1"/>
            </a:solidFill>
          </a:endParaRPr>
        </a:p>
      </dgm:t>
    </dgm:pt>
    <dgm:pt modelId="{75AFE1C6-1DC0-4BE9-915E-D18B378CCDE8}">
      <dgm:prSet phldrT="[Text]"/>
      <dgm:spPr/>
      <dgm:t>
        <a:bodyPr/>
        <a:lstStyle/>
        <a:p>
          <a:r>
            <a:rPr lang="en-US" dirty="0">
              <a:solidFill>
                <a:schemeClr val="bg1"/>
              </a:solidFill>
            </a:rPr>
            <a:t>Use Azure App Service for web, API, &amp; mobile apps</a:t>
          </a:r>
        </a:p>
      </dgm:t>
    </dgm:pt>
    <dgm:pt modelId="{57B52AB9-D9B4-4668-BBB1-E6FEB0B89D5C}" type="parTrans" cxnId="{2306140F-9A96-4AA6-A71F-56385CC5F405}">
      <dgm:prSet/>
      <dgm:spPr/>
      <dgm:t>
        <a:bodyPr/>
        <a:lstStyle/>
        <a:p>
          <a:endParaRPr lang="en-US">
            <a:solidFill>
              <a:schemeClr val="bg1"/>
            </a:solidFill>
          </a:endParaRPr>
        </a:p>
      </dgm:t>
    </dgm:pt>
    <dgm:pt modelId="{720B864A-5734-4CA8-91BF-3BF1BE09CC41}" type="sibTrans" cxnId="{2306140F-9A96-4AA6-A71F-56385CC5F405}">
      <dgm:prSet/>
      <dgm:spPr/>
      <dgm:t>
        <a:bodyPr/>
        <a:lstStyle/>
        <a:p>
          <a:endParaRPr lang="en-US">
            <a:solidFill>
              <a:schemeClr val="bg1"/>
            </a:solidFill>
          </a:endParaRPr>
        </a:p>
      </dgm:t>
    </dgm:pt>
    <dgm:pt modelId="{2F594472-74C9-4219-911F-2989E7DB4213}">
      <dgm:prSet phldrT="[Text]"/>
      <dgm:spPr/>
      <dgm:t>
        <a:bodyPr/>
        <a:lstStyle/>
        <a:p>
          <a:r>
            <a:rPr lang="en-US" dirty="0">
              <a:solidFill>
                <a:schemeClr val="bg1"/>
              </a:solidFill>
            </a:rPr>
            <a:t>Clean up messy resources</a:t>
          </a:r>
        </a:p>
      </dgm:t>
    </dgm:pt>
    <dgm:pt modelId="{A2776717-43CF-47A7-AFBD-981A3899178D}" type="parTrans" cxnId="{2FC7A7EA-9971-4E7A-AE87-1E2F129471C2}">
      <dgm:prSet/>
      <dgm:spPr/>
      <dgm:t>
        <a:bodyPr/>
        <a:lstStyle/>
        <a:p>
          <a:endParaRPr lang="en-US">
            <a:solidFill>
              <a:schemeClr val="bg1"/>
            </a:solidFill>
          </a:endParaRPr>
        </a:p>
      </dgm:t>
    </dgm:pt>
    <dgm:pt modelId="{10C5A179-7C9D-4ED8-A236-C41188009411}" type="sibTrans" cxnId="{2FC7A7EA-9971-4E7A-AE87-1E2F129471C2}">
      <dgm:prSet/>
      <dgm:spPr/>
      <dgm:t>
        <a:bodyPr/>
        <a:lstStyle/>
        <a:p>
          <a:endParaRPr lang="en-US">
            <a:solidFill>
              <a:schemeClr val="bg1"/>
            </a:solidFill>
          </a:endParaRPr>
        </a:p>
      </dgm:t>
    </dgm:pt>
    <dgm:pt modelId="{87D64F0B-10C5-46B3-9DF6-F13C57DAE36C}">
      <dgm:prSet phldrT="[Text]"/>
      <dgm:spPr/>
      <dgm:t>
        <a:bodyPr/>
        <a:lstStyle/>
        <a:p>
          <a:r>
            <a:rPr lang="en-US" dirty="0">
              <a:solidFill>
                <a:schemeClr val="bg1"/>
              </a:solidFill>
            </a:rPr>
            <a:t>Use the Dev/Test Labs</a:t>
          </a:r>
        </a:p>
      </dgm:t>
    </dgm:pt>
    <dgm:pt modelId="{7EA3BA4D-C672-4A5F-B33F-FA9BEA74AB69}" type="parTrans" cxnId="{14B1FB74-5980-46AC-94BB-8A839CF3DB0E}">
      <dgm:prSet/>
      <dgm:spPr/>
      <dgm:t>
        <a:bodyPr/>
        <a:lstStyle/>
        <a:p>
          <a:endParaRPr lang="en-US">
            <a:solidFill>
              <a:schemeClr val="bg1"/>
            </a:solidFill>
          </a:endParaRPr>
        </a:p>
      </dgm:t>
    </dgm:pt>
    <dgm:pt modelId="{45A493CC-76AF-4936-B6B8-8AA7014189E3}" type="sibTrans" cxnId="{14B1FB74-5980-46AC-94BB-8A839CF3DB0E}">
      <dgm:prSet/>
      <dgm:spPr/>
      <dgm:t>
        <a:bodyPr/>
        <a:lstStyle/>
        <a:p>
          <a:endParaRPr lang="en-US">
            <a:solidFill>
              <a:schemeClr val="bg1"/>
            </a:solidFill>
          </a:endParaRPr>
        </a:p>
      </dgm:t>
    </dgm:pt>
    <dgm:pt modelId="{0EF0679E-A69D-485F-A5E3-2729183FC357}">
      <dgm:prSet phldrT="[Text]"/>
      <dgm:spPr/>
      <dgm:t>
        <a:bodyPr/>
        <a:lstStyle/>
        <a:p>
          <a:r>
            <a:rPr lang="en-US" dirty="0">
              <a:solidFill>
                <a:schemeClr val="bg1"/>
              </a:solidFill>
            </a:rPr>
            <a:t>Always audit your usage</a:t>
          </a:r>
        </a:p>
      </dgm:t>
    </dgm:pt>
    <dgm:pt modelId="{2361F2DA-F258-41FD-ACC3-B6FA4E4B9266}" type="parTrans" cxnId="{077F558B-532B-4804-BD02-A7CA635A4456}">
      <dgm:prSet/>
      <dgm:spPr/>
      <dgm:t>
        <a:bodyPr/>
        <a:lstStyle/>
        <a:p>
          <a:endParaRPr lang="en-US">
            <a:solidFill>
              <a:schemeClr val="bg1"/>
            </a:solidFill>
          </a:endParaRPr>
        </a:p>
      </dgm:t>
    </dgm:pt>
    <dgm:pt modelId="{275718B4-BCFD-4FE4-A83F-6B010CA42129}" type="sibTrans" cxnId="{077F558B-532B-4804-BD02-A7CA635A4456}">
      <dgm:prSet/>
      <dgm:spPr/>
      <dgm:t>
        <a:bodyPr/>
        <a:lstStyle/>
        <a:p>
          <a:endParaRPr lang="en-US">
            <a:solidFill>
              <a:schemeClr val="bg1"/>
            </a:solidFill>
          </a:endParaRPr>
        </a:p>
      </dgm:t>
    </dgm:pt>
    <dgm:pt modelId="{F900B6E4-681D-47F2-8EF0-DD4F039DB09F}" type="pres">
      <dgm:prSet presAssocID="{AF0C368D-E29F-4C4C-BC5F-49423AE49D68}" presName="vert0" presStyleCnt="0">
        <dgm:presLayoutVars>
          <dgm:dir/>
          <dgm:animOne val="branch"/>
          <dgm:animLvl val="lvl"/>
        </dgm:presLayoutVars>
      </dgm:prSet>
      <dgm:spPr/>
    </dgm:pt>
    <dgm:pt modelId="{79405670-8E2A-4746-958D-69A64F722F5C}" type="pres">
      <dgm:prSet presAssocID="{CC19859E-0684-4B72-9EDB-A6CF48FE7B1C}" presName="thickLine" presStyleLbl="alignNode1" presStyleIdx="0" presStyleCnt="1"/>
      <dgm:spPr/>
    </dgm:pt>
    <dgm:pt modelId="{459891F3-22D1-43FF-8839-0B7FCBCD7B91}" type="pres">
      <dgm:prSet presAssocID="{CC19859E-0684-4B72-9EDB-A6CF48FE7B1C}" presName="horz1" presStyleCnt="0"/>
      <dgm:spPr/>
    </dgm:pt>
    <dgm:pt modelId="{E1801AFC-418F-48B4-A46B-636D000BA900}" type="pres">
      <dgm:prSet presAssocID="{CC19859E-0684-4B72-9EDB-A6CF48FE7B1C}" presName="tx1" presStyleLbl="revTx" presStyleIdx="0" presStyleCnt="11"/>
      <dgm:spPr/>
    </dgm:pt>
    <dgm:pt modelId="{41EA5FE7-A893-4E80-9781-A139BEBE8721}" type="pres">
      <dgm:prSet presAssocID="{CC19859E-0684-4B72-9EDB-A6CF48FE7B1C}" presName="vert1" presStyleCnt="0"/>
      <dgm:spPr/>
    </dgm:pt>
    <dgm:pt modelId="{900A4A1B-1D5C-4ED2-92BF-4F71F2A3C019}" type="pres">
      <dgm:prSet presAssocID="{97B8929F-F1AC-470A-B67C-2120D3503D55}" presName="vertSpace2a" presStyleCnt="0"/>
      <dgm:spPr/>
    </dgm:pt>
    <dgm:pt modelId="{72FF961E-849F-4AB0-B4AF-F1172A47A3CF}" type="pres">
      <dgm:prSet presAssocID="{97B8929F-F1AC-470A-B67C-2120D3503D55}" presName="horz2" presStyleCnt="0"/>
      <dgm:spPr/>
    </dgm:pt>
    <dgm:pt modelId="{35F7424E-D244-47B7-908E-E89FFF1C49F6}" type="pres">
      <dgm:prSet presAssocID="{97B8929F-F1AC-470A-B67C-2120D3503D55}" presName="horzSpace2" presStyleCnt="0"/>
      <dgm:spPr/>
    </dgm:pt>
    <dgm:pt modelId="{50098DE1-97A8-460C-ADC9-0A5F7FC5DB98}" type="pres">
      <dgm:prSet presAssocID="{97B8929F-F1AC-470A-B67C-2120D3503D55}" presName="tx2" presStyleLbl="revTx" presStyleIdx="1" presStyleCnt="11"/>
      <dgm:spPr/>
    </dgm:pt>
    <dgm:pt modelId="{8222605C-10D9-4EA7-83AB-2212F5D56C7F}" type="pres">
      <dgm:prSet presAssocID="{97B8929F-F1AC-470A-B67C-2120D3503D55}" presName="vert2" presStyleCnt="0"/>
      <dgm:spPr/>
    </dgm:pt>
    <dgm:pt modelId="{4E2AFB39-BD92-4B26-9979-4E0C6E81092C}" type="pres">
      <dgm:prSet presAssocID="{97B8929F-F1AC-470A-B67C-2120D3503D55}" presName="thinLine2b" presStyleLbl="callout" presStyleIdx="0" presStyleCnt="10"/>
      <dgm:spPr/>
    </dgm:pt>
    <dgm:pt modelId="{B05813F9-A474-41C5-ACC9-204B959DDD7E}" type="pres">
      <dgm:prSet presAssocID="{97B8929F-F1AC-470A-B67C-2120D3503D55}" presName="vertSpace2b" presStyleCnt="0"/>
      <dgm:spPr/>
    </dgm:pt>
    <dgm:pt modelId="{B2A28BAC-1AF1-4894-9E90-2AD7EE151573}" type="pres">
      <dgm:prSet presAssocID="{1DBAEFED-CC2A-4AC6-BCEE-8658CE35FA5F}" presName="horz2" presStyleCnt="0"/>
      <dgm:spPr/>
    </dgm:pt>
    <dgm:pt modelId="{11FAAFDA-1D85-43AD-9382-507F6AD6ADAA}" type="pres">
      <dgm:prSet presAssocID="{1DBAEFED-CC2A-4AC6-BCEE-8658CE35FA5F}" presName="horzSpace2" presStyleCnt="0"/>
      <dgm:spPr/>
    </dgm:pt>
    <dgm:pt modelId="{48645B5E-5A10-4C69-A651-F07C35FD8D50}" type="pres">
      <dgm:prSet presAssocID="{1DBAEFED-CC2A-4AC6-BCEE-8658CE35FA5F}" presName="tx2" presStyleLbl="revTx" presStyleIdx="2" presStyleCnt="11"/>
      <dgm:spPr/>
    </dgm:pt>
    <dgm:pt modelId="{0444AF9E-52E1-42EA-B493-156746A79991}" type="pres">
      <dgm:prSet presAssocID="{1DBAEFED-CC2A-4AC6-BCEE-8658CE35FA5F}" presName="vert2" presStyleCnt="0"/>
      <dgm:spPr/>
    </dgm:pt>
    <dgm:pt modelId="{3549D14A-2FCE-4186-942C-E9B9950E7DAE}" type="pres">
      <dgm:prSet presAssocID="{1DBAEFED-CC2A-4AC6-BCEE-8658CE35FA5F}" presName="thinLine2b" presStyleLbl="callout" presStyleIdx="1" presStyleCnt="10"/>
      <dgm:spPr/>
    </dgm:pt>
    <dgm:pt modelId="{0080719A-EB00-44FC-8361-03DBEC47A7EA}" type="pres">
      <dgm:prSet presAssocID="{1DBAEFED-CC2A-4AC6-BCEE-8658CE35FA5F}" presName="vertSpace2b" presStyleCnt="0"/>
      <dgm:spPr/>
    </dgm:pt>
    <dgm:pt modelId="{528B2169-05E8-41CC-B5B5-61F5828A85C4}" type="pres">
      <dgm:prSet presAssocID="{C9E97679-D844-4B70-9582-6EF73BFBA13A}" presName="horz2" presStyleCnt="0"/>
      <dgm:spPr/>
    </dgm:pt>
    <dgm:pt modelId="{B52C7171-2626-4415-909D-061ED17A4E70}" type="pres">
      <dgm:prSet presAssocID="{C9E97679-D844-4B70-9582-6EF73BFBA13A}" presName="horzSpace2" presStyleCnt="0"/>
      <dgm:spPr/>
    </dgm:pt>
    <dgm:pt modelId="{7E45B46B-0500-4251-B29D-8583F688C6EC}" type="pres">
      <dgm:prSet presAssocID="{C9E97679-D844-4B70-9582-6EF73BFBA13A}" presName="tx2" presStyleLbl="revTx" presStyleIdx="3" presStyleCnt="11"/>
      <dgm:spPr/>
    </dgm:pt>
    <dgm:pt modelId="{F96817F2-5B4F-4294-8751-F05CA803049E}" type="pres">
      <dgm:prSet presAssocID="{C9E97679-D844-4B70-9582-6EF73BFBA13A}" presName="vert2" presStyleCnt="0"/>
      <dgm:spPr/>
    </dgm:pt>
    <dgm:pt modelId="{6AD2717F-60ED-4A09-8B1F-F386C34BFA00}" type="pres">
      <dgm:prSet presAssocID="{C9E97679-D844-4B70-9582-6EF73BFBA13A}" presName="thinLine2b" presStyleLbl="callout" presStyleIdx="2" presStyleCnt="10"/>
      <dgm:spPr/>
    </dgm:pt>
    <dgm:pt modelId="{671EA3A6-FC2C-4A61-835D-E76E3E76A392}" type="pres">
      <dgm:prSet presAssocID="{C9E97679-D844-4B70-9582-6EF73BFBA13A}" presName="vertSpace2b" presStyleCnt="0"/>
      <dgm:spPr/>
    </dgm:pt>
    <dgm:pt modelId="{0BB4DC3F-5854-4527-B2EF-991A0A4BC782}" type="pres">
      <dgm:prSet presAssocID="{2A39506D-D590-49E2-89B8-39426295185D}" presName="horz2" presStyleCnt="0"/>
      <dgm:spPr/>
    </dgm:pt>
    <dgm:pt modelId="{0BE1327D-2C43-4903-B076-3801C94036A5}" type="pres">
      <dgm:prSet presAssocID="{2A39506D-D590-49E2-89B8-39426295185D}" presName="horzSpace2" presStyleCnt="0"/>
      <dgm:spPr/>
    </dgm:pt>
    <dgm:pt modelId="{0E76CCAB-79E0-47BC-BB6D-C30707EDBCF7}" type="pres">
      <dgm:prSet presAssocID="{2A39506D-D590-49E2-89B8-39426295185D}" presName="tx2" presStyleLbl="revTx" presStyleIdx="4" presStyleCnt="11"/>
      <dgm:spPr/>
    </dgm:pt>
    <dgm:pt modelId="{6C6F6558-7823-47A6-9CE1-932EC2A160C4}" type="pres">
      <dgm:prSet presAssocID="{2A39506D-D590-49E2-89B8-39426295185D}" presName="vert2" presStyleCnt="0"/>
      <dgm:spPr/>
    </dgm:pt>
    <dgm:pt modelId="{301C86C0-BDD9-483F-9250-C195C8E3847B}" type="pres">
      <dgm:prSet presAssocID="{2A39506D-D590-49E2-89B8-39426295185D}" presName="thinLine2b" presStyleLbl="callout" presStyleIdx="3" presStyleCnt="10"/>
      <dgm:spPr/>
    </dgm:pt>
    <dgm:pt modelId="{1FEEE472-3180-4F28-A600-8A23E7B097FD}" type="pres">
      <dgm:prSet presAssocID="{2A39506D-D590-49E2-89B8-39426295185D}" presName="vertSpace2b" presStyleCnt="0"/>
      <dgm:spPr/>
    </dgm:pt>
    <dgm:pt modelId="{98CB71F8-F7FE-40E4-9F16-EB0F59425681}" type="pres">
      <dgm:prSet presAssocID="{A9592D16-AB66-4ECA-BE3F-76FCE2A8A06E}" presName="horz2" presStyleCnt="0"/>
      <dgm:spPr/>
    </dgm:pt>
    <dgm:pt modelId="{23C80898-656F-4071-B7FD-6B0F9593B2A4}" type="pres">
      <dgm:prSet presAssocID="{A9592D16-AB66-4ECA-BE3F-76FCE2A8A06E}" presName="horzSpace2" presStyleCnt="0"/>
      <dgm:spPr/>
    </dgm:pt>
    <dgm:pt modelId="{CB1A537A-2A8A-42C5-BB1F-9F98E853F2FE}" type="pres">
      <dgm:prSet presAssocID="{A9592D16-AB66-4ECA-BE3F-76FCE2A8A06E}" presName="tx2" presStyleLbl="revTx" presStyleIdx="5" presStyleCnt="11"/>
      <dgm:spPr/>
    </dgm:pt>
    <dgm:pt modelId="{CA0F5E48-B5D0-4866-912E-A008BBAE498D}" type="pres">
      <dgm:prSet presAssocID="{A9592D16-AB66-4ECA-BE3F-76FCE2A8A06E}" presName="vert2" presStyleCnt="0"/>
      <dgm:spPr/>
    </dgm:pt>
    <dgm:pt modelId="{F9CA8057-70A7-46BB-A130-26443F15477D}" type="pres">
      <dgm:prSet presAssocID="{A9592D16-AB66-4ECA-BE3F-76FCE2A8A06E}" presName="thinLine2b" presStyleLbl="callout" presStyleIdx="4" presStyleCnt="10"/>
      <dgm:spPr/>
    </dgm:pt>
    <dgm:pt modelId="{1A8CF18D-989D-4AE1-9DD2-08892A7A0964}" type="pres">
      <dgm:prSet presAssocID="{A9592D16-AB66-4ECA-BE3F-76FCE2A8A06E}" presName="vertSpace2b" presStyleCnt="0"/>
      <dgm:spPr/>
    </dgm:pt>
    <dgm:pt modelId="{314CF346-9956-463E-9C82-D8A1736FE725}" type="pres">
      <dgm:prSet presAssocID="{C43258DC-7F47-4CD9-A06A-9A6399F41657}" presName="horz2" presStyleCnt="0"/>
      <dgm:spPr/>
    </dgm:pt>
    <dgm:pt modelId="{335FB6C5-BDB2-41D1-983E-8EBB164014A2}" type="pres">
      <dgm:prSet presAssocID="{C43258DC-7F47-4CD9-A06A-9A6399F41657}" presName="horzSpace2" presStyleCnt="0"/>
      <dgm:spPr/>
    </dgm:pt>
    <dgm:pt modelId="{A6CC75B8-BF40-4DBD-9B1C-19B59AF4CD20}" type="pres">
      <dgm:prSet presAssocID="{C43258DC-7F47-4CD9-A06A-9A6399F41657}" presName="tx2" presStyleLbl="revTx" presStyleIdx="6" presStyleCnt="11"/>
      <dgm:spPr/>
    </dgm:pt>
    <dgm:pt modelId="{7108EFCE-BCEE-495C-AF06-DE67194D2E1C}" type="pres">
      <dgm:prSet presAssocID="{C43258DC-7F47-4CD9-A06A-9A6399F41657}" presName="vert2" presStyleCnt="0"/>
      <dgm:spPr/>
    </dgm:pt>
    <dgm:pt modelId="{66F9212A-23CC-4545-A5CF-EC67863CC161}" type="pres">
      <dgm:prSet presAssocID="{C43258DC-7F47-4CD9-A06A-9A6399F41657}" presName="thinLine2b" presStyleLbl="callout" presStyleIdx="5" presStyleCnt="10"/>
      <dgm:spPr/>
    </dgm:pt>
    <dgm:pt modelId="{7E95A844-D683-4310-8035-A87D07B63120}" type="pres">
      <dgm:prSet presAssocID="{C43258DC-7F47-4CD9-A06A-9A6399F41657}" presName="vertSpace2b" presStyleCnt="0"/>
      <dgm:spPr/>
    </dgm:pt>
    <dgm:pt modelId="{55760E35-B628-4065-9038-4E0268F8979A}" type="pres">
      <dgm:prSet presAssocID="{75AFE1C6-1DC0-4BE9-915E-D18B378CCDE8}" presName="horz2" presStyleCnt="0"/>
      <dgm:spPr/>
    </dgm:pt>
    <dgm:pt modelId="{73F27CE4-AB95-4835-BADB-BFADC2FDCA80}" type="pres">
      <dgm:prSet presAssocID="{75AFE1C6-1DC0-4BE9-915E-D18B378CCDE8}" presName="horzSpace2" presStyleCnt="0"/>
      <dgm:spPr/>
    </dgm:pt>
    <dgm:pt modelId="{F28E131A-C9A0-465E-8518-473EFB27B8A7}" type="pres">
      <dgm:prSet presAssocID="{75AFE1C6-1DC0-4BE9-915E-D18B378CCDE8}" presName="tx2" presStyleLbl="revTx" presStyleIdx="7" presStyleCnt="11"/>
      <dgm:spPr/>
    </dgm:pt>
    <dgm:pt modelId="{E271B03A-AA35-4526-A5B0-7E099390D43C}" type="pres">
      <dgm:prSet presAssocID="{75AFE1C6-1DC0-4BE9-915E-D18B378CCDE8}" presName="vert2" presStyleCnt="0"/>
      <dgm:spPr/>
    </dgm:pt>
    <dgm:pt modelId="{2702949E-98BD-4892-9D80-75B6B6B7D397}" type="pres">
      <dgm:prSet presAssocID="{75AFE1C6-1DC0-4BE9-915E-D18B378CCDE8}" presName="thinLine2b" presStyleLbl="callout" presStyleIdx="6" presStyleCnt="10"/>
      <dgm:spPr/>
    </dgm:pt>
    <dgm:pt modelId="{236C4DC2-01BA-4DB2-B8B2-D22BE714ACC4}" type="pres">
      <dgm:prSet presAssocID="{75AFE1C6-1DC0-4BE9-915E-D18B378CCDE8}" presName="vertSpace2b" presStyleCnt="0"/>
      <dgm:spPr/>
    </dgm:pt>
    <dgm:pt modelId="{A00A8152-AAB8-45E8-A9C4-C20C7AC369FF}" type="pres">
      <dgm:prSet presAssocID="{2F594472-74C9-4219-911F-2989E7DB4213}" presName="horz2" presStyleCnt="0"/>
      <dgm:spPr/>
    </dgm:pt>
    <dgm:pt modelId="{B39BDB81-CD2C-4422-B0FA-678AF13431C1}" type="pres">
      <dgm:prSet presAssocID="{2F594472-74C9-4219-911F-2989E7DB4213}" presName="horzSpace2" presStyleCnt="0"/>
      <dgm:spPr/>
    </dgm:pt>
    <dgm:pt modelId="{25754C2A-4F80-4C4D-9036-719833314FB8}" type="pres">
      <dgm:prSet presAssocID="{2F594472-74C9-4219-911F-2989E7DB4213}" presName="tx2" presStyleLbl="revTx" presStyleIdx="8" presStyleCnt="11"/>
      <dgm:spPr/>
    </dgm:pt>
    <dgm:pt modelId="{D62195E5-DF51-4CA1-BACB-02F5B7B133EC}" type="pres">
      <dgm:prSet presAssocID="{2F594472-74C9-4219-911F-2989E7DB4213}" presName="vert2" presStyleCnt="0"/>
      <dgm:spPr/>
    </dgm:pt>
    <dgm:pt modelId="{2023AD85-6E7E-4218-A848-60E3519119C7}" type="pres">
      <dgm:prSet presAssocID="{2F594472-74C9-4219-911F-2989E7DB4213}" presName="thinLine2b" presStyleLbl="callout" presStyleIdx="7" presStyleCnt="10"/>
      <dgm:spPr/>
    </dgm:pt>
    <dgm:pt modelId="{8F7280C3-4478-4259-A658-27DCDF5C13A7}" type="pres">
      <dgm:prSet presAssocID="{2F594472-74C9-4219-911F-2989E7DB4213}" presName="vertSpace2b" presStyleCnt="0"/>
      <dgm:spPr/>
    </dgm:pt>
    <dgm:pt modelId="{B5BE81FC-AB62-4ACE-A8D6-27CE5BA8EFD9}" type="pres">
      <dgm:prSet presAssocID="{87D64F0B-10C5-46B3-9DF6-F13C57DAE36C}" presName="horz2" presStyleCnt="0"/>
      <dgm:spPr/>
    </dgm:pt>
    <dgm:pt modelId="{715201A4-0AE8-4718-AF69-F4C485F4AEEA}" type="pres">
      <dgm:prSet presAssocID="{87D64F0B-10C5-46B3-9DF6-F13C57DAE36C}" presName="horzSpace2" presStyleCnt="0"/>
      <dgm:spPr/>
    </dgm:pt>
    <dgm:pt modelId="{5F662B35-E781-4020-BC73-DC5035A3637E}" type="pres">
      <dgm:prSet presAssocID="{87D64F0B-10C5-46B3-9DF6-F13C57DAE36C}" presName="tx2" presStyleLbl="revTx" presStyleIdx="9" presStyleCnt="11"/>
      <dgm:spPr/>
    </dgm:pt>
    <dgm:pt modelId="{2A3BD726-7649-496B-9E6C-5B2561B7DA63}" type="pres">
      <dgm:prSet presAssocID="{87D64F0B-10C5-46B3-9DF6-F13C57DAE36C}" presName="vert2" presStyleCnt="0"/>
      <dgm:spPr/>
    </dgm:pt>
    <dgm:pt modelId="{D609A236-8BFA-40A2-AC67-8969E492D7AA}" type="pres">
      <dgm:prSet presAssocID="{87D64F0B-10C5-46B3-9DF6-F13C57DAE36C}" presName="thinLine2b" presStyleLbl="callout" presStyleIdx="8" presStyleCnt="10"/>
      <dgm:spPr/>
    </dgm:pt>
    <dgm:pt modelId="{22A05409-CDFD-4002-ABBE-11F92B214456}" type="pres">
      <dgm:prSet presAssocID="{87D64F0B-10C5-46B3-9DF6-F13C57DAE36C}" presName="vertSpace2b" presStyleCnt="0"/>
      <dgm:spPr/>
    </dgm:pt>
    <dgm:pt modelId="{5851488A-7892-47EE-8B8C-8C8F68CF4E03}" type="pres">
      <dgm:prSet presAssocID="{0EF0679E-A69D-485F-A5E3-2729183FC357}" presName="horz2" presStyleCnt="0"/>
      <dgm:spPr/>
    </dgm:pt>
    <dgm:pt modelId="{9DB2B132-FE8D-42CB-9F28-D59D69D3D76E}" type="pres">
      <dgm:prSet presAssocID="{0EF0679E-A69D-485F-A5E3-2729183FC357}" presName="horzSpace2" presStyleCnt="0"/>
      <dgm:spPr/>
    </dgm:pt>
    <dgm:pt modelId="{9EB8A8EF-18FD-4A98-80AC-BDFC8E1FB598}" type="pres">
      <dgm:prSet presAssocID="{0EF0679E-A69D-485F-A5E3-2729183FC357}" presName="tx2" presStyleLbl="revTx" presStyleIdx="10" presStyleCnt="11"/>
      <dgm:spPr/>
    </dgm:pt>
    <dgm:pt modelId="{0E936EA1-8218-4278-B455-E33FDBBBBF30}" type="pres">
      <dgm:prSet presAssocID="{0EF0679E-A69D-485F-A5E3-2729183FC357}" presName="vert2" presStyleCnt="0"/>
      <dgm:spPr/>
    </dgm:pt>
    <dgm:pt modelId="{B7CBEFA2-10EF-487E-90A8-959AAD3C3C1D}" type="pres">
      <dgm:prSet presAssocID="{0EF0679E-A69D-485F-A5E3-2729183FC357}" presName="thinLine2b" presStyleLbl="callout" presStyleIdx="9" presStyleCnt="10"/>
      <dgm:spPr/>
    </dgm:pt>
    <dgm:pt modelId="{0C147C1B-632E-4793-A935-12C28A12CE80}" type="pres">
      <dgm:prSet presAssocID="{0EF0679E-A69D-485F-A5E3-2729183FC357}" presName="vertSpace2b" presStyleCnt="0"/>
      <dgm:spPr/>
    </dgm:pt>
  </dgm:ptLst>
  <dgm:cxnLst>
    <dgm:cxn modelId="{E8FA9E06-430F-4391-8CC1-BE9A782B207B}" srcId="{CC19859E-0684-4B72-9EDB-A6CF48FE7B1C}" destId="{C9E97679-D844-4B70-9582-6EF73BFBA13A}" srcOrd="2" destOrd="0" parTransId="{6C112E8E-596A-46DD-A2A9-EF765FF2834E}" sibTransId="{3CD6939F-DEFB-4923-A0AC-17511AADE77F}"/>
    <dgm:cxn modelId="{2306140F-9A96-4AA6-A71F-56385CC5F405}" srcId="{CC19859E-0684-4B72-9EDB-A6CF48FE7B1C}" destId="{75AFE1C6-1DC0-4BE9-915E-D18B378CCDE8}" srcOrd="6" destOrd="0" parTransId="{57B52AB9-D9B4-4668-BBB1-E6FEB0B89D5C}" sibTransId="{720B864A-5734-4CA8-91BF-3BF1BE09CC41}"/>
    <dgm:cxn modelId="{5B072523-9283-4304-B1E7-CE546F27E8BC}" srcId="{CC19859E-0684-4B72-9EDB-A6CF48FE7B1C}" destId="{A9592D16-AB66-4ECA-BE3F-76FCE2A8A06E}" srcOrd="4" destOrd="0" parTransId="{7BEAAD8D-F549-4218-90AC-DD348B6EB33C}" sibTransId="{7B8291EF-A7C6-4B5F-8101-E5A425D8CA61}"/>
    <dgm:cxn modelId="{BA67DD23-FD54-479C-BC56-AD5A7DBB31B1}" srcId="{CC19859E-0684-4B72-9EDB-A6CF48FE7B1C}" destId="{97B8929F-F1AC-470A-B67C-2120D3503D55}" srcOrd="0" destOrd="0" parTransId="{7E034350-78EF-454D-954B-7FBC6FBF4A64}" sibTransId="{996F0200-DD0B-46D5-ACD0-FA60B5F248B6}"/>
    <dgm:cxn modelId="{3AAF0D28-69F3-4C7F-8832-B50CE6BF3AD1}" type="presOf" srcId="{C9E97679-D844-4B70-9582-6EF73BFBA13A}" destId="{7E45B46B-0500-4251-B29D-8583F688C6EC}" srcOrd="0" destOrd="0" presId="urn:microsoft.com/office/officeart/2008/layout/LinedList"/>
    <dgm:cxn modelId="{5682042C-CD0C-48D9-8A55-AB54C9EE2B13}" srcId="{CC19859E-0684-4B72-9EDB-A6CF48FE7B1C}" destId="{2A39506D-D590-49E2-89B8-39426295185D}" srcOrd="3" destOrd="0" parTransId="{AB8BFB7F-AB82-476F-AB83-CA41993AFF13}" sibTransId="{72999D1F-C88A-448A-9FC7-C126A8FB1A8E}"/>
    <dgm:cxn modelId="{1E0BAC69-1D82-4A85-8CE7-5D164A03B427}" type="presOf" srcId="{97B8929F-F1AC-470A-B67C-2120D3503D55}" destId="{50098DE1-97A8-460C-ADC9-0A5F7FC5DB98}" srcOrd="0" destOrd="0" presId="urn:microsoft.com/office/officeart/2008/layout/LinedList"/>
    <dgm:cxn modelId="{34317E6A-91CC-4BF4-9E73-F8386DDE36EF}" type="presOf" srcId="{75AFE1C6-1DC0-4BE9-915E-D18B378CCDE8}" destId="{F28E131A-C9A0-465E-8518-473EFB27B8A7}" srcOrd="0" destOrd="0" presId="urn:microsoft.com/office/officeart/2008/layout/LinedList"/>
    <dgm:cxn modelId="{DDB4EB72-3461-4626-9D4D-D99A136511F2}" type="presOf" srcId="{C43258DC-7F47-4CD9-A06A-9A6399F41657}" destId="{A6CC75B8-BF40-4DBD-9B1C-19B59AF4CD20}" srcOrd="0" destOrd="0" presId="urn:microsoft.com/office/officeart/2008/layout/LinedList"/>
    <dgm:cxn modelId="{14B1FB74-5980-46AC-94BB-8A839CF3DB0E}" srcId="{CC19859E-0684-4B72-9EDB-A6CF48FE7B1C}" destId="{87D64F0B-10C5-46B3-9DF6-F13C57DAE36C}" srcOrd="8" destOrd="0" parTransId="{7EA3BA4D-C672-4A5F-B33F-FA9BEA74AB69}" sibTransId="{45A493CC-76AF-4936-B6B8-8AA7014189E3}"/>
    <dgm:cxn modelId="{64EEEE57-667D-4A99-8D30-2C61C6BFC1A8}" srcId="{CC19859E-0684-4B72-9EDB-A6CF48FE7B1C}" destId="{C43258DC-7F47-4CD9-A06A-9A6399F41657}" srcOrd="5" destOrd="0" parTransId="{98E79CB5-95F4-40F1-B2A8-E94B1AECB87D}" sibTransId="{28910D19-E4F4-4DCA-AD77-9606B092A93F}"/>
    <dgm:cxn modelId="{9AB4DD78-C272-496B-827E-ED50A4FCA629}" type="presOf" srcId="{AF0C368D-E29F-4C4C-BC5F-49423AE49D68}" destId="{F900B6E4-681D-47F2-8EF0-DD4F039DB09F}" srcOrd="0" destOrd="0" presId="urn:microsoft.com/office/officeart/2008/layout/LinedList"/>
    <dgm:cxn modelId="{37057259-1A26-4B19-BFED-0ED86ECE2A11}" type="presOf" srcId="{0EF0679E-A69D-485F-A5E3-2729183FC357}" destId="{9EB8A8EF-18FD-4A98-80AC-BDFC8E1FB598}" srcOrd="0" destOrd="0" presId="urn:microsoft.com/office/officeart/2008/layout/LinedList"/>
    <dgm:cxn modelId="{993F9D85-A906-455C-B0BB-160B0D54207E}" srcId="{AF0C368D-E29F-4C4C-BC5F-49423AE49D68}" destId="{CC19859E-0684-4B72-9EDB-A6CF48FE7B1C}" srcOrd="0" destOrd="0" parTransId="{9B08E3E7-03F6-4E08-BBA9-800DCA019F7D}" sibTransId="{3566C70A-445F-4E4E-9ADF-9F76726FFFD1}"/>
    <dgm:cxn modelId="{077F558B-532B-4804-BD02-A7CA635A4456}" srcId="{CC19859E-0684-4B72-9EDB-A6CF48FE7B1C}" destId="{0EF0679E-A69D-485F-A5E3-2729183FC357}" srcOrd="9" destOrd="0" parTransId="{2361F2DA-F258-41FD-ACC3-B6FA4E4B9266}" sibTransId="{275718B4-BCFD-4FE4-A83F-6B010CA42129}"/>
    <dgm:cxn modelId="{36A0E38C-91E1-4D01-8DC2-D3E1D9CFCBBB}" type="presOf" srcId="{1DBAEFED-CC2A-4AC6-BCEE-8658CE35FA5F}" destId="{48645B5E-5A10-4C69-A651-F07C35FD8D50}" srcOrd="0" destOrd="0" presId="urn:microsoft.com/office/officeart/2008/layout/LinedList"/>
    <dgm:cxn modelId="{36BB508F-2487-4593-8B98-26E13C990EAE}" type="presOf" srcId="{A9592D16-AB66-4ECA-BE3F-76FCE2A8A06E}" destId="{CB1A537A-2A8A-42C5-BB1F-9F98E853F2FE}" srcOrd="0" destOrd="0" presId="urn:microsoft.com/office/officeart/2008/layout/LinedList"/>
    <dgm:cxn modelId="{81F2D193-54B8-46D8-9BBD-AC53BFC93A1B}" type="presOf" srcId="{2F594472-74C9-4219-911F-2989E7DB4213}" destId="{25754C2A-4F80-4C4D-9036-719833314FB8}" srcOrd="0" destOrd="0" presId="urn:microsoft.com/office/officeart/2008/layout/LinedList"/>
    <dgm:cxn modelId="{2576C1AE-18F7-41D9-AEC5-7E23832B6A7B}" type="presOf" srcId="{87D64F0B-10C5-46B3-9DF6-F13C57DAE36C}" destId="{5F662B35-E781-4020-BC73-DC5035A3637E}" srcOrd="0" destOrd="0" presId="urn:microsoft.com/office/officeart/2008/layout/LinedList"/>
    <dgm:cxn modelId="{B2620CC2-979E-457F-8CB7-14EEB6A33B87}" srcId="{CC19859E-0684-4B72-9EDB-A6CF48FE7B1C}" destId="{1DBAEFED-CC2A-4AC6-BCEE-8658CE35FA5F}" srcOrd="1" destOrd="0" parTransId="{17A0AE53-3A8B-4A46-A0FE-BBE6622737EF}" sibTransId="{53E176CB-EFFB-408D-871E-D7D910242DB1}"/>
    <dgm:cxn modelId="{3BCD18CE-402B-445A-BD52-24031BB929DB}" type="presOf" srcId="{CC19859E-0684-4B72-9EDB-A6CF48FE7B1C}" destId="{E1801AFC-418F-48B4-A46B-636D000BA900}" srcOrd="0" destOrd="0" presId="urn:microsoft.com/office/officeart/2008/layout/LinedList"/>
    <dgm:cxn modelId="{2FC7A7EA-9971-4E7A-AE87-1E2F129471C2}" srcId="{CC19859E-0684-4B72-9EDB-A6CF48FE7B1C}" destId="{2F594472-74C9-4219-911F-2989E7DB4213}" srcOrd="7" destOrd="0" parTransId="{A2776717-43CF-47A7-AFBD-981A3899178D}" sibTransId="{10C5A179-7C9D-4ED8-A236-C41188009411}"/>
    <dgm:cxn modelId="{140A58FE-82E3-4851-9AA2-1D550E5D216E}" type="presOf" srcId="{2A39506D-D590-49E2-89B8-39426295185D}" destId="{0E76CCAB-79E0-47BC-BB6D-C30707EDBCF7}" srcOrd="0" destOrd="0" presId="urn:microsoft.com/office/officeart/2008/layout/LinedList"/>
    <dgm:cxn modelId="{BF2DF6D4-06DB-44EF-B3EB-C9EC2C9E812A}" type="presParOf" srcId="{F900B6E4-681D-47F2-8EF0-DD4F039DB09F}" destId="{79405670-8E2A-4746-958D-69A64F722F5C}" srcOrd="0" destOrd="0" presId="urn:microsoft.com/office/officeart/2008/layout/LinedList"/>
    <dgm:cxn modelId="{2A6FC33C-3E98-4C73-A0C1-51A2F9141EFB}" type="presParOf" srcId="{F900B6E4-681D-47F2-8EF0-DD4F039DB09F}" destId="{459891F3-22D1-43FF-8839-0B7FCBCD7B91}" srcOrd="1" destOrd="0" presId="urn:microsoft.com/office/officeart/2008/layout/LinedList"/>
    <dgm:cxn modelId="{5A6F7A06-E08A-43C7-8309-71D5FD9FC3D1}" type="presParOf" srcId="{459891F3-22D1-43FF-8839-0B7FCBCD7B91}" destId="{E1801AFC-418F-48B4-A46B-636D000BA900}" srcOrd="0" destOrd="0" presId="urn:microsoft.com/office/officeart/2008/layout/LinedList"/>
    <dgm:cxn modelId="{760B1BE9-DE8A-418C-BAB7-73703FA01E48}" type="presParOf" srcId="{459891F3-22D1-43FF-8839-0B7FCBCD7B91}" destId="{41EA5FE7-A893-4E80-9781-A139BEBE8721}" srcOrd="1" destOrd="0" presId="urn:microsoft.com/office/officeart/2008/layout/LinedList"/>
    <dgm:cxn modelId="{A7EBBB2D-1CA9-43F7-B2E2-208BA56BD50F}" type="presParOf" srcId="{41EA5FE7-A893-4E80-9781-A139BEBE8721}" destId="{900A4A1B-1D5C-4ED2-92BF-4F71F2A3C019}" srcOrd="0" destOrd="0" presId="urn:microsoft.com/office/officeart/2008/layout/LinedList"/>
    <dgm:cxn modelId="{DD7B987B-92C0-46B9-A1F7-30DB1E3CC414}" type="presParOf" srcId="{41EA5FE7-A893-4E80-9781-A139BEBE8721}" destId="{72FF961E-849F-4AB0-B4AF-F1172A47A3CF}" srcOrd="1" destOrd="0" presId="urn:microsoft.com/office/officeart/2008/layout/LinedList"/>
    <dgm:cxn modelId="{2B5595BF-90CF-4B2C-8ECA-10736920D985}" type="presParOf" srcId="{72FF961E-849F-4AB0-B4AF-F1172A47A3CF}" destId="{35F7424E-D244-47B7-908E-E89FFF1C49F6}" srcOrd="0" destOrd="0" presId="urn:microsoft.com/office/officeart/2008/layout/LinedList"/>
    <dgm:cxn modelId="{2B66A34D-3163-4A3C-863E-A948798F493B}" type="presParOf" srcId="{72FF961E-849F-4AB0-B4AF-F1172A47A3CF}" destId="{50098DE1-97A8-460C-ADC9-0A5F7FC5DB98}" srcOrd="1" destOrd="0" presId="urn:microsoft.com/office/officeart/2008/layout/LinedList"/>
    <dgm:cxn modelId="{A010A15B-2308-49FB-AD93-F6DCC51F1ACD}" type="presParOf" srcId="{72FF961E-849F-4AB0-B4AF-F1172A47A3CF}" destId="{8222605C-10D9-4EA7-83AB-2212F5D56C7F}" srcOrd="2" destOrd="0" presId="urn:microsoft.com/office/officeart/2008/layout/LinedList"/>
    <dgm:cxn modelId="{090C60EE-9C9C-4D5E-9164-472CDB50CD08}" type="presParOf" srcId="{41EA5FE7-A893-4E80-9781-A139BEBE8721}" destId="{4E2AFB39-BD92-4B26-9979-4E0C6E81092C}" srcOrd="2" destOrd="0" presId="urn:microsoft.com/office/officeart/2008/layout/LinedList"/>
    <dgm:cxn modelId="{52E9E7D9-C048-4673-823C-4E17D0EF4766}" type="presParOf" srcId="{41EA5FE7-A893-4E80-9781-A139BEBE8721}" destId="{B05813F9-A474-41C5-ACC9-204B959DDD7E}" srcOrd="3" destOrd="0" presId="urn:microsoft.com/office/officeart/2008/layout/LinedList"/>
    <dgm:cxn modelId="{D7E3B9C8-89CF-4692-BB44-DC5C5E4404CD}" type="presParOf" srcId="{41EA5FE7-A893-4E80-9781-A139BEBE8721}" destId="{B2A28BAC-1AF1-4894-9E90-2AD7EE151573}" srcOrd="4" destOrd="0" presId="urn:microsoft.com/office/officeart/2008/layout/LinedList"/>
    <dgm:cxn modelId="{70E55A73-6F80-4B04-A91A-133D4C56CD25}" type="presParOf" srcId="{B2A28BAC-1AF1-4894-9E90-2AD7EE151573}" destId="{11FAAFDA-1D85-43AD-9382-507F6AD6ADAA}" srcOrd="0" destOrd="0" presId="urn:microsoft.com/office/officeart/2008/layout/LinedList"/>
    <dgm:cxn modelId="{57999549-32D9-4352-B0BE-6ED8E344FCCC}" type="presParOf" srcId="{B2A28BAC-1AF1-4894-9E90-2AD7EE151573}" destId="{48645B5E-5A10-4C69-A651-F07C35FD8D50}" srcOrd="1" destOrd="0" presId="urn:microsoft.com/office/officeart/2008/layout/LinedList"/>
    <dgm:cxn modelId="{DF6FC5C2-9510-43A1-9F9A-6FD8DB491461}" type="presParOf" srcId="{B2A28BAC-1AF1-4894-9E90-2AD7EE151573}" destId="{0444AF9E-52E1-42EA-B493-156746A79991}" srcOrd="2" destOrd="0" presId="urn:microsoft.com/office/officeart/2008/layout/LinedList"/>
    <dgm:cxn modelId="{53DF1533-B19F-4626-9D44-E951B9BE1196}" type="presParOf" srcId="{41EA5FE7-A893-4E80-9781-A139BEBE8721}" destId="{3549D14A-2FCE-4186-942C-E9B9950E7DAE}" srcOrd="5" destOrd="0" presId="urn:microsoft.com/office/officeart/2008/layout/LinedList"/>
    <dgm:cxn modelId="{D57A2853-18BC-4987-861D-FAD39E3F7EE9}" type="presParOf" srcId="{41EA5FE7-A893-4E80-9781-A139BEBE8721}" destId="{0080719A-EB00-44FC-8361-03DBEC47A7EA}" srcOrd="6" destOrd="0" presId="urn:microsoft.com/office/officeart/2008/layout/LinedList"/>
    <dgm:cxn modelId="{3D7A66CC-4538-401C-AA33-1D4CD2A084DF}" type="presParOf" srcId="{41EA5FE7-A893-4E80-9781-A139BEBE8721}" destId="{528B2169-05E8-41CC-B5B5-61F5828A85C4}" srcOrd="7" destOrd="0" presId="urn:microsoft.com/office/officeart/2008/layout/LinedList"/>
    <dgm:cxn modelId="{205587EB-2056-4518-AF91-426981B51AE7}" type="presParOf" srcId="{528B2169-05E8-41CC-B5B5-61F5828A85C4}" destId="{B52C7171-2626-4415-909D-061ED17A4E70}" srcOrd="0" destOrd="0" presId="urn:microsoft.com/office/officeart/2008/layout/LinedList"/>
    <dgm:cxn modelId="{2DD66893-4357-4F91-8F01-DCB92CF7D29F}" type="presParOf" srcId="{528B2169-05E8-41CC-B5B5-61F5828A85C4}" destId="{7E45B46B-0500-4251-B29D-8583F688C6EC}" srcOrd="1" destOrd="0" presId="urn:microsoft.com/office/officeart/2008/layout/LinedList"/>
    <dgm:cxn modelId="{BBFBE7E5-5CAA-4735-9613-2716C347A799}" type="presParOf" srcId="{528B2169-05E8-41CC-B5B5-61F5828A85C4}" destId="{F96817F2-5B4F-4294-8751-F05CA803049E}" srcOrd="2" destOrd="0" presId="urn:microsoft.com/office/officeart/2008/layout/LinedList"/>
    <dgm:cxn modelId="{5EA42E53-9232-4484-A870-AF6CAFFEDB3B}" type="presParOf" srcId="{41EA5FE7-A893-4E80-9781-A139BEBE8721}" destId="{6AD2717F-60ED-4A09-8B1F-F386C34BFA00}" srcOrd="8" destOrd="0" presId="urn:microsoft.com/office/officeart/2008/layout/LinedList"/>
    <dgm:cxn modelId="{CF16424E-855F-499E-8D16-FE81B546D56D}" type="presParOf" srcId="{41EA5FE7-A893-4E80-9781-A139BEBE8721}" destId="{671EA3A6-FC2C-4A61-835D-E76E3E76A392}" srcOrd="9" destOrd="0" presId="urn:microsoft.com/office/officeart/2008/layout/LinedList"/>
    <dgm:cxn modelId="{6421631D-9DC0-4B91-9D40-A1F7FD8B2483}" type="presParOf" srcId="{41EA5FE7-A893-4E80-9781-A139BEBE8721}" destId="{0BB4DC3F-5854-4527-B2EF-991A0A4BC782}" srcOrd="10" destOrd="0" presId="urn:microsoft.com/office/officeart/2008/layout/LinedList"/>
    <dgm:cxn modelId="{0B86DE21-0841-4508-8F0B-74A1E405AB55}" type="presParOf" srcId="{0BB4DC3F-5854-4527-B2EF-991A0A4BC782}" destId="{0BE1327D-2C43-4903-B076-3801C94036A5}" srcOrd="0" destOrd="0" presId="urn:microsoft.com/office/officeart/2008/layout/LinedList"/>
    <dgm:cxn modelId="{25E3B1A6-5A01-4E63-B08B-F6546E29C98C}" type="presParOf" srcId="{0BB4DC3F-5854-4527-B2EF-991A0A4BC782}" destId="{0E76CCAB-79E0-47BC-BB6D-C30707EDBCF7}" srcOrd="1" destOrd="0" presId="urn:microsoft.com/office/officeart/2008/layout/LinedList"/>
    <dgm:cxn modelId="{C46C4C64-7534-4ACC-B184-94696A452CBE}" type="presParOf" srcId="{0BB4DC3F-5854-4527-B2EF-991A0A4BC782}" destId="{6C6F6558-7823-47A6-9CE1-932EC2A160C4}" srcOrd="2" destOrd="0" presId="urn:microsoft.com/office/officeart/2008/layout/LinedList"/>
    <dgm:cxn modelId="{315E3900-42D0-496D-A91B-16F7A8961717}" type="presParOf" srcId="{41EA5FE7-A893-4E80-9781-A139BEBE8721}" destId="{301C86C0-BDD9-483F-9250-C195C8E3847B}" srcOrd="11" destOrd="0" presId="urn:microsoft.com/office/officeart/2008/layout/LinedList"/>
    <dgm:cxn modelId="{55B4E5CE-BBFD-4B85-8A5B-BF21CBFF78DC}" type="presParOf" srcId="{41EA5FE7-A893-4E80-9781-A139BEBE8721}" destId="{1FEEE472-3180-4F28-A600-8A23E7B097FD}" srcOrd="12" destOrd="0" presId="urn:microsoft.com/office/officeart/2008/layout/LinedList"/>
    <dgm:cxn modelId="{D138D8D8-67E8-4AF9-80BF-D363505731DE}" type="presParOf" srcId="{41EA5FE7-A893-4E80-9781-A139BEBE8721}" destId="{98CB71F8-F7FE-40E4-9F16-EB0F59425681}" srcOrd="13" destOrd="0" presId="urn:microsoft.com/office/officeart/2008/layout/LinedList"/>
    <dgm:cxn modelId="{1DF59D00-CAAA-413C-995D-3B8A2E8685F5}" type="presParOf" srcId="{98CB71F8-F7FE-40E4-9F16-EB0F59425681}" destId="{23C80898-656F-4071-B7FD-6B0F9593B2A4}" srcOrd="0" destOrd="0" presId="urn:microsoft.com/office/officeart/2008/layout/LinedList"/>
    <dgm:cxn modelId="{D131DBF4-EE7F-417D-B9B6-DA5B0FAFFCFD}" type="presParOf" srcId="{98CB71F8-F7FE-40E4-9F16-EB0F59425681}" destId="{CB1A537A-2A8A-42C5-BB1F-9F98E853F2FE}" srcOrd="1" destOrd="0" presId="urn:microsoft.com/office/officeart/2008/layout/LinedList"/>
    <dgm:cxn modelId="{51DAF67E-1D21-4699-80B0-41038825CF94}" type="presParOf" srcId="{98CB71F8-F7FE-40E4-9F16-EB0F59425681}" destId="{CA0F5E48-B5D0-4866-912E-A008BBAE498D}" srcOrd="2" destOrd="0" presId="urn:microsoft.com/office/officeart/2008/layout/LinedList"/>
    <dgm:cxn modelId="{C04B0647-A34B-4CD9-B1C9-DE673F48A2E7}" type="presParOf" srcId="{41EA5FE7-A893-4E80-9781-A139BEBE8721}" destId="{F9CA8057-70A7-46BB-A130-26443F15477D}" srcOrd="14" destOrd="0" presId="urn:microsoft.com/office/officeart/2008/layout/LinedList"/>
    <dgm:cxn modelId="{A0DE41E9-F101-4416-994F-3284BB291F08}" type="presParOf" srcId="{41EA5FE7-A893-4E80-9781-A139BEBE8721}" destId="{1A8CF18D-989D-4AE1-9DD2-08892A7A0964}" srcOrd="15" destOrd="0" presId="urn:microsoft.com/office/officeart/2008/layout/LinedList"/>
    <dgm:cxn modelId="{40EEAC1A-675A-4C4A-87CC-B44E5EFC0AF0}" type="presParOf" srcId="{41EA5FE7-A893-4E80-9781-A139BEBE8721}" destId="{314CF346-9956-463E-9C82-D8A1736FE725}" srcOrd="16" destOrd="0" presId="urn:microsoft.com/office/officeart/2008/layout/LinedList"/>
    <dgm:cxn modelId="{D03A4689-9F87-4E0B-8E9D-A1C1BD8EDB2C}" type="presParOf" srcId="{314CF346-9956-463E-9C82-D8A1736FE725}" destId="{335FB6C5-BDB2-41D1-983E-8EBB164014A2}" srcOrd="0" destOrd="0" presId="urn:microsoft.com/office/officeart/2008/layout/LinedList"/>
    <dgm:cxn modelId="{AF8E25EB-A17D-4B63-A313-BE6C3A136C72}" type="presParOf" srcId="{314CF346-9956-463E-9C82-D8A1736FE725}" destId="{A6CC75B8-BF40-4DBD-9B1C-19B59AF4CD20}" srcOrd="1" destOrd="0" presId="urn:microsoft.com/office/officeart/2008/layout/LinedList"/>
    <dgm:cxn modelId="{BB7356A1-924C-46C5-8179-B3F44AB2DD2B}" type="presParOf" srcId="{314CF346-9956-463E-9C82-D8A1736FE725}" destId="{7108EFCE-BCEE-495C-AF06-DE67194D2E1C}" srcOrd="2" destOrd="0" presId="urn:microsoft.com/office/officeart/2008/layout/LinedList"/>
    <dgm:cxn modelId="{06283930-2967-44E6-BEAB-2DBD75E5B226}" type="presParOf" srcId="{41EA5FE7-A893-4E80-9781-A139BEBE8721}" destId="{66F9212A-23CC-4545-A5CF-EC67863CC161}" srcOrd="17" destOrd="0" presId="urn:microsoft.com/office/officeart/2008/layout/LinedList"/>
    <dgm:cxn modelId="{3656959A-41EE-428D-9E14-77A9E4EB865C}" type="presParOf" srcId="{41EA5FE7-A893-4E80-9781-A139BEBE8721}" destId="{7E95A844-D683-4310-8035-A87D07B63120}" srcOrd="18" destOrd="0" presId="urn:microsoft.com/office/officeart/2008/layout/LinedList"/>
    <dgm:cxn modelId="{9FA81CFE-33E2-40D4-BF70-24CB30011D34}" type="presParOf" srcId="{41EA5FE7-A893-4E80-9781-A139BEBE8721}" destId="{55760E35-B628-4065-9038-4E0268F8979A}" srcOrd="19" destOrd="0" presId="urn:microsoft.com/office/officeart/2008/layout/LinedList"/>
    <dgm:cxn modelId="{23AD1A06-2B16-49B3-A177-F1402FEDEC9F}" type="presParOf" srcId="{55760E35-B628-4065-9038-4E0268F8979A}" destId="{73F27CE4-AB95-4835-BADB-BFADC2FDCA80}" srcOrd="0" destOrd="0" presId="urn:microsoft.com/office/officeart/2008/layout/LinedList"/>
    <dgm:cxn modelId="{34B11CD5-BF4C-482F-BFE9-024795E9875E}" type="presParOf" srcId="{55760E35-B628-4065-9038-4E0268F8979A}" destId="{F28E131A-C9A0-465E-8518-473EFB27B8A7}" srcOrd="1" destOrd="0" presId="urn:microsoft.com/office/officeart/2008/layout/LinedList"/>
    <dgm:cxn modelId="{057FF72A-5BDC-4DCD-8020-37BC7E52629E}" type="presParOf" srcId="{55760E35-B628-4065-9038-4E0268F8979A}" destId="{E271B03A-AA35-4526-A5B0-7E099390D43C}" srcOrd="2" destOrd="0" presId="urn:microsoft.com/office/officeart/2008/layout/LinedList"/>
    <dgm:cxn modelId="{5A37A158-0CAD-42DE-ACB6-0886464DCC46}" type="presParOf" srcId="{41EA5FE7-A893-4E80-9781-A139BEBE8721}" destId="{2702949E-98BD-4892-9D80-75B6B6B7D397}" srcOrd="20" destOrd="0" presId="urn:microsoft.com/office/officeart/2008/layout/LinedList"/>
    <dgm:cxn modelId="{0C5F16FB-C374-4D83-A1E9-BCDD99824A2F}" type="presParOf" srcId="{41EA5FE7-A893-4E80-9781-A139BEBE8721}" destId="{236C4DC2-01BA-4DB2-B8B2-D22BE714ACC4}" srcOrd="21" destOrd="0" presId="urn:microsoft.com/office/officeart/2008/layout/LinedList"/>
    <dgm:cxn modelId="{74524E55-9AF5-42F4-B9D7-F62D1AD0A420}" type="presParOf" srcId="{41EA5FE7-A893-4E80-9781-A139BEBE8721}" destId="{A00A8152-AAB8-45E8-A9C4-C20C7AC369FF}" srcOrd="22" destOrd="0" presId="urn:microsoft.com/office/officeart/2008/layout/LinedList"/>
    <dgm:cxn modelId="{2BD3FFA5-453C-478E-A4CB-21E2E247C10D}" type="presParOf" srcId="{A00A8152-AAB8-45E8-A9C4-C20C7AC369FF}" destId="{B39BDB81-CD2C-4422-B0FA-678AF13431C1}" srcOrd="0" destOrd="0" presId="urn:microsoft.com/office/officeart/2008/layout/LinedList"/>
    <dgm:cxn modelId="{B02DD5D6-33C8-4671-8347-C55703968972}" type="presParOf" srcId="{A00A8152-AAB8-45E8-A9C4-C20C7AC369FF}" destId="{25754C2A-4F80-4C4D-9036-719833314FB8}" srcOrd="1" destOrd="0" presId="urn:microsoft.com/office/officeart/2008/layout/LinedList"/>
    <dgm:cxn modelId="{1D68D9E3-92A7-48C3-9647-091E3E831246}" type="presParOf" srcId="{A00A8152-AAB8-45E8-A9C4-C20C7AC369FF}" destId="{D62195E5-DF51-4CA1-BACB-02F5B7B133EC}" srcOrd="2" destOrd="0" presId="urn:microsoft.com/office/officeart/2008/layout/LinedList"/>
    <dgm:cxn modelId="{7A349E8E-1997-4F60-B007-9260CA803A30}" type="presParOf" srcId="{41EA5FE7-A893-4E80-9781-A139BEBE8721}" destId="{2023AD85-6E7E-4218-A848-60E3519119C7}" srcOrd="23" destOrd="0" presId="urn:microsoft.com/office/officeart/2008/layout/LinedList"/>
    <dgm:cxn modelId="{15EDF703-0E78-4DEB-9C4A-ACE4007E7354}" type="presParOf" srcId="{41EA5FE7-A893-4E80-9781-A139BEBE8721}" destId="{8F7280C3-4478-4259-A658-27DCDF5C13A7}" srcOrd="24" destOrd="0" presId="urn:microsoft.com/office/officeart/2008/layout/LinedList"/>
    <dgm:cxn modelId="{A3F0DE10-215C-407C-AC2E-DB78F48FE401}" type="presParOf" srcId="{41EA5FE7-A893-4E80-9781-A139BEBE8721}" destId="{B5BE81FC-AB62-4ACE-A8D6-27CE5BA8EFD9}" srcOrd="25" destOrd="0" presId="urn:microsoft.com/office/officeart/2008/layout/LinedList"/>
    <dgm:cxn modelId="{2EEE67DF-23DB-4725-9E7F-9F1982F8FE44}" type="presParOf" srcId="{B5BE81FC-AB62-4ACE-A8D6-27CE5BA8EFD9}" destId="{715201A4-0AE8-4718-AF69-F4C485F4AEEA}" srcOrd="0" destOrd="0" presId="urn:microsoft.com/office/officeart/2008/layout/LinedList"/>
    <dgm:cxn modelId="{E8DE16CC-DE27-4DCE-A71B-11D53CE97D95}" type="presParOf" srcId="{B5BE81FC-AB62-4ACE-A8D6-27CE5BA8EFD9}" destId="{5F662B35-E781-4020-BC73-DC5035A3637E}" srcOrd="1" destOrd="0" presId="urn:microsoft.com/office/officeart/2008/layout/LinedList"/>
    <dgm:cxn modelId="{89E0B265-2AD6-4A97-B6A4-68B43346CF23}" type="presParOf" srcId="{B5BE81FC-AB62-4ACE-A8D6-27CE5BA8EFD9}" destId="{2A3BD726-7649-496B-9E6C-5B2561B7DA63}" srcOrd="2" destOrd="0" presId="urn:microsoft.com/office/officeart/2008/layout/LinedList"/>
    <dgm:cxn modelId="{198F8939-6B93-43C5-9B5C-665ACF1C2154}" type="presParOf" srcId="{41EA5FE7-A893-4E80-9781-A139BEBE8721}" destId="{D609A236-8BFA-40A2-AC67-8969E492D7AA}" srcOrd="26" destOrd="0" presId="urn:microsoft.com/office/officeart/2008/layout/LinedList"/>
    <dgm:cxn modelId="{AA4906D7-F52A-42B2-A8B9-8EADB5442E80}" type="presParOf" srcId="{41EA5FE7-A893-4E80-9781-A139BEBE8721}" destId="{22A05409-CDFD-4002-ABBE-11F92B214456}" srcOrd="27" destOrd="0" presId="urn:microsoft.com/office/officeart/2008/layout/LinedList"/>
    <dgm:cxn modelId="{378BC819-01EE-4AC9-9AE4-0A336A99983B}" type="presParOf" srcId="{41EA5FE7-A893-4E80-9781-A139BEBE8721}" destId="{5851488A-7892-47EE-8B8C-8C8F68CF4E03}" srcOrd="28" destOrd="0" presId="urn:microsoft.com/office/officeart/2008/layout/LinedList"/>
    <dgm:cxn modelId="{192A226A-4F50-4EC4-BAFA-1B8DD8563A7E}" type="presParOf" srcId="{5851488A-7892-47EE-8B8C-8C8F68CF4E03}" destId="{9DB2B132-FE8D-42CB-9F28-D59D69D3D76E}" srcOrd="0" destOrd="0" presId="urn:microsoft.com/office/officeart/2008/layout/LinedList"/>
    <dgm:cxn modelId="{BE1AF88F-07D7-4807-9FEF-04788AC4A443}" type="presParOf" srcId="{5851488A-7892-47EE-8B8C-8C8F68CF4E03}" destId="{9EB8A8EF-18FD-4A98-80AC-BDFC8E1FB598}" srcOrd="1" destOrd="0" presId="urn:microsoft.com/office/officeart/2008/layout/LinedList"/>
    <dgm:cxn modelId="{4B03A056-DD51-4716-B9E5-FEC2A3AC1C19}" type="presParOf" srcId="{5851488A-7892-47EE-8B8C-8C8F68CF4E03}" destId="{0E936EA1-8218-4278-B455-E33FDBBBBF30}" srcOrd="2" destOrd="0" presId="urn:microsoft.com/office/officeart/2008/layout/LinedList"/>
    <dgm:cxn modelId="{8B20C194-C75A-45F6-BB01-AB684FD97323}" type="presParOf" srcId="{41EA5FE7-A893-4E80-9781-A139BEBE8721}" destId="{B7CBEFA2-10EF-487E-90A8-959AAD3C3C1D}" srcOrd="29" destOrd="0" presId="urn:microsoft.com/office/officeart/2008/layout/LinedList"/>
    <dgm:cxn modelId="{DF537CBF-4DCB-4307-851B-B9BE85D8327C}" type="presParOf" srcId="{41EA5FE7-A893-4E80-9781-A139BEBE8721}" destId="{0C147C1B-632E-4793-A935-12C28A12CE80}" srcOrd="30"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68C09B-113A-40AA-BE63-0553AEAA11A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DD0FEE4B-146A-495C-BBA6-75A98C776ADF}">
      <dgm:prSet phldrT="[Text]"/>
      <dgm:spPr>
        <a:solidFill>
          <a:schemeClr val="accent3"/>
        </a:solidFill>
        <a:ln>
          <a:noFill/>
        </a:ln>
      </dgm:spPr>
      <dgm:t>
        <a:bodyPr/>
        <a:lstStyle/>
        <a:p>
          <a:r>
            <a:rPr lang="en-US" dirty="0"/>
            <a:t>Image</a:t>
          </a:r>
        </a:p>
      </dgm:t>
    </dgm:pt>
    <dgm:pt modelId="{5C5D75B7-B1AE-435F-9DFC-D7289C86B2B7}" type="parTrans" cxnId="{A0CD1262-E95A-4181-B415-6E458CC9BE0C}">
      <dgm:prSet/>
      <dgm:spPr/>
      <dgm:t>
        <a:bodyPr/>
        <a:lstStyle/>
        <a:p>
          <a:endParaRPr lang="en-US"/>
        </a:p>
      </dgm:t>
    </dgm:pt>
    <dgm:pt modelId="{8C4E152F-0E2F-4592-AC87-85F05DB6A825}" type="sibTrans" cxnId="{A0CD1262-E95A-4181-B415-6E458CC9BE0C}">
      <dgm:prSet/>
      <dgm:spPr/>
      <dgm:t>
        <a:bodyPr/>
        <a:lstStyle/>
        <a:p>
          <a:endParaRPr lang="en-US"/>
        </a:p>
      </dgm:t>
    </dgm:pt>
    <dgm:pt modelId="{F3808770-E904-469E-94F8-396B56E2230C}">
      <dgm:prSet phldrT="[Text]"/>
      <dgm:spPr>
        <a:solidFill>
          <a:schemeClr val="accent5">
            <a:lumMod val="40000"/>
            <a:lumOff val="60000"/>
            <a:alpha val="90000"/>
          </a:schemeClr>
        </a:solidFill>
        <a:ln>
          <a:noFill/>
        </a:ln>
      </dgm:spPr>
      <dgm:t>
        <a:bodyPr/>
        <a:lstStyle/>
        <a:p>
          <a:r>
            <a:rPr lang="en-US" dirty="0"/>
            <a:t>Select an image from the VM Gallery</a:t>
          </a:r>
        </a:p>
      </dgm:t>
    </dgm:pt>
    <dgm:pt modelId="{2CC69255-259B-4806-99A3-E0FC9021B51D}" type="parTrans" cxnId="{D3281068-5FAE-458A-AE0F-23B1FDDDB305}">
      <dgm:prSet/>
      <dgm:spPr/>
      <dgm:t>
        <a:bodyPr/>
        <a:lstStyle/>
        <a:p>
          <a:endParaRPr lang="en-US"/>
        </a:p>
      </dgm:t>
    </dgm:pt>
    <dgm:pt modelId="{9525D2A3-D087-4B03-AB4B-F1DF85BD42B4}" type="sibTrans" cxnId="{D3281068-5FAE-458A-AE0F-23B1FDDDB305}">
      <dgm:prSet/>
      <dgm:spPr/>
      <dgm:t>
        <a:bodyPr/>
        <a:lstStyle/>
        <a:p>
          <a:endParaRPr lang="en-US"/>
        </a:p>
      </dgm:t>
    </dgm:pt>
    <dgm:pt modelId="{7F86B73A-9A4A-4058-811D-0C442771DADA}">
      <dgm:prSet phldrT="[Text]"/>
      <dgm:spPr>
        <a:solidFill>
          <a:schemeClr val="accent5">
            <a:lumMod val="40000"/>
            <a:lumOff val="60000"/>
            <a:alpha val="90000"/>
          </a:schemeClr>
        </a:solidFill>
        <a:ln>
          <a:noFill/>
        </a:ln>
      </dgm:spPr>
      <dgm:t>
        <a:bodyPr/>
        <a:lstStyle/>
        <a:p>
          <a:r>
            <a:rPr lang="en-US" dirty="0"/>
            <a:t>Upload your own Custom-Prepped Image</a:t>
          </a:r>
        </a:p>
      </dgm:t>
    </dgm:pt>
    <dgm:pt modelId="{7E06FEE5-F364-4E87-BFC5-2FF2939C9F7C}" type="parTrans" cxnId="{1F16B530-7A84-4608-A6C3-B62995E8CD6B}">
      <dgm:prSet/>
      <dgm:spPr/>
      <dgm:t>
        <a:bodyPr/>
        <a:lstStyle/>
        <a:p>
          <a:endParaRPr lang="en-US"/>
        </a:p>
      </dgm:t>
    </dgm:pt>
    <dgm:pt modelId="{71D83568-61CB-4702-A497-945F6FA3B0B1}" type="sibTrans" cxnId="{1F16B530-7A84-4608-A6C3-B62995E8CD6B}">
      <dgm:prSet/>
      <dgm:spPr/>
      <dgm:t>
        <a:bodyPr/>
        <a:lstStyle/>
        <a:p>
          <a:endParaRPr lang="en-US"/>
        </a:p>
      </dgm:t>
    </dgm:pt>
    <dgm:pt modelId="{C0E18C18-E687-4517-88A1-798198981AF8}">
      <dgm:prSet phldrT="[Text]"/>
      <dgm:spPr>
        <a:solidFill>
          <a:srgbClr val="0070C0"/>
        </a:solidFill>
        <a:ln>
          <a:noFill/>
        </a:ln>
      </dgm:spPr>
      <dgm:t>
        <a:bodyPr/>
        <a:lstStyle/>
        <a:p>
          <a:r>
            <a:rPr lang="en-US" dirty="0"/>
            <a:t>Scale</a:t>
          </a:r>
        </a:p>
      </dgm:t>
    </dgm:pt>
    <dgm:pt modelId="{CBB49B7F-7170-443A-9310-8579B2617177}" type="parTrans" cxnId="{29349F98-216E-4114-8A33-9458ED4A126B}">
      <dgm:prSet/>
      <dgm:spPr/>
      <dgm:t>
        <a:bodyPr/>
        <a:lstStyle/>
        <a:p>
          <a:endParaRPr lang="en-US"/>
        </a:p>
      </dgm:t>
    </dgm:pt>
    <dgm:pt modelId="{38853C39-46C0-4FC8-9E83-D63AFCAAAD35}" type="sibTrans" cxnId="{29349F98-216E-4114-8A33-9458ED4A126B}">
      <dgm:prSet/>
      <dgm:spPr/>
      <dgm:t>
        <a:bodyPr/>
        <a:lstStyle/>
        <a:p>
          <a:endParaRPr lang="en-US"/>
        </a:p>
      </dgm:t>
    </dgm:pt>
    <dgm:pt modelId="{EB130527-9971-4CA5-80E4-26AD1D43139A}">
      <dgm:prSet phldrT="[Text]"/>
      <dgm:spPr>
        <a:solidFill>
          <a:schemeClr val="accent2">
            <a:lumMod val="40000"/>
            <a:lumOff val="60000"/>
            <a:alpha val="90000"/>
          </a:schemeClr>
        </a:solidFill>
        <a:ln>
          <a:noFill/>
        </a:ln>
      </dgm:spPr>
      <dgm:t>
        <a:bodyPr/>
        <a:lstStyle/>
        <a:p>
          <a:r>
            <a:rPr lang="en-US" dirty="0"/>
            <a:t>General Purpose</a:t>
          </a:r>
        </a:p>
      </dgm:t>
    </dgm:pt>
    <dgm:pt modelId="{0B27DD1C-122B-43D3-B80B-34E6EA49BD00}" type="parTrans" cxnId="{15107A3C-0CC7-4B37-AE17-E6C50E930C07}">
      <dgm:prSet/>
      <dgm:spPr/>
      <dgm:t>
        <a:bodyPr/>
        <a:lstStyle/>
        <a:p>
          <a:endParaRPr lang="en-US"/>
        </a:p>
      </dgm:t>
    </dgm:pt>
    <dgm:pt modelId="{48E2667D-5C52-4972-A44B-FD5564973506}" type="sibTrans" cxnId="{15107A3C-0CC7-4B37-AE17-E6C50E930C07}">
      <dgm:prSet/>
      <dgm:spPr/>
      <dgm:t>
        <a:bodyPr/>
        <a:lstStyle/>
        <a:p>
          <a:endParaRPr lang="en-US"/>
        </a:p>
      </dgm:t>
    </dgm:pt>
    <dgm:pt modelId="{53A04FAC-B714-4672-A861-B55398B42EFC}">
      <dgm:prSet phldrT="[Text]"/>
      <dgm:spPr>
        <a:solidFill>
          <a:schemeClr val="accent2">
            <a:lumMod val="40000"/>
            <a:lumOff val="60000"/>
            <a:alpha val="90000"/>
          </a:schemeClr>
        </a:solidFill>
        <a:ln>
          <a:noFill/>
        </a:ln>
      </dgm:spPr>
      <dgm:t>
        <a:bodyPr/>
        <a:lstStyle/>
        <a:p>
          <a:r>
            <a:rPr lang="en-US" dirty="0"/>
            <a:t>Compute Optimized</a:t>
          </a:r>
        </a:p>
      </dgm:t>
    </dgm:pt>
    <dgm:pt modelId="{FBCD7AEA-6DD5-4BA9-9FD2-E09763AD2E99}" type="parTrans" cxnId="{5118CE64-30E0-482F-8E00-D2A313FB969A}">
      <dgm:prSet/>
      <dgm:spPr/>
      <dgm:t>
        <a:bodyPr/>
        <a:lstStyle/>
        <a:p>
          <a:endParaRPr lang="en-US"/>
        </a:p>
      </dgm:t>
    </dgm:pt>
    <dgm:pt modelId="{5A1CC6E2-1CBE-499D-A8A8-352C938754AE}" type="sibTrans" cxnId="{5118CE64-30E0-482F-8E00-D2A313FB969A}">
      <dgm:prSet/>
      <dgm:spPr/>
      <dgm:t>
        <a:bodyPr/>
        <a:lstStyle/>
        <a:p>
          <a:endParaRPr lang="en-US"/>
        </a:p>
      </dgm:t>
    </dgm:pt>
    <dgm:pt modelId="{C615B697-C36C-4DC8-977E-A63F8196574D}">
      <dgm:prSet phldrT="[Text]"/>
      <dgm:spPr>
        <a:solidFill>
          <a:schemeClr val="accent2">
            <a:lumMod val="40000"/>
            <a:lumOff val="60000"/>
            <a:alpha val="90000"/>
          </a:schemeClr>
        </a:solidFill>
        <a:ln>
          <a:noFill/>
        </a:ln>
      </dgm:spPr>
      <dgm:t>
        <a:bodyPr/>
        <a:lstStyle/>
        <a:p>
          <a:r>
            <a:rPr lang="en-US" dirty="0"/>
            <a:t>Memory Optimized</a:t>
          </a:r>
        </a:p>
      </dgm:t>
    </dgm:pt>
    <dgm:pt modelId="{A9597E0C-0465-45C7-B66F-6124C9EEEEE6}" type="parTrans" cxnId="{04CEC785-EAF9-43AE-8C88-C5CBBC210D9A}">
      <dgm:prSet/>
      <dgm:spPr/>
      <dgm:t>
        <a:bodyPr/>
        <a:lstStyle/>
        <a:p>
          <a:endParaRPr lang="en-US"/>
        </a:p>
      </dgm:t>
    </dgm:pt>
    <dgm:pt modelId="{15F2448E-0737-4AEA-842B-5F7847FEA234}" type="sibTrans" cxnId="{04CEC785-EAF9-43AE-8C88-C5CBBC210D9A}">
      <dgm:prSet/>
      <dgm:spPr/>
      <dgm:t>
        <a:bodyPr/>
        <a:lstStyle/>
        <a:p>
          <a:endParaRPr lang="en-US"/>
        </a:p>
      </dgm:t>
    </dgm:pt>
    <dgm:pt modelId="{15E4FA4C-C7C4-44F9-839D-AEA3915DB121}">
      <dgm:prSet phldrT="[Text]"/>
      <dgm:spPr>
        <a:solidFill>
          <a:schemeClr val="accent2">
            <a:lumMod val="40000"/>
            <a:lumOff val="60000"/>
            <a:alpha val="90000"/>
          </a:schemeClr>
        </a:solidFill>
        <a:ln>
          <a:noFill/>
        </a:ln>
      </dgm:spPr>
      <dgm:t>
        <a:bodyPr/>
        <a:lstStyle/>
        <a:p>
          <a:r>
            <a:rPr lang="en-US" dirty="0"/>
            <a:t>GPU</a:t>
          </a:r>
        </a:p>
      </dgm:t>
    </dgm:pt>
    <dgm:pt modelId="{4C07EC2C-29CD-4810-905D-FE125C2124A5}" type="parTrans" cxnId="{D2C820B5-E495-4E80-B2B1-67CE20C3EB65}">
      <dgm:prSet/>
      <dgm:spPr/>
      <dgm:t>
        <a:bodyPr/>
        <a:lstStyle/>
        <a:p>
          <a:endParaRPr lang="en-US"/>
        </a:p>
      </dgm:t>
    </dgm:pt>
    <dgm:pt modelId="{1DE05BAD-2A10-40A3-A7F4-A530D7ACA48D}" type="sibTrans" cxnId="{D2C820B5-E495-4E80-B2B1-67CE20C3EB65}">
      <dgm:prSet/>
      <dgm:spPr/>
      <dgm:t>
        <a:bodyPr/>
        <a:lstStyle/>
        <a:p>
          <a:endParaRPr lang="en-US"/>
        </a:p>
      </dgm:t>
    </dgm:pt>
    <dgm:pt modelId="{6D7F13BD-1746-4018-B4B2-B89B5D795F66}">
      <dgm:prSet phldrT="[Text]"/>
      <dgm:spPr>
        <a:solidFill>
          <a:srgbClr val="00B0F0"/>
        </a:solidFill>
        <a:ln>
          <a:noFill/>
        </a:ln>
      </dgm:spPr>
      <dgm:t>
        <a:bodyPr/>
        <a:lstStyle/>
        <a:p>
          <a:r>
            <a:rPr lang="en-US" dirty="0"/>
            <a:t>Boot</a:t>
          </a:r>
        </a:p>
      </dgm:t>
    </dgm:pt>
    <dgm:pt modelId="{4C7E05A3-503F-4CEE-A06C-D67020124CDC}" type="parTrans" cxnId="{5726721F-AB2C-4466-BB8C-719B3FD8FDED}">
      <dgm:prSet/>
      <dgm:spPr/>
      <dgm:t>
        <a:bodyPr/>
        <a:lstStyle/>
        <a:p>
          <a:endParaRPr lang="en-US"/>
        </a:p>
      </dgm:t>
    </dgm:pt>
    <dgm:pt modelId="{BE1523A5-937E-4751-8E29-C8D66B4AC246}" type="sibTrans" cxnId="{5726721F-AB2C-4466-BB8C-719B3FD8FDED}">
      <dgm:prSet/>
      <dgm:spPr/>
      <dgm:t>
        <a:bodyPr/>
        <a:lstStyle/>
        <a:p>
          <a:endParaRPr lang="en-US"/>
        </a:p>
      </dgm:t>
    </dgm:pt>
    <dgm:pt modelId="{34168D17-4406-43C3-8F84-BE928967179B}">
      <dgm:prSet phldrT="[Text]"/>
      <dgm:spPr>
        <a:solidFill>
          <a:schemeClr val="accent1">
            <a:lumMod val="40000"/>
            <a:lumOff val="60000"/>
            <a:alpha val="90000"/>
          </a:schemeClr>
        </a:solidFill>
        <a:ln>
          <a:noFill/>
        </a:ln>
      </dgm:spPr>
      <dgm:t>
        <a:bodyPr/>
        <a:lstStyle/>
        <a:p>
          <a:r>
            <a:rPr lang="en-US" dirty="0"/>
            <a:t>Create new disk in Storage</a:t>
          </a:r>
        </a:p>
      </dgm:t>
    </dgm:pt>
    <dgm:pt modelId="{67D95A88-CCDC-4F81-9E83-1CAA9D91058F}" type="parTrans" cxnId="{9A9CFE48-8CC2-4927-9E81-57A551DAC13A}">
      <dgm:prSet/>
      <dgm:spPr/>
      <dgm:t>
        <a:bodyPr/>
        <a:lstStyle/>
        <a:p>
          <a:endParaRPr lang="en-US"/>
        </a:p>
      </dgm:t>
    </dgm:pt>
    <dgm:pt modelId="{914A6CF7-F9C3-43A4-9670-CF4B3822A587}" type="sibTrans" cxnId="{9A9CFE48-8CC2-4927-9E81-57A551DAC13A}">
      <dgm:prSet/>
      <dgm:spPr/>
      <dgm:t>
        <a:bodyPr/>
        <a:lstStyle/>
        <a:p>
          <a:endParaRPr lang="en-US"/>
        </a:p>
      </dgm:t>
    </dgm:pt>
    <dgm:pt modelId="{76A7089D-4A74-47BA-A01F-8E1942DD1702}">
      <dgm:prSet phldrT="[Text]"/>
      <dgm:spPr>
        <a:solidFill>
          <a:schemeClr val="accent1">
            <a:lumMod val="40000"/>
            <a:lumOff val="60000"/>
            <a:alpha val="90000"/>
          </a:schemeClr>
        </a:solidFill>
        <a:ln>
          <a:noFill/>
        </a:ln>
      </dgm:spPr>
      <dgm:t>
        <a:bodyPr/>
        <a:lstStyle/>
        <a:p>
          <a:r>
            <a:rPr lang="en-US" dirty="0"/>
            <a:t>Boot the machine</a:t>
          </a:r>
        </a:p>
      </dgm:t>
    </dgm:pt>
    <dgm:pt modelId="{5ED336E4-6EF7-43C7-B6E0-3C03F9AA27C3}" type="parTrans" cxnId="{D9943EA4-BCF4-48CC-9EBA-F22CAC99E223}">
      <dgm:prSet/>
      <dgm:spPr/>
      <dgm:t>
        <a:bodyPr/>
        <a:lstStyle/>
        <a:p>
          <a:endParaRPr lang="en-US"/>
        </a:p>
      </dgm:t>
    </dgm:pt>
    <dgm:pt modelId="{81002272-0B85-467A-B0A1-CEB7EB88E07F}" type="sibTrans" cxnId="{D9943EA4-BCF4-48CC-9EBA-F22CAC99E223}">
      <dgm:prSet/>
      <dgm:spPr/>
      <dgm:t>
        <a:bodyPr/>
        <a:lstStyle/>
        <a:p>
          <a:endParaRPr lang="en-US"/>
        </a:p>
      </dgm:t>
    </dgm:pt>
    <dgm:pt modelId="{BA7D3D14-7570-4140-AA4F-6F7D9668C63C}">
      <dgm:prSet phldrT="[Text]"/>
      <dgm:spPr>
        <a:solidFill>
          <a:schemeClr val="accent2">
            <a:lumMod val="40000"/>
            <a:lumOff val="60000"/>
            <a:alpha val="90000"/>
          </a:schemeClr>
        </a:solidFill>
        <a:ln>
          <a:noFill/>
        </a:ln>
      </dgm:spPr>
      <dgm:t>
        <a:bodyPr/>
        <a:lstStyle/>
        <a:p>
          <a:r>
            <a:rPr lang="en-US" dirty="0"/>
            <a:t>High Performance Compute</a:t>
          </a:r>
        </a:p>
      </dgm:t>
    </dgm:pt>
    <dgm:pt modelId="{5C491254-2647-4D83-B80D-A41C7DBBE2D1}" type="parTrans" cxnId="{10D3D067-A1C6-4BFD-86B6-758CF00B13CF}">
      <dgm:prSet/>
      <dgm:spPr/>
      <dgm:t>
        <a:bodyPr/>
        <a:lstStyle/>
        <a:p>
          <a:endParaRPr lang="en-US"/>
        </a:p>
      </dgm:t>
    </dgm:pt>
    <dgm:pt modelId="{C2DE4CB4-98B1-4D71-AC89-A1349CC5C5FE}" type="sibTrans" cxnId="{10D3D067-A1C6-4BFD-86B6-758CF00B13CF}">
      <dgm:prSet/>
      <dgm:spPr/>
      <dgm:t>
        <a:bodyPr/>
        <a:lstStyle/>
        <a:p>
          <a:endParaRPr lang="en-US"/>
        </a:p>
      </dgm:t>
    </dgm:pt>
    <dgm:pt modelId="{7C78240F-717A-46F1-A9D1-284133155A6B}">
      <dgm:prSet phldrT="[Text]"/>
      <dgm:spPr>
        <a:solidFill>
          <a:schemeClr val="accent5">
            <a:lumMod val="40000"/>
            <a:lumOff val="60000"/>
            <a:alpha val="90000"/>
          </a:schemeClr>
        </a:solidFill>
        <a:ln>
          <a:noFill/>
        </a:ln>
      </dgm:spPr>
      <dgm:t>
        <a:bodyPr/>
        <a:lstStyle/>
        <a:p>
          <a:r>
            <a:rPr lang="en-US" dirty="0"/>
            <a:t>Use a Custom ARM Template</a:t>
          </a:r>
        </a:p>
      </dgm:t>
    </dgm:pt>
    <dgm:pt modelId="{D7B512EB-D214-4756-959C-756D05165634}" type="parTrans" cxnId="{C5FE8676-41FF-4ECD-808D-3F56786DE931}">
      <dgm:prSet/>
      <dgm:spPr/>
      <dgm:t>
        <a:bodyPr/>
        <a:lstStyle/>
        <a:p>
          <a:endParaRPr lang="en-US"/>
        </a:p>
      </dgm:t>
    </dgm:pt>
    <dgm:pt modelId="{EEE174C7-B819-4375-9D4E-1F7F73075D1D}" type="sibTrans" cxnId="{C5FE8676-41FF-4ECD-808D-3F56786DE931}">
      <dgm:prSet/>
      <dgm:spPr/>
      <dgm:t>
        <a:bodyPr/>
        <a:lstStyle/>
        <a:p>
          <a:endParaRPr lang="en-US"/>
        </a:p>
      </dgm:t>
    </dgm:pt>
    <dgm:pt modelId="{6C88236F-68CF-47A6-B8F6-B34D305BE6A1}" type="pres">
      <dgm:prSet presAssocID="{D868C09B-113A-40AA-BE63-0553AEAA11AB}" presName="Name0" presStyleCnt="0">
        <dgm:presLayoutVars>
          <dgm:dir/>
          <dgm:animLvl val="lvl"/>
          <dgm:resizeHandles val="exact"/>
        </dgm:presLayoutVars>
      </dgm:prSet>
      <dgm:spPr/>
    </dgm:pt>
    <dgm:pt modelId="{A5742A3D-3149-4833-9E95-31AD3589EBEF}" type="pres">
      <dgm:prSet presAssocID="{DD0FEE4B-146A-495C-BBA6-75A98C776ADF}" presName="composite" presStyleCnt="0"/>
      <dgm:spPr/>
    </dgm:pt>
    <dgm:pt modelId="{FD36590A-558B-46D9-802B-12502375674E}" type="pres">
      <dgm:prSet presAssocID="{DD0FEE4B-146A-495C-BBA6-75A98C776ADF}" presName="parTx" presStyleLbl="alignNode1" presStyleIdx="0" presStyleCnt="3">
        <dgm:presLayoutVars>
          <dgm:chMax val="0"/>
          <dgm:chPref val="0"/>
          <dgm:bulletEnabled val="1"/>
        </dgm:presLayoutVars>
      </dgm:prSet>
      <dgm:spPr/>
    </dgm:pt>
    <dgm:pt modelId="{9FA6C10D-9552-4996-A95C-2636A5BE516B}" type="pres">
      <dgm:prSet presAssocID="{DD0FEE4B-146A-495C-BBA6-75A98C776ADF}" presName="desTx" presStyleLbl="alignAccFollowNode1" presStyleIdx="0" presStyleCnt="3">
        <dgm:presLayoutVars>
          <dgm:bulletEnabled val="1"/>
        </dgm:presLayoutVars>
      </dgm:prSet>
      <dgm:spPr/>
    </dgm:pt>
    <dgm:pt modelId="{83E0A8C5-BD0C-48C8-9A3B-72E81B172D1E}" type="pres">
      <dgm:prSet presAssocID="{8C4E152F-0E2F-4592-AC87-85F05DB6A825}" presName="space" presStyleCnt="0"/>
      <dgm:spPr/>
    </dgm:pt>
    <dgm:pt modelId="{179C8C11-86C9-401A-A357-90104D701C07}" type="pres">
      <dgm:prSet presAssocID="{C0E18C18-E687-4517-88A1-798198981AF8}" presName="composite" presStyleCnt="0"/>
      <dgm:spPr/>
    </dgm:pt>
    <dgm:pt modelId="{38A270B5-0C1D-478F-ABA9-EF14CA141189}" type="pres">
      <dgm:prSet presAssocID="{C0E18C18-E687-4517-88A1-798198981AF8}" presName="parTx" presStyleLbl="alignNode1" presStyleIdx="1" presStyleCnt="3">
        <dgm:presLayoutVars>
          <dgm:chMax val="0"/>
          <dgm:chPref val="0"/>
          <dgm:bulletEnabled val="1"/>
        </dgm:presLayoutVars>
      </dgm:prSet>
      <dgm:spPr/>
    </dgm:pt>
    <dgm:pt modelId="{F21A3429-D2FD-4E5A-BA57-1E91163818B6}" type="pres">
      <dgm:prSet presAssocID="{C0E18C18-E687-4517-88A1-798198981AF8}" presName="desTx" presStyleLbl="alignAccFollowNode1" presStyleIdx="1" presStyleCnt="3">
        <dgm:presLayoutVars>
          <dgm:bulletEnabled val="1"/>
        </dgm:presLayoutVars>
      </dgm:prSet>
      <dgm:spPr/>
    </dgm:pt>
    <dgm:pt modelId="{83543584-6ADA-4949-8C38-05F2F9022028}" type="pres">
      <dgm:prSet presAssocID="{38853C39-46C0-4FC8-9E83-D63AFCAAAD35}" presName="space" presStyleCnt="0"/>
      <dgm:spPr/>
    </dgm:pt>
    <dgm:pt modelId="{02457D94-4650-415E-A665-93C3936023AC}" type="pres">
      <dgm:prSet presAssocID="{6D7F13BD-1746-4018-B4B2-B89B5D795F66}" presName="composite" presStyleCnt="0"/>
      <dgm:spPr/>
    </dgm:pt>
    <dgm:pt modelId="{D09D8195-4BD3-4C85-A2A0-535948727BC4}" type="pres">
      <dgm:prSet presAssocID="{6D7F13BD-1746-4018-B4B2-B89B5D795F66}" presName="parTx" presStyleLbl="alignNode1" presStyleIdx="2" presStyleCnt="3">
        <dgm:presLayoutVars>
          <dgm:chMax val="0"/>
          <dgm:chPref val="0"/>
          <dgm:bulletEnabled val="1"/>
        </dgm:presLayoutVars>
      </dgm:prSet>
      <dgm:spPr/>
    </dgm:pt>
    <dgm:pt modelId="{B50089EA-95B2-4DA2-A097-9864D32B35C3}" type="pres">
      <dgm:prSet presAssocID="{6D7F13BD-1746-4018-B4B2-B89B5D795F66}" presName="desTx" presStyleLbl="alignAccFollowNode1" presStyleIdx="2" presStyleCnt="3">
        <dgm:presLayoutVars>
          <dgm:bulletEnabled val="1"/>
        </dgm:presLayoutVars>
      </dgm:prSet>
      <dgm:spPr/>
    </dgm:pt>
  </dgm:ptLst>
  <dgm:cxnLst>
    <dgm:cxn modelId="{F832F10F-646A-45A7-AF57-2588491F1AD7}" type="presOf" srcId="{F3808770-E904-469E-94F8-396B56E2230C}" destId="{9FA6C10D-9552-4996-A95C-2636A5BE516B}" srcOrd="0" destOrd="0" presId="urn:microsoft.com/office/officeart/2005/8/layout/hList1"/>
    <dgm:cxn modelId="{5726721F-AB2C-4466-BB8C-719B3FD8FDED}" srcId="{D868C09B-113A-40AA-BE63-0553AEAA11AB}" destId="{6D7F13BD-1746-4018-B4B2-B89B5D795F66}" srcOrd="2" destOrd="0" parTransId="{4C7E05A3-503F-4CEE-A06C-D67020124CDC}" sibTransId="{BE1523A5-937E-4751-8E29-C8D66B4AC246}"/>
    <dgm:cxn modelId="{4F54CF29-F8F1-45DB-9AD1-E554DD0A4612}" type="presOf" srcId="{76A7089D-4A74-47BA-A01F-8E1942DD1702}" destId="{B50089EA-95B2-4DA2-A097-9864D32B35C3}" srcOrd="0" destOrd="1" presId="urn:microsoft.com/office/officeart/2005/8/layout/hList1"/>
    <dgm:cxn modelId="{78C6FD2C-5105-4786-8541-958ABD0F31B5}" type="presOf" srcId="{15E4FA4C-C7C4-44F9-839D-AEA3915DB121}" destId="{F21A3429-D2FD-4E5A-BA57-1E91163818B6}" srcOrd="0" destOrd="3" presId="urn:microsoft.com/office/officeart/2005/8/layout/hList1"/>
    <dgm:cxn modelId="{1F16B530-7A84-4608-A6C3-B62995E8CD6B}" srcId="{DD0FEE4B-146A-495C-BBA6-75A98C776ADF}" destId="{7F86B73A-9A4A-4058-811D-0C442771DADA}" srcOrd="1" destOrd="0" parTransId="{7E06FEE5-F364-4E87-BFC5-2FF2939C9F7C}" sibTransId="{71D83568-61CB-4702-A497-945F6FA3B0B1}"/>
    <dgm:cxn modelId="{BCEFB632-6AF5-4048-9D07-F7B177A86939}" type="presOf" srcId="{7F86B73A-9A4A-4058-811D-0C442771DADA}" destId="{9FA6C10D-9552-4996-A95C-2636A5BE516B}" srcOrd="0" destOrd="1" presId="urn:microsoft.com/office/officeart/2005/8/layout/hList1"/>
    <dgm:cxn modelId="{15107A3C-0CC7-4B37-AE17-E6C50E930C07}" srcId="{C0E18C18-E687-4517-88A1-798198981AF8}" destId="{EB130527-9971-4CA5-80E4-26AD1D43139A}" srcOrd="0" destOrd="0" parTransId="{0B27DD1C-122B-43D3-B80B-34E6EA49BD00}" sibTransId="{48E2667D-5C52-4972-A44B-FD5564973506}"/>
    <dgm:cxn modelId="{A0CD1262-E95A-4181-B415-6E458CC9BE0C}" srcId="{D868C09B-113A-40AA-BE63-0553AEAA11AB}" destId="{DD0FEE4B-146A-495C-BBA6-75A98C776ADF}" srcOrd="0" destOrd="0" parTransId="{5C5D75B7-B1AE-435F-9DFC-D7289C86B2B7}" sibTransId="{8C4E152F-0E2F-4592-AC87-85F05DB6A825}"/>
    <dgm:cxn modelId="{5118CE64-30E0-482F-8E00-D2A313FB969A}" srcId="{C0E18C18-E687-4517-88A1-798198981AF8}" destId="{53A04FAC-B714-4672-A861-B55398B42EFC}" srcOrd="1" destOrd="0" parTransId="{FBCD7AEA-6DD5-4BA9-9FD2-E09763AD2E99}" sibTransId="{5A1CC6E2-1CBE-499D-A8A8-352C938754AE}"/>
    <dgm:cxn modelId="{10D3D067-A1C6-4BFD-86B6-758CF00B13CF}" srcId="{C0E18C18-E687-4517-88A1-798198981AF8}" destId="{BA7D3D14-7570-4140-AA4F-6F7D9668C63C}" srcOrd="4" destOrd="0" parTransId="{5C491254-2647-4D83-B80D-A41C7DBBE2D1}" sibTransId="{C2DE4CB4-98B1-4D71-AC89-A1349CC5C5FE}"/>
    <dgm:cxn modelId="{D3281068-5FAE-458A-AE0F-23B1FDDDB305}" srcId="{DD0FEE4B-146A-495C-BBA6-75A98C776ADF}" destId="{F3808770-E904-469E-94F8-396B56E2230C}" srcOrd="0" destOrd="0" parTransId="{2CC69255-259B-4806-99A3-E0FC9021B51D}" sibTransId="{9525D2A3-D087-4B03-AB4B-F1DF85BD42B4}"/>
    <dgm:cxn modelId="{9A9CFE48-8CC2-4927-9E81-57A551DAC13A}" srcId="{6D7F13BD-1746-4018-B4B2-B89B5D795F66}" destId="{34168D17-4406-43C3-8F84-BE928967179B}" srcOrd="0" destOrd="0" parTransId="{67D95A88-CCDC-4F81-9E83-1CAA9D91058F}" sibTransId="{914A6CF7-F9C3-43A4-9670-CF4B3822A587}"/>
    <dgm:cxn modelId="{2301CA69-6BD7-4B99-858E-DCB99B6EC727}" type="presOf" srcId="{BA7D3D14-7570-4140-AA4F-6F7D9668C63C}" destId="{F21A3429-D2FD-4E5A-BA57-1E91163818B6}" srcOrd="0" destOrd="4" presId="urn:microsoft.com/office/officeart/2005/8/layout/hList1"/>
    <dgm:cxn modelId="{4C363A6B-7FA4-49AB-8D1F-79E88FDCEAA8}" type="presOf" srcId="{6D7F13BD-1746-4018-B4B2-B89B5D795F66}" destId="{D09D8195-4BD3-4C85-A2A0-535948727BC4}" srcOrd="0" destOrd="0" presId="urn:microsoft.com/office/officeart/2005/8/layout/hList1"/>
    <dgm:cxn modelId="{4F14A052-A8E3-49AC-994B-F2FCBFE7834E}" type="presOf" srcId="{C615B697-C36C-4DC8-977E-A63F8196574D}" destId="{F21A3429-D2FD-4E5A-BA57-1E91163818B6}" srcOrd="0" destOrd="2" presId="urn:microsoft.com/office/officeart/2005/8/layout/hList1"/>
    <dgm:cxn modelId="{C5FE8676-41FF-4ECD-808D-3F56786DE931}" srcId="{DD0FEE4B-146A-495C-BBA6-75A98C776ADF}" destId="{7C78240F-717A-46F1-A9D1-284133155A6B}" srcOrd="2" destOrd="0" parTransId="{D7B512EB-D214-4756-959C-756D05165634}" sibTransId="{EEE174C7-B819-4375-9D4E-1F7F73075D1D}"/>
    <dgm:cxn modelId="{E1C3C284-3175-4BE7-AC86-EFDD6C147E6A}" type="presOf" srcId="{53A04FAC-B714-4672-A861-B55398B42EFC}" destId="{F21A3429-D2FD-4E5A-BA57-1E91163818B6}" srcOrd="0" destOrd="1" presId="urn:microsoft.com/office/officeart/2005/8/layout/hList1"/>
    <dgm:cxn modelId="{04CEC785-EAF9-43AE-8C88-C5CBBC210D9A}" srcId="{C0E18C18-E687-4517-88A1-798198981AF8}" destId="{C615B697-C36C-4DC8-977E-A63F8196574D}" srcOrd="2" destOrd="0" parTransId="{A9597E0C-0465-45C7-B66F-6124C9EEEEE6}" sibTransId="{15F2448E-0737-4AEA-842B-5F7847FEA234}"/>
    <dgm:cxn modelId="{0FFC3D8D-1D44-4A9D-8D6C-D93904453E2F}" type="presOf" srcId="{C0E18C18-E687-4517-88A1-798198981AF8}" destId="{38A270B5-0C1D-478F-ABA9-EF14CA141189}" srcOrd="0" destOrd="0" presId="urn:microsoft.com/office/officeart/2005/8/layout/hList1"/>
    <dgm:cxn modelId="{E3D25692-9FB4-422C-A884-07A32E2C43CA}" type="presOf" srcId="{D868C09B-113A-40AA-BE63-0553AEAA11AB}" destId="{6C88236F-68CF-47A6-B8F6-B34D305BE6A1}" srcOrd="0" destOrd="0" presId="urn:microsoft.com/office/officeart/2005/8/layout/hList1"/>
    <dgm:cxn modelId="{29349F98-216E-4114-8A33-9458ED4A126B}" srcId="{D868C09B-113A-40AA-BE63-0553AEAA11AB}" destId="{C0E18C18-E687-4517-88A1-798198981AF8}" srcOrd="1" destOrd="0" parTransId="{CBB49B7F-7170-443A-9310-8579B2617177}" sibTransId="{38853C39-46C0-4FC8-9E83-D63AFCAAAD35}"/>
    <dgm:cxn modelId="{D9943EA4-BCF4-48CC-9EBA-F22CAC99E223}" srcId="{6D7F13BD-1746-4018-B4B2-B89B5D795F66}" destId="{76A7089D-4A74-47BA-A01F-8E1942DD1702}" srcOrd="1" destOrd="0" parTransId="{5ED336E4-6EF7-43C7-B6E0-3C03F9AA27C3}" sibTransId="{81002272-0B85-467A-B0A1-CEB7EB88E07F}"/>
    <dgm:cxn modelId="{350186AD-B37D-4097-803C-6EE5E3340B03}" type="presOf" srcId="{7C78240F-717A-46F1-A9D1-284133155A6B}" destId="{9FA6C10D-9552-4996-A95C-2636A5BE516B}" srcOrd="0" destOrd="2" presId="urn:microsoft.com/office/officeart/2005/8/layout/hList1"/>
    <dgm:cxn modelId="{71AA33AE-A389-4FF2-80F4-C15183C54D90}" type="presOf" srcId="{DD0FEE4B-146A-495C-BBA6-75A98C776ADF}" destId="{FD36590A-558B-46D9-802B-12502375674E}" srcOrd="0" destOrd="0" presId="urn:microsoft.com/office/officeart/2005/8/layout/hList1"/>
    <dgm:cxn modelId="{D2C820B5-E495-4E80-B2B1-67CE20C3EB65}" srcId="{C0E18C18-E687-4517-88A1-798198981AF8}" destId="{15E4FA4C-C7C4-44F9-839D-AEA3915DB121}" srcOrd="3" destOrd="0" parTransId="{4C07EC2C-29CD-4810-905D-FE125C2124A5}" sibTransId="{1DE05BAD-2A10-40A3-A7F4-A530D7ACA48D}"/>
    <dgm:cxn modelId="{A2E865DA-D83F-449A-B00C-1B89B7690518}" type="presOf" srcId="{EB130527-9971-4CA5-80E4-26AD1D43139A}" destId="{F21A3429-D2FD-4E5A-BA57-1E91163818B6}" srcOrd="0" destOrd="0" presId="urn:microsoft.com/office/officeart/2005/8/layout/hList1"/>
    <dgm:cxn modelId="{064928F0-7D33-4E49-AE88-B533217398DE}" type="presOf" srcId="{34168D17-4406-43C3-8F84-BE928967179B}" destId="{B50089EA-95B2-4DA2-A097-9864D32B35C3}" srcOrd="0" destOrd="0" presId="urn:microsoft.com/office/officeart/2005/8/layout/hList1"/>
    <dgm:cxn modelId="{CA5F8145-A724-48E6-A621-8A04FD2455B0}" type="presParOf" srcId="{6C88236F-68CF-47A6-B8F6-B34D305BE6A1}" destId="{A5742A3D-3149-4833-9E95-31AD3589EBEF}" srcOrd="0" destOrd="0" presId="urn:microsoft.com/office/officeart/2005/8/layout/hList1"/>
    <dgm:cxn modelId="{367A23F3-A18D-4CCF-8BAE-C7706F477917}" type="presParOf" srcId="{A5742A3D-3149-4833-9E95-31AD3589EBEF}" destId="{FD36590A-558B-46D9-802B-12502375674E}" srcOrd="0" destOrd="0" presId="urn:microsoft.com/office/officeart/2005/8/layout/hList1"/>
    <dgm:cxn modelId="{0E73460F-7934-481C-B3F1-AB3324E725C4}" type="presParOf" srcId="{A5742A3D-3149-4833-9E95-31AD3589EBEF}" destId="{9FA6C10D-9552-4996-A95C-2636A5BE516B}" srcOrd="1" destOrd="0" presId="urn:microsoft.com/office/officeart/2005/8/layout/hList1"/>
    <dgm:cxn modelId="{85351578-D973-4C6F-9ECF-8BCFF8569DB8}" type="presParOf" srcId="{6C88236F-68CF-47A6-B8F6-B34D305BE6A1}" destId="{83E0A8C5-BD0C-48C8-9A3B-72E81B172D1E}" srcOrd="1" destOrd="0" presId="urn:microsoft.com/office/officeart/2005/8/layout/hList1"/>
    <dgm:cxn modelId="{4DF87F89-1BD7-4F4A-8FF5-C26AADFB0021}" type="presParOf" srcId="{6C88236F-68CF-47A6-B8F6-B34D305BE6A1}" destId="{179C8C11-86C9-401A-A357-90104D701C07}" srcOrd="2" destOrd="0" presId="urn:microsoft.com/office/officeart/2005/8/layout/hList1"/>
    <dgm:cxn modelId="{CFD7E703-8E62-4E79-9E1D-AB05C9DA2A34}" type="presParOf" srcId="{179C8C11-86C9-401A-A357-90104D701C07}" destId="{38A270B5-0C1D-478F-ABA9-EF14CA141189}" srcOrd="0" destOrd="0" presId="urn:microsoft.com/office/officeart/2005/8/layout/hList1"/>
    <dgm:cxn modelId="{9162A3F7-2010-40FB-9E6B-83607E3D3CFE}" type="presParOf" srcId="{179C8C11-86C9-401A-A357-90104D701C07}" destId="{F21A3429-D2FD-4E5A-BA57-1E91163818B6}" srcOrd="1" destOrd="0" presId="urn:microsoft.com/office/officeart/2005/8/layout/hList1"/>
    <dgm:cxn modelId="{3DD5DDAD-3862-4DED-84F5-A50CE1EB985C}" type="presParOf" srcId="{6C88236F-68CF-47A6-B8F6-B34D305BE6A1}" destId="{83543584-6ADA-4949-8C38-05F2F9022028}" srcOrd="3" destOrd="0" presId="urn:microsoft.com/office/officeart/2005/8/layout/hList1"/>
    <dgm:cxn modelId="{03A2973D-B487-45AF-8FA0-221A36A59A6A}" type="presParOf" srcId="{6C88236F-68CF-47A6-B8F6-B34D305BE6A1}" destId="{02457D94-4650-415E-A665-93C3936023AC}" srcOrd="4" destOrd="0" presId="urn:microsoft.com/office/officeart/2005/8/layout/hList1"/>
    <dgm:cxn modelId="{4F0EC99B-617B-4F0C-83CD-C32496298664}" type="presParOf" srcId="{02457D94-4650-415E-A665-93C3936023AC}" destId="{D09D8195-4BD3-4C85-A2A0-535948727BC4}" srcOrd="0" destOrd="0" presId="urn:microsoft.com/office/officeart/2005/8/layout/hList1"/>
    <dgm:cxn modelId="{258F2C36-97B8-4CBE-8780-A880CDBC676D}" type="presParOf" srcId="{02457D94-4650-415E-A665-93C3936023AC}" destId="{B50089EA-95B2-4DA2-A097-9864D32B35C3}" srcOrd="1" destOrd="0" presId="urn:microsoft.com/office/officeart/2005/8/layout/h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3CE84F-8BC8-4B0C-A11F-7DFBF8696AB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33079B4-D610-438D-948A-08D9FD372C7A}">
      <dgm:prSet phldrT="[Text]"/>
      <dgm:spPr/>
      <dgm:t>
        <a:bodyPr/>
        <a:lstStyle/>
        <a:p>
          <a:r>
            <a:rPr lang="en-US" dirty="0"/>
            <a:t>Portal</a:t>
          </a:r>
        </a:p>
      </dgm:t>
    </dgm:pt>
    <dgm:pt modelId="{DDBAF782-C37C-4297-86D0-DA56B8001A70}" type="parTrans" cxnId="{BE238389-3CFB-445D-ACF4-43E416691EF2}">
      <dgm:prSet/>
      <dgm:spPr/>
      <dgm:t>
        <a:bodyPr/>
        <a:lstStyle/>
        <a:p>
          <a:endParaRPr lang="en-US"/>
        </a:p>
      </dgm:t>
    </dgm:pt>
    <dgm:pt modelId="{0FB9A6E0-0442-4BAF-829C-6E4106284584}" type="sibTrans" cxnId="{BE238389-3CFB-445D-ACF4-43E416691EF2}">
      <dgm:prSet/>
      <dgm:spPr/>
      <dgm:t>
        <a:bodyPr/>
        <a:lstStyle/>
        <a:p>
          <a:endParaRPr lang="en-US"/>
        </a:p>
      </dgm:t>
    </dgm:pt>
    <dgm:pt modelId="{5DB6EE94-D4C9-4939-B4BA-A97A22D109D0}">
      <dgm:prSet phldrT="[Text]"/>
      <dgm:spPr/>
      <dgm:t>
        <a:bodyPr/>
        <a:lstStyle/>
        <a:p>
          <a:r>
            <a:rPr lang="en-US" dirty="0"/>
            <a:t>PowerShell</a:t>
          </a:r>
        </a:p>
      </dgm:t>
    </dgm:pt>
    <dgm:pt modelId="{CE833F06-4DEA-4A35-944C-4A4805A96DE2}" type="parTrans" cxnId="{006C9BE2-9152-489E-9F4E-5ECCEF1B369F}">
      <dgm:prSet/>
      <dgm:spPr/>
      <dgm:t>
        <a:bodyPr/>
        <a:lstStyle/>
        <a:p>
          <a:endParaRPr lang="en-US"/>
        </a:p>
      </dgm:t>
    </dgm:pt>
    <dgm:pt modelId="{330825A6-B7AC-479C-83C6-7D74ABD54E30}" type="sibTrans" cxnId="{006C9BE2-9152-489E-9F4E-5ECCEF1B369F}">
      <dgm:prSet/>
      <dgm:spPr/>
      <dgm:t>
        <a:bodyPr/>
        <a:lstStyle/>
        <a:p>
          <a:endParaRPr lang="en-US"/>
        </a:p>
      </dgm:t>
    </dgm:pt>
    <dgm:pt modelId="{2F330476-A9DA-4486-9361-20419C19D1E0}">
      <dgm:prSet phldrT="[Text]"/>
      <dgm:spPr/>
      <dgm:t>
        <a:bodyPr/>
        <a:lstStyle/>
        <a:p>
          <a:r>
            <a:rPr lang="en-US" dirty="0"/>
            <a:t>Azure CLI</a:t>
          </a:r>
        </a:p>
      </dgm:t>
    </dgm:pt>
    <dgm:pt modelId="{B01C9F88-F420-4648-8F21-5DE0AAD1FB3F}" type="parTrans" cxnId="{656472F0-B3F2-4549-9DB9-B5F9EE7DC635}">
      <dgm:prSet/>
      <dgm:spPr/>
      <dgm:t>
        <a:bodyPr/>
        <a:lstStyle/>
        <a:p>
          <a:endParaRPr lang="en-US"/>
        </a:p>
      </dgm:t>
    </dgm:pt>
    <dgm:pt modelId="{E7455A3D-A607-4688-A4A8-FECA1453BAC6}" type="sibTrans" cxnId="{656472F0-B3F2-4549-9DB9-B5F9EE7DC635}">
      <dgm:prSet/>
      <dgm:spPr/>
      <dgm:t>
        <a:bodyPr/>
        <a:lstStyle/>
        <a:p>
          <a:endParaRPr lang="en-US"/>
        </a:p>
      </dgm:t>
    </dgm:pt>
    <dgm:pt modelId="{63175514-BBBA-4155-9860-428E6DB0E914}">
      <dgm:prSet phldrT="[Text]"/>
      <dgm:spPr/>
      <dgm:t>
        <a:bodyPr/>
        <a:lstStyle/>
        <a:p>
          <a:r>
            <a:rPr lang="en-US" dirty="0"/>
            <a:t>ARM - ASM Template</a:t>
          </a:r>
        </a:p>
      </dgm:t>
    </dgm:pt>
    <dgm:pt modelId="{643363C1-2825-4824-86A4-F5DCF5DC15CF}" type="parTrans" cxnId="{D0CEC24E-A872-445E-A25C-DB0A2FD7FE93}">
      <dgm:prSet/>
      <dgm:spPr/>
      <dgm:t>
        <a:bodyPr/>
        <a:lstStyle/>
        <a:p>
          <a:endParaRPr lang="en-US"/>
        </a:p>
      </dgm:t>
    </dgm:pt>
    <dgm:pt modelId="{DCD5A0DB-2875-4B01-878B-40996539FA5C}" type="sibTrans" cxnId="{D0CEC24E-A872-445E-A25C-DB0A2FD7FE93}">
      <dgm:prSet/>
      <dgm:spPr/>
      <dgm:t>
        <a:bodyPr/>
        <a:lstStyle/>
        <a:p>
          <a:endParaRPr lang="en-US"/>
        </a:p>
      </dgm:t>
    </dgm:pt>
    <dgm:pt modelId="{AD98F52D-E7A1-4A9F-83E1-1FD76F40355E}">
      <dgm:prSet phldrT="[Text]"/>
      <dgm:spPr/>
      <dgm:t>
        <a:bodyPr/>
        <a:lstStyle/>
        <a:p>
          <a:r>
            <a:rPr lang="en-US" dirty="0"/>
            <a:t>REST API</a:t>
          </a:r>
        </a:p>
      </dgm:t>
    </dgm:pt>
    <dgm:pt modelId="{D9D38FB1-52CD-4B53-95BC-9E261DEABF04}" type="parTrans" cxnId="{B4D4A938-9945-4719-B358-BCF234FE3834}">
      <dgm:prSet/>
      <dgm:spPr/>
      <dgm:t>
        <a:bodyPr/>
        <a:lstStyle/>
        <a:p>
          <a:endParaRPr lang="en-US"/>
        </a:p>
      </dgm:t>
    </dgm:pt>
    <dgm:pt modelId="{4A9C0E15-86E1-4B4D-A3B7-61878FD09828}" type="sibTrans" cxnId="{B4D4A938-9945-4719-B358-BCF234FE3834}">
      <dgm:prSet/>
      <dgm:spPr/>
      <dgm:t>
        <a:bodyPr/>
        <a:lstStyle/>
        <a:p>
          <a:endParaRPr lang="en-US"/>
        </a:p>
      </dgm:t>
    </dgm:pt>
    <dgm:pt modelId="{F1011E81-EAAB-4FF4-A8DC-48BDADC77730}">
      <dgm:prSet phldrT="[Text]"/>
      <dgm:spPr/>
      <dgm:t>
        <a:bodyPr/>
        <a:lstStyle/>
        <a:p>
          <a:r>
            <a:rPr lang="en-US" dirty="0"/>
            <a:t>VS SDK</a:t>
          </a:r>
        </a:p>
      </dgm:t>
    </dgm:pt>
    <dgm:pt modelId="{3CBBBE4F-B5EB-466A-9829-45B1AEE15D7C}" type="parTrans" cxnId="{7AE8CAEC-0A20-4226-AE7F-214402BB555E}">
      <dgm:prSet/>
      <dgm:spPr/>
      <dgm:t>
        <a:bodyPr/>
        <a:lstStyle/>
        <a:p>
          <a:endParaRPr lang="en-US"/>
        </a:p>
      </dgm:t>
    </dgm:pt>
    <dgm:pt modelId="{B10DA285-FFEE-4554-AAD6-F21B7B999F74}" type="sibTrans" cxnId="{7AE8CAEC-0A20-4226-AE7F-214402BB555E}">
      <dgm:prSet/>
      <dgm:spPr/>
      <dgm:t>
        <a:bodyPr/>
        <a:lstStyle/>
        <a:p>
          <a:endParaRPr lang="en-US"/>
        </a:p>
      </dgm:t>
    </dgm:pt>
    <dgm:pt modelId="{BC494988-65A3-407B-9965-31A3975BC07A}">
      <dgm:prSet phldrT="[Text]"/>
      <dgm:spPr/>
      <dgm:t>
        <a:bodyPr/>
        <a:lstStyle/>
        <a:p>
          <a:r>
            <a:rPr lang="en-US" dirty="0"/>
            <a:t>SCCM App Controller</a:t>
          </a:r>
        </a:p>
      </dgm:t>
    </dgm:pt>
    <dgm:pt modelId="{778C8C87-76AB-4736-BB14-B659BE62D1A5}" type="parTrans" cxnId="{A95B569A-4D83-4139-A48A-43D4D14BF21E}">
      <dgm:prSet/>
      <dgm:spPr/>
      <dgm:t>
        <a:bodyPr/>
        <a:lstStyle/>
        <a:p>
          <a:endParaRPr lang="en-US"/>
        </a:p>
      </dgm:t>
    </dgm:pt>
    <dgm:pt modelId="{9617A940-E86E-4D08-868D-453149F1CB19}" type="sibTrans" cxnId="{A95B569A-4D83-4139-A48A-43D4D14BF21E}">
      <dgm:prSet/>
      <dgm:spPr/>
      <dgm:t>
        <a:bodyPr/>
        <a:lstStyle/>
        <a:p>
          <a:endParaRPr lang="en-US"/>
        </a:p>
      </dgm:t>
    </dgm:pt>
    <dgm:pt modelId="{2CBF8929-653F-4A3E-98F5-D9A6F8A4A872}">
      <dgm:prSet phldrT="[Text]"/>
      <dgm:spPr/>
      <dgm:t>
        <a:bodyPr/>
        <a:lstStyle/>
        <a:p>
          <a:r>
            <a:rPr lang="en-US" dirty="0"/>
            <a:t>3</a:t>
          </a:r>
          <a:r>
            <a:rPr lang="en-US" baseline="30000" dirty="0"/>
            <a:t>rd</a:t>
          </a:r>
          <a:r>
            <a:rPr lang="en-US" dirty="0"/>
            <a:t> Party Admin</a:t>
          </a:r>
        </a:p>
      </dgm:t>
    </dgm:pt>
    <dgm:pt modelId="{BFCBFA32-BEC2-4CA3-A383-FE167945A842}" type="parTrans" cxnId="{D0B0104F-8D0F-4823-888A-0A59AD9443F9}">
      <dgm:prSet/>
      <dgm:spPr/>
      <dgm:t>
        <a:bodyPr/>
        <a:lstStyle/>
        <a:p>
          <a:endParaRPr lang="en-US"/>
        </a:p>
      </dgm:t>
    </dgm:pt>
    <dgm:pt modelId="{BD5875DD-F3CD-45DF-AF99-B4311F52DD76}" type="sibTrans" cxnId="{D0B0104F-8D0F-4823-888A-0A59AD9443F9}">
      <dgm:prSet/>
      <dgm:spPr/>
      <dgm:t>
        <a:bodyPr/>
        <a:lstStyle/>
        <a:p>
          <a:endParaRPr lang="en-US"/>
        </a:p>
      </dgm:t>
    </dgm:pt>
    <dgm:pt modelId="{F0C10A2D-D43D-4B50-AA50-28A2E000709F}" type="pres">
      <dgm:prSet presAssocID="{A83CE84F-8BC8-4B0C-A11F-7DFBF8696ABD}" presName="diagram" presStyleCnt="0">
        <dgm:presLayoutVars>
          <dgm:dir/>
          <dgm:resizeHandles val="exact"/>
        </dgm:presLayoutVars>
      </dgm:prSet>
      <dgm:spPr/>
    </dgm:pt>
    <dgm:pt modelId="{D629D6AE-DFB5-4A73-95B9-56C020D26491}" type="pres">
      <dgm:prSet presAssocID="{C33079B4-D610-438D-948A-08D9FD372C7A}" presName="node" presStyleLbl="node1" presStyleIdx="0" presStyleCnt="8">
        <dgm:presLayoutVars>
          <dgm:bulletEnabled val="1"/>
        </dgm:presLayoutVars>
      </dgm:prSet>
      <dgm:spPr/>
    </dgm:pt>
    <dgm:pt modelId="{1CBF0623-1A6A-458C-AAA5-54D77427A268}" type="pres">
      <dgm:prSet presAssocID="{0FB9A6E0-0442-4BAF-829C-6E4106284584}" presName="sibTrans" presStyleCnt="0"/>
      <dgm:spPr/>
    </dgm:pt>
    <dgm:pt modelId="{B98341C2-84C0-49D3-9A74-112D2B88C301}" type="pres">
      <dgm:prSet presAssocID="{5DB6EE94-D4C9-4939-B4BA-A97A22D109D0}" presName="node" presStyleLbl="node1" presStyleIdx="1" presStyleCnt="8">
        <dgm:presLayoutVars>
          <dgm:bulletEnabled val="1"/>
        </dgm:presLayoutVars>
      </dgm:prSet>
      <dgm:spPr/>
    </dgm:pt>
    <dgm:pt modelId="{06331A83-D6E9-44C5-BFC8-BC014352A395}" type="pres">
      <dgm:prSet presAssocID="{330825A6-B7AC-479C-83C6-7D74ABD54E30}" presName="sibTrans" presStyleCnt="0"/>
      <dgm:spPr/>
    </dgm:pt>
    <dgm:pt modelId="{EA125FA8-954B-4ADE-A469-5444AA536A5C}" type="pres">
      <dgm:prSet presAssocID="{2F330476-A9DA-4486-9361-20419C19D1E0}" presName="node" presStyleLbl="node1" presStyleIdx="2" presStyleCnt="8">
        <dgm:presLayoutVars>
          <dgm:bulletEnabled val="1"/>
        </dgm:presLayoutVars>
      </dgm:prSet>
      <dgm:spPr/>
    </dgm:pt>
    <dgm:pt modelId="{7FE6CA96-326E-406B-A3DB-4D3DE0BB8A49}" type="pres">
      <dgm:prSet presAssocID="{E7455A3D-A607-4688-A4A8-FECA1453BAC6}" presName="sibTrans" presStyleCnt="0"/>
      <dgm:spPr/>
    </dgm:pt>
    <dgm:pt modelId="{B466AE1B-41F8-4849-AB6C-121DDC7F7A16}" type="pres">
      <dgm:prSet presAssocID="{63175514-BBBA-4155-9860-428E6DB0E914}" presName="node" presStyleLbl="node1" presStyleIdx="3" presStyleCnt="8">
        <dgm:presLayoutVars>
          <dgm:bulletEnabled val="1"/>
        </dgm:presLayoutVars>
      </dgm:prSet>
      <dgm:spPr/>
    </dgm:pt>
    <dgm:pt modelId="{83C4AE45-DFE0-4736-BB36-B5170BDBFBD1}" type="pres">
      <dgm:prSet presAssocID="{DCD5A0DB-2875-4B01-878B-40996539FA5C}" presName="sibTrans" presStyleCnt="0"/>
      <dgm:spPr/>
    </dgm:pt>
    <dgm:pt modelId="{83F57E74-C988-4416-AA76-ADBFCA062B7B}" type="pres">
      <dgm:prSet presAssocID="{AD98F52D-E7A1-4A9F-83E1-1FD76F40355E}" presName="node" presStyleLbl="node1" presStyleIdx="4" presStyleCnt="8">
        <dgm:presLayoutVars>
          <dgm:bulletEnabled val="1"/>
        </dgm:presLayoutVars>
      </dgm:prSet>
      <dgm:spPr/>
    </dgm:pt>
    <dgm:pt modelId="{6D8FB94A-ED85-456A-9944-7BA52A5A8119}" type="pres">
      <dgm:prSet presAssocID="{4A9C0E15-86E1-4B4D-A3B7-61878FD09828}" presName="sibTrans" presStyleCnt="0"/>
      <dgm:spPr/>
    </dgm:pt>
    <dgm:pt modelId="{C82AE213-A8F1-40FA-AC24-17EC4499F59E}" type="pres">
      <dgm:prSet presAssocID="{F1011E81-EAAB-4FF4-A8DC-48BDADC77730}" presName="node" presStyleLbl="node1" presStyleIdx="5" presStyleCnt="8">
        <dgm:presLayoutVars>
          <dgm:bulletEnabled val="1"/>
        </dgm:presLayoutVars>
      </dgm:prSet>
      <dgm:spPr/>
    </dgm:pt>
    <dgm:pt modelId="{CEC13113-0A1F-49FB-B897-0A297CED7A2F}" type="pres">
      <dgm:prSet presAssocID="{B10DA285-FFEE-4554-AAD6-F21B7B999F74}" presName="sibTrans" presStyleCnt="0"/>
      <dgm:spPr/>
    </dgm:pt>
    <dgm:pt modelId="{3EA05CA5-8946-4D54-BADA-6090560BECE0}" type="pres">
      <dgm:prSet presAssocID="{BC494988-65A3-407B-9965-31A3975BC07A}" presName="node" presStyleLbl="node1" presStyleIdx="6" presStyleCnt="8">
        <dgm:presLayoutVars>
          <dgm:bulletEnabled val="1"/>
        </dgm:presLayoutVars>
      </dgm:prSet>
      <dgm:spPr/>
    </dgm:pt>
    <dgm:pt modelId="{86FB573A-B859-4A3C-AD56-66AF26853073}" type="pres">
      <dgm:prSet presAssocID="{9617A940-E86E-4D08-868D-453149F1CB19}" presName="sibTrans" presStyleCnt="0"/>
      <dgm:spPr/>
    </dgm:pt>
    <dgm:pt modelId="{C5C77349-511C-4DD4-870A-BB9014BAC038}" type="pres">
      <dgm:prSet presAssocID="{2CBF8929-653F-4A3E-98F5-D9A6F8A4A872}" presName="node" presStyleLbl="node1" presStyleIdx="7" presStyleCnt="8">
        <dgm:presLayoutVars>
          <dgm:bulletEnabled val="1"/>
        </dgm:presLayoutVars>
      </dgm:prSet>
      <dgm:spPr/>
    </dgm:pt>
  </dgm:ptLst>
  <dgm:cxnLst>
    <dgm:cxn modelId="{51570F33-FC57-492D-9681-F7EF6C8BE4EA}" type="presOf" srcId="{A83CE84F-8BC8-4B0C-A11F-7DFBF8696ABD}" destId="{F0C10A2D-D43D-4B50-AA50-28A2E000709F}" srcOrd="0" destOrd="0" presId="urn:microsoft.com/office/officeart/2005/8/layout/default"/>
    <dgm:cxn modelId="{B4D4A938-9945-4719-B358-BCF234FE3834}" srcId="{A83CE84F-8BC8-4B0C-A11F-7DFBF8696ABD}" destId="{AD98F52D-E7A1-4A9F-83E1-1FD76F40355E}" srcOrd="4" destOrd="0" parTransId="{D9D38FB1-52CD-4B53-95BC-9E261DEABF04}" sibTransId="{4A9C0E15-86E1-4B4D-A3B7-61878FD09828}"/>
    <dgm:cxn modelId="{3C09DE65-87A8-4EDE-9F0B-DAE7CC663A33}" type="presOf" srcId="{C33079B4-D610-438D-948A-08D9FD372C7A}" destId="{D629D6AE-DFB5-4A73-95B9-56C020D26491}" srcOrd="0" destOrd="0" presId="urn:microsoft.com/office/officeart/2005/8/layout/default"/>
    <dgm:cxn modelId="{D0CEC24E-A872-445E-A25C-DB0A2FD7FE93}" srcId="{A83CE84F-8BC8-4B0C-A11F-7DFBF8696ABD}" destId="{63175514-BBBA-4155-9860-428E6DB0E914}" srcOrd="3" destOrd="0" parTransId="{643363C1-2825-4824-86A4-F5DCF5DC15CF}" sibTransId="{DCD5A0DB-2875-4B01-878B-40996539FA5C}"/>
    <dgm:cxn modelId="{D0B0104F-8D0F-4823-888A-0A59AD9443F9}" srcId="{A83CE84F-8BC8-4B0C-A11F-7DFBF8696ABD}" destId="{2CBF8929-653F-4A3E-98F5-D9A6F8A4A872}" srcOrd="7" destOrd="0" parTransId="{BFCBFA32-BEC2-4CA3-A383-FE167945A842}" sibTransId="{BD5875DD-F3CD-45DF-AF99-B4311F52DD76}"/>
    <dgm:cxn modelId="{9E763E51-07BF-4FC8-9C30-E9389C87ABCB}" type="presOf" srcId="{5DB6EE94-D4C9-4939-B4BA-A97A22D109D0}" destId="{B98341C2-84C0-49D3-9A74-112D2B88C301}" srcOrd="0" destOrd="0" presId="urn:microsoft.com/office/officeart/2005/8/layout/default"/>
    <dgm:cxn modelId="{ADEC6E71-7D7B-4397-BE0C-C1F8C113CF70}" type="presOf" srcId="{AD98F52D-E7A1-4A9F-83E1-1FD76F40355E}" destId="{83F57E74-C988-4416-AA76-ADBFCA062B7B}" srcOrd="0" destOrd="0" presId="urn:microsoft.com/office/officeart/2005/8/layout/default"/>
    <dgm:cxn modelId="{BE238389-3CFB-445D-ACF4-43E416691EF2}" srcId="{A83CE84F-8BC8-4B0C-A11F-7DFBF8696ABD}" destId="{C33079B4-D610-438D-948A-08D9FD372C7A}" srcOrd="0" destOrd="0" parTransId="{DDBAF782-C37C-4297-86D0-DA56B8001A70}" sibTransId="{0FB9A6E0-0442-4BAF-829C-6E4106284584}"/>
    <dgm:cxn modelId="{A95B569A-4D83-4139-A48A-43D4D14BF21E}" srcId="{A83CE84F-8BC8-4B0C-A11F-7DFBF8696ABD}" destId="{BC494988-65A3-407B-9965-31A3975BC07A}" srcOrd="6" destOrd="0" parTransId="{778C8C87-76AB-4736-BB14-B659BE62D1A5}" sibTransId="{9617A940-E86E-4D08-868D-453149F1CB19}"/>
    <dgm:cxn modelId="{7E463F9E-E54D-4FC1-A18D-8D341226FFF9}" type="presOf" srcId="{2F330476-A9DA-4486-9361-20419C19D1E0}" destId="{EA125FA8-954B-4ADE-A469-5444AA536A5C}" srcOrd="0" destOrd="0" presId="urn:microsoft.com/office/officeart/2005/8/layout/default"/>
    <dgm:cxn modelId="{11FBF5AF-1A4D-4773-8866-D54100D30794}" type="presOf" srcId="{F1011E81-EAAB-4FF4-A8DC-48BDADC77730}" destId="{C82AE213-A8F1-40FA-AC24-17EC4499F59E}" srcOrd="0" destOrd="0" presId="urn:microsoft.com/office/officeart/2005/8/layout/default"/>
    <dgm:cxn modelId="{A67C42C3-4979-4399-B272-B51F0D563025}" type="presOf" srcId="{2CBF8929-653F-4A3E-98F5-D9A6F8A4A872}" destId="{C5C77349-511C-4DD4-870A-BB9014BAC038}" srcOrd="0" destOrd="0" presId="urn:microsoft.com/office/officeart/2005/8/layout/default"/>
    <dgm:cxn modelId="{3DD508C7-C71F-44DC-BD8B-7DCDE7EB2E52}" type="presOf" srcId="{63175514-BBBA-4155-9860-428E6DB0E914}" destId="{B466AE1B-41F8-4849-AB6C-121DDC7F7A16}" srcOrd="0" destOrd="0" presId="urn:microsoft.com/office/officeart/2005/8/layout/default"/>
    <dgm:cxn modelId="{006C9BE2-9152-489E-9F4E-5ECCEF1B369F}" srcId="{A83CE84F-8BC8-4B0C-A11F-7DFBF8696ABD}" destId="{5DB6EE94-D4C9-4939-B4BA-A97A22D109D0}" srcOrd="1" destOrd="0" parTransId="{CE833F06-4DEA-4A35-944C-4A4805A96DE2}" sibTransId="{330825A6-B7AC-479C-83C6-7D74ABD54E30}"/>
    <dgm:cxn modelId="{7AE8CAEC-0A20-4226-AE7F-214402BB555E}" srcId="{A83CE84F-8BC8-4B0C-A11F-7DFBF8696ABD}" destId="{F1011E81-EAAB-4FF4-A8DC-48BDADC77730}" srcOrd="5" destOrd="0" parTransId="{3CBBBE4F-B5EB-466A-9829-45B1AEE15D7C}" sibTransId="{B10DA285-FFEE-4554-AAD6-F21B7B999F74}"/>
    <dgm:cxn modelId="{656472F0-B3F2-4549-9DB9-B5F9EE7DC635}" srcId="{A83CE84F-8BC8-4B0C-A11F-7DFBF8696ABD}" destId="{2F330476-A9DA-4486-9361-20419C19D1E0}" srcOrd="2" destOrd="0" parTransId="{B01C9F88-F420-4648-8F21-5DE0AAD1FB3F}" sibTransId="{E7455A3D-A607-4688-A4A8-FECA1453BAC6}"/>
    <dgm:cxn modelId="{1880F7F6-59FF-403A-8F07-13AAD288DB0C}" type="presOf" srcId="{BC494988-65A3-407B-9965-31A3975BC07A}" destId="{3EA05CA5-8946-4D54-BADA-6090560BECE0}" srcOrd="0" destOrd="0" presId="urn:microsoft.com/office/officeart/2005/8/layout/default"/>
    <dgm:cxn modelId="{68C829BA-E4FC-41C7-A385-BC4D336663A3}" type="presParOf" srcId="{F0C10A2D-D43D-4B50-AA50-28A2E000709F}" destId="{D629D6AE-DFB5-4A73-95B9-56C020D26491}" srcOrd="0" destOrd="0" presId="urn:microsoft.com/office/officeart/2005/8/layout/default"/>
    <dgm:cxn modelId="{F1DD1475-D7DB-461C-8CF3-28F42E25F708}" type="presParOf" srcId="{F0C10A2D-D43D-4B50-AA50-28A2E000709F}" destId="{1CBF0623-1A6A-458C-AAA5-54D77427A268}" srcOrd="1" destOrd="0" presId="urn:microsoft.com/office/officeart/2005/8/layout/default"/>
    <dgm:cxn modelId="{3B538C8D-9776-440C-9BAE-3F282DBB59DD}" type="presParOf" srcId="{F0C10A2D-D43D-4B50-AA50-28A2E000709F}" destId="{B98341C2-84C0-49D3-9A74-112D2B88C301}" srcOrd="2" destOrd="0" presId="urn:microsoft.com/office/officeart/2005/8/layout/default"/>
    <dgm:cxn modelId="{591589E0-A524-4A86-8806-07305B6B5F70}" type="presParOf" srcId="{F0C10A2D-D43D-4B50-AA50-28A2E000709F}" destId="{06331A83-D6E9-44C5-BFC8-BC014352A395}" srcOrd="3" destOrd="0" presId="urn:microsoft.com/office/officeart/2005/8/layout/default"/>
    <dgm:cxn modelId="{22CD2BB1-D7A9-455B-8D05-6433C7B2D3DB}" type="presParOf" srcId="{F0C10A2D-D43D-4B50-AA50-28A2E000709F}" destId="{EA125FA8-954B-4ADE-A469-5444AA536A5C}" srcOrd="4" destOrd="0" presId="urn:microsoft.com/office/officeart/2005/8/layout/default"/>
    <dgm:cxn modelId="{95867137-54C0-4EE1-A428-62716A6C0F66}" type="presParOf" srcId="{F0C10A2D-D43D-4B50-AA50-28A2E000709F}" destId="{7FE6CA96-326E-406B-A3DB-4D3DE0BB8A49}" srcOrd="5" destOrd="0" presId="urn:microsoft.com/office/officeart/2005/8/layout/default"/>
    <dgm:cxn modelId="{2AFD3209-27D2-4D17-8D81-211CAC7FCDB4}" type="presParOf" srcId="{F0C10A2D-D43D-4B50-AA50-28A2E000709F}" destId="{B466AE1B-41F8-4849-AB6C-121DDC7F7A16}" srcOrd="6" destOrd="0" presId="urn:microsoft.com/office/officeart/2005/8/layout/default"/>
    <dgm:cxn modelId="{9BE40BEF-FB14-45E1-9815-B4D943D337F9}" type="presParOf" srcId="{F0C10A2D-D43D-4B50-AA50-28A2E000709F}" destId="{83C4AE45-DFE0-4736-BB36-B5170BDBFBD1}" srcOrd="7" destOrd="0" presId="urn:microsoft.com/office/officeart/2005/8/layout/default"/>
    <dgm:cxn modelId="{4A300883-C4EE-45F6-91C4-64B750AE773B}" type="presParOf" srcId="{F0C10A2D-D43D-4B50-AA50-28A2E000709F}" destId="{83F57E74-C988-4416-AA76-ADBFCA062B7B}" srcOrd="8" destOrd="0" presId="urn:microsoft.com/office/officeart/2005/8/layout/default"/>
    <dgm:cxn modelId="{16F34140-076B-4ED6-A14D-845A0A034AB2}" type="presParOf" srcId="{F0C10A2D-D43D-4B50-AA50-28A2E000709F}" destId="{6D8FB94A-ED85-456A-9944-7BA52A5A8119}" srcOrd="9" destOrd="0" presId="urn:microsoft.com/office/officeart/2005/8/layout/default"/>
    <dgm:cxn modelId="{80576EC4-0EAC-40B4-AAAF-9895562DA109}" type="presParOf" srcId="{F0C10A2D-D43D-4B50-AA50-28A2E000709F}" destId="{C82AE213-A8F1-40FA-AC24-17EC4499F59E}" srcOrd="10" destOrd="0" presId="urn:microsoft.com/office/officeart/2005/8/layout/default"/>
    <dgm:cxn modelId="{A6E53351-4509-47E6-A5B5-540B6E0A2016}" type="presParOf" srcId="{F0C10A2D-D43D-4B50-AA50-28A2E000709F}" destId="{CEC13113-0A1F-49FB-B897-0A297CED7A2F}" srcOrd="11" destOrd="0" presId="urn:microsoft.com/office/officeart/2005/8/layout/default"/>
    <dgm:cxn modelId="{AF19ED48-27D6-46BE-BF03-98A299C73AE8}" type="presParOf" srcId="{F0C10A2D-D43D-4B50-AA50-28A2E000709F}" destId="{3EA05CA5-8946-4D54-BADA-6090560BECE0}" srcOrd="12" destOrd="0" presId="urn:microsoft.com/office/officeart/2005/8/layout/default"/>
    <dgm:cxn modelId="{5696B3D1-CDC6-4B0E-A6E6-080480F2E5E0}" type="presParOf" srcId="{F0C10A2D-D43D-4B50-AA50-28A2E000709F}" destId="{86FB573A-B859-4A3C-AD56-66AF26853073}" srcOrd="13" destOrd="0" presId="urn:microsoft.com/office/officeart/2005/8/layout/default"/>
    <dgm:cxn modelId="{2A8A59B3-0047-4A19-8D59-BBCAB79B7216}" type="presParOf" srcId="{F0C10A2D-D43D-4B50-AA50-28A2E000709F}" destId="{C5C77349-511C-4DD4-870A-BB9014BAC038}"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21A0A0-5658-48E8-BD6F-2148A4490F51}" type="doc">
      <dgm:prSet loTypeId="urn:microsoft.com/office/officeart/2008/layout/SquareAccentList" loCatId="list" qsTypeId="urn:microsoft.com/office/officeart/2005/8/quickstyle/simple1" qsCatId="simple" csTypeId="urn:microsoft.com/office/officeart/2005/8/colors/colorful1" csCatId="colorful" phldr="1"/>
      <dgm:spPr/>
      <dgm:t>
        <a:bodyPr/>
        <a:lstStyle/>
        <a:p>
          <a:endParaRPr lang="en-US"/>
        </a:p>
      </dgm:t>
    </dgm:pt>
    <dgm:pt modelId="{7295DD2B-C702-4BC0-84F9-D3D2FE72C6E5}">
      <dgm:prSet phldrT="[Text]"/>
      <dgm:spPr/>
      <dgm:t>
        <a:bodyPr/>
        <a:lstStyle/>
        <a:p>
          <a:r>
            <a:rPr lang="en-US" dirty="0"/>
            <a:t>ASM (Classic)</a:t>
          </a:r>
        </a:p>
      </dgm:t>
    </dgm:pt>
    <dgm:pt modelId="{1C4546A8-135C-4FE1-82B1-9AF4F43902A6}" type="parTrans" cxnId="{1C9027CF-50B4-4729-A8BE-536C1ECEF831}">
      <dgm:prSet/>
      <dgm:spPr/>
      <dgm:t>
        <a:bodyPr/>
        <a:lstStyle/>
        <a:p>
          <a:endParaRPr lang="en-US"/>
        </a:p>
      </dgm:t>
    </dgm:pt>
    <dgm:pt modelId="{2A2C6EDF-E805-46D3-980F-697D4DF76E87}" type="sibTrans" cxnId="{1C9027CF-50B4-4729-A8BE-536C1ECEF831}">
      <dgm:prSet/>
      <dgm:spPr/>
      <dgm:t>
        <a:bodyPr/>
        <a:lstStyle/>
        <a:p>
          <a:endParaRPr lang="en-US"/>
        </a:p>
      </dgm:t>
    </dgm:pt>
    <dgm:pt modelId="{C6413241-4803-4D09-BF53-E9D553C49F93}">
      <dgm:prSet phldrT="[Text]"/>
      <dgm:spPr/>
      <dgm:t>
        <a:bodyPr/>
        <a:lstStyle/>
        <a:p>
          <a:r>
            <a:rPr lang="en-US" dirty="0"/>
            <a:t>Traditional deployments</a:t>
          </a:r>
        </a:p>
      </dgm:t>
    </dgm:pt>
    <dgm:pt modelId="{57875C93-BC57-4486-8501-EDF069CD7238}" type="parTrans" cxnId="{C34CD8F4-C4DB-4E70-9995-A4D57E9E0A1E}">
      <dgm:prSet/>
      <dgm:spPr/>
      <dgm:t>
        <a:bodyPr/>
        <a:lstStyle/>
        <a:p>
          <a:endParaRPr lang="en-US"/>
        </a:p>
      </dgm:t>
    </dgm:pt>
    <dgm:pt modelId="{E267595F-1477-4D1B-A97A-C2CF038D7E80}" type="sibTrans" cxnId="{C34CD8F4-C4DB-4E70-9995-A4D57E9E0A1E}">
      <dgm:prSet/>
      <dgm:spPr/>
      <dgm:t>
        <a:bodyPr/>
        <a:lstStyle/>
        <a:p>
          <a:endParaRPr lang="en-US"/>
        </a:p>
      </dgm:t>
    </dgm:pt>
    <dgm:pt modelId="{C15F3FE8-79EB-43B0-A6F1-B2631B7E0632}">
      <dgm:prSet phldrT="[Text]"/>
      <dgm:spPr/>
      <dgm:t>
        <a:bodyPr/>
        <a:lstStyle/>
        <a:p>
          <a:r>
            <a:rPr lang="en-US" dirty="0"/>
            <a:t>K.I.S.S.</a:t>
          </a:r>
        </a:p>
      </dgm:t>
    </dgm:pt>
    <dgm:pt modelId="{63F798E0-F431-4D77-A88B-F6422CB0627E}" type="parTrans" cxnId="{7D6ED51F-27CB-4355-B6E1-41F7DF491094}">
      <dgm:prSet/>
      <dgm:spPr/>
      <dgm:t>
        <a:bodyPr/>
        <a:lstStyle/>
        <a:p>
          <a:endParaRPr lang="en-US"/>
        </a:p>
      </dgm:t>
    </dgm:pt>
    <dgm:pt modelId="{D806186D-360A-4225-B03E-EECA79611E04}" type="sibTrans" cxnId="{7D6ED51F-27CB-4355-B6E1-41F7DF491094}">
      <dgm:prSet/>
      <dgm:spPr/>
      <dgm:t>
        <a:bodyPr/>
        <a:lstStyle/>
        <a:p>
          <a:endParaRPr lang="en-US"/>
        </a:p>
      </dgm:t>
    </dgm:pt>
    <dgm:pt modelId="{D856AFC7-D70B-4589-A54F-407EABCDB4F6}">
      <dgm:prSet phldrT="[Text]"/>
      <dgm:spPr/>
      <dgm:t>
        <a:bodyPr/>
        <a:lstStyle/>
        <a:p>
          <a:r>
            <a:rPr lang="en-US" dirty="0"/>
            <a:t>Is being deprecated</a:t>
          </a:r>
        </a:p>
      </dgm:t>
    </dgm:pt>
    <dgm:pt modelId="{F940F7B7-7EB7-4397-B00C-A0BE03224B04}" type="parTrans" cxnId="{CAFF4E88-1E9E-4389-86FF-FA99B84214B1}">
      <dgm:prSet/>
      <dgm:spPr/>
      <dgm:t>
        <a:bodyPr/>
        <a:lstStyle/>
        <a:p>
          <a:endParaRPr lang="en-US"/>
        </a:p>
      </dgm:t>
    </dgm:pt>
    <dgm:pt modelId="{EE334DF6-14E7-44AC-99E3-9D4A1E277513}" type="sibTrans" cxnId="{CAFF4E88-1E9E-4389-86FF-FA99B84214B1}">
      <dgm:prSet/>
      <dgm:spPr/>
      <dgm:t>
        <a:bodyPr/>
        <a:lstStyle/>
        <a:p>
          <a:endParaRPr lang="en-US"/>
        </a:p>
      </dgm:t>
    </dgm:pt>
    <dgm:pt modelId="{12AEA6BB-1666-4BEC-AE74-6BCDD57CDA57}">
      <dgm:prSet phldrT="[Text]"/>
      <dgm:spPr/>
      <dgm:t>
        <a:bodyPr/>
        <a:lstStyle/>
        <a:p>
          <a:r>
            <a:rPr lang="en-US" dirty="0"/>
            <a:t>ARM – The New Way</a:t>
          </a:r>
        </a:p>
      </dgm:t>
    </dgm:pt>
    <dgm:pt modelId="{7B9403CB-1B00-41CD-BF3A-7A30E2429121}" type="parTrans" cxnId="{CC3D53EA-E3D3-42D7-82EE-162C2D4B0AEE}">
      <dgm:prSet/>
      <dgm:spPr/>
      <dgm:t>
        <a:bodyPr/>
        <a:lstStyle/>
        <a:p>
          <a:endParaRPr lang="en-US"/>
        </a:p>
      </dgm:t>
    </dgm:pt>
    <dgm:pt modelId="{007E4983-AF0A-4822-B9DA-3D10DB657755}" type="sibTrans" cxnId="{CC3D53EA-E3D3-42D7-82EE-162C2D4B0AEE}">
      <dgm:prSet/>
      <dgm:spPr/>
      <dgm:t>
        <a:bodyPr/>
        <a:lstStyle/>
        <a:p>
          <a:endParaRPr lang="en-US"/>
        </a:p>
      </dgm:t>
    </dgm:pt>
    <dgm:pt modelId="{03B5E228-9466-4C14-B57E-DA2822FCFB75}">
      <dgm:prSet phldrT="[Text]"/>
      <dgm:spPr/>
      <dgm:t>
        <a:bodyPr/>
        <a:lstStyle/>
        <a:p>
          <a:r>
            <a:rPr lang="en-US" dirty="0"/>
            <a:t>Logical Grouping</a:t>
          </a:r>
        </a:p>
      </dgm:t>
    </dgm:pt>
    <dgm:pt modelId="{0EA4B801-AEDA-41C0-916F-413A06897F0F}" type="parTrans" cxnId="{4A6886DC-2975-4970-B9A0-E7BFDA33F162}">
      <dgm:prSet/>
      <dgm:spPr/>
      <dgm:t>
        <a:bodyPr/>
        <a:lstStyle/>
        <a:p>
          <a:endParaRPr lang="en-US"/>
        </a:p>
      </dgm:t>
    </dgm:pt>
    <dgm:pt modelId="{0A1BB51C-3334-4A3F-BEE4-A5A1B3C2133B}" type="sibTrans" cxnId="{4A6886DC-2975-4970-B9A0-E7BFDA33F162}">
      <dgm:prSet/>
      <dgm:spPr/>
      <dgm:t>
        <a:bodyPr/>
        <a:lstStyle/>
        <a:p>
          <a:endParaRPr lang="en-US"/>
        </a:p>
      </dgm:t>
    </dgm:pt>
    <dgm:pt modelId="{9D6EDD15-8908-44BB-B837-B755364D69AA}">
      <dgm:prSet phldrT="[Text]"/>
      <dgm:spPr/>
      <dgm:t>
        <a:bodyPr/>
        <a:lstStyle/>
        <a:p>
          <a:r>
            <a:rPr lang="en-US" dirty="0"/>
            <a:t>Some new resources require it</a:t>
          </a:r>
        </a:p>
      </dgm:t>
    </dgm:pt>
    <dgm:pt modelId="{88AEDD34-E390-493B-8A4D-5FE965E92BA9}" type="parTrans" cxnId="{10176215-F36F-471C-B4ED-36D485613F54}">
      <dgm:prSet/>
      <dgm:spPr/>
      <dgm:t>
        <a:bodyPr/>
        <a:lstStyle/>
        <a:p>
          <a:endParaRPr lang="en-US"/>
        </a:p>
      </dgm:t>
    </dgm:pt>
    <dgm:pt modelId="{6BE585DB-D894-46EC-85F5-4697DCC5916D}" type="sibTrans" cxnId="{10176215-F36F-471C-B4ED-36D485613F54}">
      <dgm:prSet/>
      <dgm:spPr/>
      <dgm:t>
        <a:bodyPr/>
        <a:lstStyle/>
        <a:p>
          <a:endParaRPr lang="en-US"/>
        </a:p>
      </dgm:t>
    </dgm:pt>
    <dgm:pt modelId="{2E3EC430-E604-471C-AE9A-C66633F7C9A8}">
      <dgm:prSet phldrT="[Text]"/>
      <dgm:spPr/>
      <dgm:t>
        <a:bodyPr/>
        <a:lstStyle/>
        <a:p>
          <a:r>
            <a:rPr lang="en-US" dirty="0"/>
            <a:t>Commands run 1-by-1 = slow</a:t>
          </a:r>
        </a:p>
      </dgm:t>
    </dgm:pt>
    <dgm:pt modelId="{180EA3CA-79B6-4507-84D3-1BBB3060EBA3}" type="parTrans" cxnId="{B14373ED-44BC-4227-B97C-8E65CD5A08E4}">
      <dgm:prSet/>
      <dgm:spPr/>
      <dgm:t>
        <a:bodyPr/>
        <a:lstStyle/>
        <a:p>
          <a:endParaRPr lang="en-US"/>
        </a:p>
      </dgm:t>
    </dgm:pt>
    <dgm:pt modelId="{1017CE00-9F84-4581-83A4-0D86EA200CEA}" type="sibTrans" cxnId="{B14373ED-44BC-4227-B97C-8E65CD5A08E4}">
      <dgm:prSet/>
      <dgm:spPr/>
      <dgm:t>
        <a:bodyPr/>
        <a:lstStyle/>
        <a:p>
          <a:endParaRPr lang="en-US"/>
        </a:p>
      </dgm:t>
    </dgm:pt>
    <dgm:pt modelId="{3A3A1BED-2C8C-443C-B625-54BBE385B5C2}">
      <dgm:prSet phldrT="[Text]"/>
      <dgm:spPr/>
      <dgm:t>
        <a:bodyPr/>
        <a:lstStyle/>
        <a:p>
          <a:r>
            <a:rPr lang="en-US" dirty="0"/>
            <a:t>Shared and reusable</a:t>
          </a:r>
        </a:p>
      </dgm:t>
    </dgm:pt>
    <dgm:pt modelId="{F5EB72FC-DC85-45E9-98E2-B541BEA7EA0A}" type="parTrans" cxnId="{495564A1-2980-4A32-88B4-6C13B1650389}">
      <dgm:prSet/>
      <dgm:spPr/>
      <dgm:t>
        <a:bodyPr/>
        <a:lstStyle/>
        <a:p>
          <a:endParaRPr lang="en-US"/>
        </a:p>
      </dgm:t>
    </dgm:pt>
    <dgm:pt modelId="{208AE804-89C1-466D-90A2-919C79C410C3}" type="sibTrans" cxnId="{495564A1-2980-4A32-88B4-6C13B1650389}">
      <dgm:prSet/>
      <dgm:spPr/>
      <dgm:t>
        <a:bodyPr/>
        <a:lstStyle/>
        <a:p>
          <a:endParaRPr lang="en-US"/>
        </a:p>
      </dgm:t>
    </dgm:pt>
    <dgm:pt modelId="{9B4D900B-9E5E-43BE-B52D-B2227E2FE0B8}">
      <dgm:prSet phldrT="[Text]"/>
      <dgm:spPr/>
      <dgm:t>
        <a:bodyPr/>
        <a:lstStyle/>
        <a:p>
          <a:r>
            <a:rPr lang="en-US" dirty="0"/>
            <a:t>Tagging</a:t>
          </a:r>
        </a:p>
      </dgm:t>
    </dgm:pt>
    <dgm:pt modelId="{84CBA813-6FCA-4FE1-9CE1-8D1B46E3F0C1}" type="parTrans" cxnId="{8199ACA9-FAE5-47C3-AF84-16B179A83F47}">
      <dgm:prSet/>
      <dgm:spPr/>
      <dgm:t>
        <a:bodyPr/>
        <a:lstStyle/>
        <a:p>
          <a:endParaRPr lang="en-US"/>
        </a:p>
      </dgm:t>
    </dgm:pt>
    <dgm:pt modelId="{87C59157-F064-4717-96AE-E3F48A42EC0D}" type="sibTrans" cxnId="{8199ACA9-FAE5-47C3-AF84-16B179A83F47}">
      <dgm:prSet/>
      <dgm:spPr/>
      <dgm:t>
        <a:bodyPr/>
        <a:lstStyle/>
        <a:p>
          <a:endParaRPr lang="en-US"/>
        </a:p>
      </dgm:t>
    </dgm:pt>
    <dgm:pt modelId="{E0FF36E7-3E1B-465B-91F8-0F83A585BAE7}">
      <dgm:prSet phldrT="[Text]"/>
      <dgm:spPr/>
      <dgm:t>
        <a:bodyPr/>
        <a:lstStyle/>
        <a:p>
          <a:r>
            <a:rPr lang="en-US" dirty="0"/>
            <a:t>Commands run batched = faster</a:t>
          </a:r>
        </a:p>
      </dgm:t>
    </dgm:pt>
    <dgm:pt modelId="{CB985214-7529-4FBC-A185-DB88C4A8A024}" type="parTrans" cxnId="{CA64CF8C-2EEA-4312-94BE-67902ECF16AF}">
      <dgm:prSet/>
      <dgm:spPr/>
      <dgm:t>
        <a:bodyPr/>
        <a:lstStyle/>
        <a:p>
          <a:endParaRPr lang="en-US"/>
        </a:p>
      </dgm:t>
    </dgm:pt>
    <dgm:pt modelId="{F0E0105E-4458-4494-A629-3243B52283FA}" type="sibTrans" cxnId="{CA64CF8C-2EEA-4312-94BE-67902ECF16AF}">
      <dgm:prSet/>
      <dgm:spPr/>
      <dgm:t>
        <a:bodyPr/>
        <a:lstStyle/>
        <a:p>
          <a:endParaRPr lang="en-US"/>
        </a:p>
      </dgm:t>
    </dgm:pt>
    <dgm:pt modelId="{0D3D2BAD-F62C-4D69-8626-F509E6D7F813}" type="pres">
      <dgm:prSet presAssocID="{8521A0A0-5658-48E8-BD6F-2148A4490F51}" presName="layout" presStyleCnt="0">
        <dgm:presLayoutVars>
          <dgm:chMax/>
          <dgm:chPref/>
          <dgm:dir/>
          <dgm:resizeHandles/>
        </dgm:presLayoutVars>
      </dgm:prSet>
      <dgm:spPr/>
    </dgm:pt>
    <dgm:pt modelId="{3766E2A6-DF0B-4980-B093-EC9D8BB6482D}" type="pres">
      <dgm:prSet presAssocID="{7295DD2B-C702-4BC0-84F9-D3D2FE72C6E5}" presName="root" presStyleCnt="0">
        <dgm:presLayoutVars>
          <dgm:chMax/>
          <dgm:chPref/>
        </dgm:presLayoutVars>
      </dgm:prSet>
      <dgm:spPr/>
    </dgm:pt>
    <dgm:pt modelId="{572E976D-751F-4759-A2CA-4F5665FEF7E2}" type="pres">
      <dgm:prSet presAssocID="{7295DD2B-C702-4BC0-84F9-D3D2FE72C6E5}" presName="rootComposite" presStyleCnt="0">
        <dgm:presLayoutVars/>
      </dgm:prSet>
      <dgm:spPr/>
    </dgm:pt>
    <dgm:pt modelId="{DF83DD3B-B63C-419A-9CCF-BB022CD88201}" type="pres">
      <dgm:prSet presAssocID="{7295DD2B-C702-4BC0-84F9-D3D2FE72C6E5}" presName="ParentAccent" presStyleLbl="alignNode1" presStyleIdx="0" presStyleCnt="2"/>
      <dgm:spPr/>
    </dgm:pt>
    <dgm:pt modelId="{5C43D47B-699A-473C-BA36-344816A67E71}" type="pres">
      <dgm:prSet presAssocID="{7295DD2B-C702-4BC0-84F9-D3D2FE72C6E5}" presName="ParentSmallAccent" presStyleLbl="fgAcc1" presStyleIdx="0" presStyleCnt="2"/>
      <dgm:spPr/>
    </dgm:pt>
    <dgm:pt modelId="{5FD99945-74DF-43FC-9AFB-56820121613C}" type="pres">
      <dgm:prSet presAssocID="{7295DD2B-C702-4BC0-84F9-D3D2FE72C6E5}" presName="Parent" presStyleLbl="revTx" presStyleIdx="0" presStyleCnt="11">
        <dgm:presLayoutVars>
          <dgm:chMax/>
          <dgm:chPref val="4"/>
          <dgm:bulletEnabled val="1"/>
        </dgm:presLayoutVars>
      </dgm:prSet>
      <dgm:spPr/>
    </dgm:pt>
    <dgm:pt modelId="{E6E10BC8-F320-4DC5-BA34-332784939C74}" type="pres">
      <dgm:prSet presAssocID="{7295DD2B-C702-4BC0-84F9-D3D2FE72C6E5}" presName="childShape" presStyleCnt="0">
        <dgm:presLayoutVars>
          <dgm:chMax val="0"/>
          <dgm:chPref val="0"/>
        </dgm:presLayoutVars>
      </dgm:prSet>
      <dgm:spPr/>
    </dgm:pt>
    <dgm:pt modelId="{39203379-FFD4-466B-A269-2FBFDBCFA087}" type="pres">
      <dgm:prSet presAssocID="{C6413241-4803-4D09-BF53-E9D553C49F93}" presName="childComposite" presStyleCnt="0">
        <dgm:presLayoutVars>
          <dgm:chMax val="0"/>
          <dgm:chPref val="0"/>
        </dgm:presLayoutVars>
      </dgm:prSet>
      <dgm:spPr/>
    </dgm:pt>
    <dgm:pt modelId="{39BF90B4-97A5-4E82-84A1-61E46D5C16E0}" type="pres">
      <dgm:prSet presAssocID="{C6413241-4803-4D09-BF53-E9D553C49F93}" presName="ChildAccent" presStyleLbl="solidFgAcc1" presStyleIdx="0" presStyleCnt="9"/>
      <dgm:spPr/>
    </dgm:pt>
    <dgm:pt modelId="{204A5188-1D3E-472E-AFD5-131FA5C7EC17}" type="pres">
      <dgm:prSet presAssocID="{C6413241-4803-4D09-BF53-E9D553C49F93}" presName="Child" presStyleLbl="revTx" presStyleIdx="1" presStyleCnt="11">
        <dgm:presLayoutVars>
          <dgm:chMax val="0"/>
          <dgm:chPref val="0"/>
          <dgm:bulletEnabled val="1"/>
        </dgm:presLayoutVars>
      </dgm:prSet>
      <dgm:spPr/>
    </dgm:pt>
    <dgm:pt modelId="{943378F6-138D-4FEC-BEE0-21C75362F6FD}" type="pres">
      <dgm:prSet presAssocID="{C15F3FE8-79EB-43B0-A6F1-B2631B7E0632}" presName="childComposite" presStyleCnt="0">
        <dgm:presLayoutVars>
          <dgm:chMax val="0"/>
          <dgm:chPref val="0"/>
        </dgm:presLayoutVars>
      </dgm:prSet>
      <dgm:spPr/>
    </dgm:pt>
    <dgm:pt modelId="{2C36D317-8EF4-403D-8A38-0538022921E3}" type="pres">
      <dgm:prSet presAssocID="{C15F3FE8-79EB-43B0-A6F1-B2631B7E0632}" presName="ChildAccent" presStyleLbl="solidFgAcc1" presStyleIdx="1" presStyleCnt="9"/>
      <dgm:spPr/>
    </dgm:pt>
    <dgm:pt modelId="{D9D8462B-4BAF-4A66-A31B-05D0295F525E}" type="pres">
      <dgm:prSet presAssocID="{C15F3FE8-79EB-43B0-A6F1-B2631B7E0632}" presName="Child" presStyleLbl="revTx" presStyleIdx="2" presStyleCnt="11">
        <dgm:presLayoutVars>
          <dgm:chMax val="0"/>
          <dgm:chPref val="0"/>
          <dgm:bulletEnabled val="1"/>
        </dgm:presLayoutVars>
      </dgm:prSet>
      <dgm:spPr/>
    </dgm:pt>
    <dgm:pt modelId="{4BFF477B-7E8F-40E8-A58D-9D6F04B3CFAD}" type="pres">
      <dgm:prSet presAssocID="{2E3EC430-E604-471C-AE9A-C66633F7C9A8}" presName="childComposite" presStyleCnt="0">
        <dgm:presLayoutVars>
          <dgm:chMax val="0"/>
          <dgm:chPref val="0"/>
        </dgm:presLayoutVars>
      </dgm:prSet>
      <dgm:spPr/>
    </dgm:pt>
    <dgm:pt modelId="{DB824E2A-389A-40D5-A7BB-C7D319731317}" type="pres">
      <dgm:prSet presAssocID="{2E3EC430-E604-471C-AE9A-C66633F7C9A8}" presName="ChildAccent" presStyleLbl="solidFgAcc1" presStyleIdx="2" presStyleCnt="9"/>
      <dgm:spPr/>
    </dgm:pt>
    <dgm:pt modelId="{AAB8D369-B355-46A6-B31C-26C5F015FE98}" type="pres">
      <dgm:prSet presAssocID="{2E3EC430-E604-471C-AE9A-C66633F7C9A8}" presName="Child" presStyleLbl="revTx" presStyleIdx="3" presStyleCnt="11">
        <dgm:presLayoutVars>
          <dgm:chMax val="0"/>
          <dgm:chPref val="0"/>
          <dgm:bulletEnabled val="1"/>
        </dgm:presLayoutVars>
      </dgm:prSet>
      <dgm:spPr/>
    </dgm:pt>
    <dgm:pt modelId="{35DB6C02-78A1-48B8-A6F3-755219C255D5}" type="pres">
      <dgm:prSet presAssocID="{D856AFC7-D70B-4589-A54F-407EABCDB4F6}" presName="childComposite" presStyleCnt="0">
        <dgm:presLayoutVars>
          <dgm:chMax val="0"/>
          <dgm:chPref val="0"/>
        </dgm:presLayoutVars>
      </dgm:prSet>
      <dgm:spPr/>
    </dgm:pt>
    <dgm:pt modelId="{BD1C0B99-653F-4F6A-A54F-F913BEBADB18}" type="pres">
      <dgm:prSet presAssocID="{D856AFC7-D70B-4589-A54F-407EABCDB4F6}" presName="ChildAccent" presStyleLbl="solidFgAcc1" presStyleIdx="3" presStyleCnt="9"/>
      <dgm:spPr/>
    </dgm:pt>
    <dgm:pt modelId="{5AA425E1-1DBB-4B3B-9A2F-5C6A39422814}" type="pres">
      <dgm:prSet presAssocID="{D856AFC7-D70B-4589-A54F-407EABCDB4F6}" presName="Child" presStyleLbl="revTx" presStyleIdx="4" presStyleCnt="11">
        <dgm:presLayoutVars>
          <dgm:chMax val="0"/>
          <dgm:chPref val="0"/>
          <dgm:bulletEnabled val="1"/>
        </dgm:presLayoutVars>
      </dgm:prSet>
      <dgm:spPr/>
    </dgm:pt>
    <dgm:pt modelId="{96ECC439-4CB6-4950-98E4-690E566B05EC}" type="pres">
      <dgm:prSet presAssocID="{12AEA6BB-1666-4BEC-AE74-6BCDD57CDA57}" presName="root" presStyleCnt="0">
        <dgm:presLayoutVars>
          <dgm:chMax/>
          <dgm:chPref/>
        </dgm:presLayoutVars>
      </dgm:prSet>
      <dgm:spPr/>
    </dgm:pt>
    <dgm:pt modelId="{2F626027-16FE-48A3-97CD-CAB66D64E560}" type="pres">
      <dgm:prSet presAssocID="{12AEA6BB-1666-4BEC-AE74-6BCDD57CDA57}" presName="rootComposite" presStyleCnt="0">
        <dgm:presLayoutVars/>
      </dgm:prSet>
      <dgm:spPr/>
    </dgm:pt>
    <dgm:pt modelId="{F235A6AA-5F5F-4A4F-9F7C-4F7BA5C7B269}" type="pres">
      <dgm:prSet presAssocID="{12AEA6BB-1666-4BEC-AE74-6BCDD57CDA57}" presName="ParentAccent" presStyleLbl="alignNode1" presStyleIdx="1" presStyleCnt="2"/>
      <dgm:spPr/>
    </dgm:pt>
    <dgm:pt modelId="{F92D1224-2137-44C8-9A23-EB33F3BB0939}" type="pres">
      <dgm:prSet presAssocID="{12AEA6BB-1666-4BEC-AE74-6BCDD57CDA57}" presName="ParentSmallAccent" presStyleLbl="fgAcc1" presStyleIdx="1" presStyleCnt="2"/>
      <dgm:spPr/>
    </dgm:pt>
    <dgm:pt modelId="{579ADD1D-6306-4F24-8FF1-D8BEE6BDCE5D}" type="pres">
      <dgm:prSet presAssocID="{12AEA6BB-1666-4BEC-AE74-6BCDD57CDA57}" presName="Parent" presStyleLbl="revTx" presStyleIdx="5" presStyleCnt="11">
        <dgm:presLayoutVars>
          <dgm:chMax/>
          <dgm:chPref val="4"/>
          <dgm:bulletEnabled val="1"/>
        </dgm:presLayoutVars>
      </dgm:prSet>
      <dgm:spPr/>
    </dgm:pt>
    <dgm:pt modelId="{54CF82BA-7359-4400-BEDB-9F504674D346}" type="pres">
      <dgm:prSet presAssocID="{12AEA6BB-1666-4BEC-AE74-6BCDD57CDA57}" presName="childShape" presStyleCnt="0">
        <dgm:presLayoutVars>
          <dgm:chMax val="0"/>
          <dgm:chPref val="0"/>
        </dgm:presLayoutVars>
      </dgm:prSet>
      <dgm:spPr/>
    </dgm:pt>
    <dgm:pt modelId="{0BF1F420-33DA-412E-BC6A-C18226EF311F}" type="pres">
      <dgm:prSet presAssocID="{03B5E228-9466-4C14-B57E-DA2822FCFB75}" presName="childComposite" presStyleCnt="0">
        <dgm:presLayoutVars>
          <dgm:chMax val="0"/>
          <dgm:chPref val="0"/>
        </dgm:presLayoutVars>
      </dgm:prSet>
      <dgm:spPr/>
    </dgm:pt>
    <dgm:pt modelId="{89915C3B-A480-4A43-BEF7-4732FF8CC1A0}" type="pres">
      <dgm:prSet presAssocID="{03B5E228-9466-4C14-B57E-DA2822FCFB75}" presName="ChildAccent" presStyleLbl="solidFgAcc1" presStyleIdx="4" presStyleCnt="9"/>
      <dgm:spPr/>
    </dgm:pt>
    <dgm:pt modelId="{61E448FD-5E8F-4DCB-90C5-FCBDAA9B3EFB}" type="pres">
      <dgm:prSet presAssocID="{03B5E228-9466-4C14-B57E-DA2822FCFB75}" presName="Child" presStyleLbl="revTx" presStyleIdx="6" presStyleCnt="11">
        <dgm:presLayoutVars>
          <dgm:chMax val="0"/>
          <dgm:chPref val="0"/>
          <dgm:bulletEnabled val="1"/>
        </dgm:presLayoutVars>
      </dgm:prSet>
      <dgm:spPr/>
    </dgm:pt>
    <dgm:pt modelId="{0DF6A01E-5241-437D-B151-3E7F13B32FE6}" type="pres">
      <dgm:prSet presAssocID="{3A3A1BED-2C8C-443C-B625-54BBE385B5C2}" presName="childComposite" presStyleCnt="0">
        <dgm:presLayoutVars>
          <dgm:chMax val="0"/>
          <dgm:chPref val="0"/>
        </dgm:presLayoutVars>
      </dgm:prSet>
      <dgm:spPr/>
    </dgm:pt>
    <dgm:pt modelId="{6C51D2E1-24DE-4ACB-B810-3A7B357E346A}" type="pres">
      <dgm:prSet presAssocID="{3A3A1BED-2C8C-443C-B625-54BBE385B5C2}" presName="ChildAccent" presStyleLbl="solidFgAcc1" presStyleIdx="5" presStyleCnt="9"/>
      <dgm:spPr/>
    </dgm:pt>
    <dgm:pt modelId="{4651FD58-9BAC-4173-A8C0-03ED3B50B646}" type="pres">
      <dgm:prSet presAssocID="{3A3A1BED-2C8C-443C-B625-54BBE385B5C2}" presName="Child" presStyleLbl="revTx" presStyleIdx="7" presStyleCnt="11">
        <dgm:presLayoutVars>
          <dgm:chMax val="0"/>
          <dgm:chPref val="0"/>
          <dgm:bulletEnabled val="1"/>
        </dgm:presLayoutVars>
      </dgm:prSet>
      <dgm:spPr/>
    </dgm:pt>
    <dgm:pt modelId="{DD17C490-4F25-48D3-8FD8-4305AA1F49E1}" type="pres">
      <dgm:prSet presAssocID="{9B4D900B-9E5E-43BE-B52D-B2227E2FE0B8}" presName="childComposite" presStyleCnt="0">
        <dgm:presLayoutVars>
          <dgm:chMax val="0"/>
          <dgm:chPref val="0"/>
        </dgm:presLayoutVars>
      </dgm:prSet>
      <dgm:spPr/>
    </dgm:pt>
    <dgm:pt modelId="{B2BCB749-067B-43BD-8EDA-500BB22787FA}" type="pres">
      <dgm:prSet presAssocID="{9B4D900B-9E5E-43BE-B52D-B2227E2FE0B8}" presName="ChildAccent" presStyleLbl="solidFgAcc1" presStyleIdx="6" presStyleCnt="9"/>
      <dgm:spPr/>
    </dgm:pt>
    <dgm:pt modelId="{D167CEC1-3551-4A1F-89F7-EF833C1B06EA}" type="pres">
      <dgm:prSet presAssocID="{9B4D900B-9E5E-43BE-B52D-B2227E2FE0B8}" presName="Child" presStyleLbl="revTx" presStyleIdx="8" presStyleCnt="11">
        <dgm:presLayoutVars>
          <dgm:chMax val="0"/>
          <dgm:chPref val="0"/>
          <dgm:bulletEnabled val="1"/>
        </dgm:presLayoutVars>
      </dgm:prSet>
      <dgm:spPr/>
    </dgm:pt>
    <dgm:pt modelId="{57873A6C-C4C6-43D3-962B-9BB087FF13BA}" type="pres">
      <dgm:prSet presAssocID="{E0FF36E7-3E1B-465B-91F8-0F83A585BAE7}" presName="childComposite" presStyleCnt="0">
        <dgm:presLayoutVars>
          <dgm:chMax val="0"/>
          <dgm:chPref val="0"/>
        </dgm:presLayoutVars>
      </dgm:prSet>
      <dgm:spPr/>
    </dgm:pt>
    <dgm:pt modelId="{9615CA89-094E-4B98-B52D-8657BF8AA4B9}" type="pres">
      <dgm:prSet presAssocID="{E0FF36E7-3E1B-465B-91F8-0F83A585BAE7}" presName="ChildAccent" presStyleLbl="solidFgAcc1" presStyleIdx="7" presStyleCnt="9"/>
      <dgm:spPr/>
    </dgm:pt>
    <dgm:pt modelId="{E9A0DF16-3B45-4070-BF5B-EFD3DB6E783B}" type="pres">
      <dgm:prSet presAssocID="{E0FF36E7-3E1B-465B-91F8-0F83A585BAE7}" presName="Child" presStyleLbl="revTx" presStyleIdx="9" presStyleCnt="11">
        <dgm:presLayoutVars>
          <dgm:chMax val="0"/>
          <dgm:chPref val="0"/>
          <dgm:bulletEnabled val="1"/>
        </dgm:presLayoutVars>
      </dgm:prSet>
      <dgm:spPr/>
    </dgm:pt>
    <dgm:pt modelId="{0AFB2A0D-561C-496F-9893-DE88AB703101}" type="pres">
      <dgm:prSet presAssocID="{9D6EDD15-8908-44BB-B837-B755364D69AA}" presName="childComposite" presStyleCnt="0">
        <dgm:presLayoutVars>
          <dgm:chMax val="0"/>
          <dgm:chPref val="0"/>
        </dgm:presLayoutVars>
      </dgm:prSet>
      <dgm:spPr/>
    </dgm:pt>
    <dgm:pt modelId="{FB8D98E1-2053-4DD4-865C-9C9D67356030}" type="pres">
      <dgm:prSet presAssocID="{9D6EDD15-8908-44BB-B837-B755364D69AA}" presName="ChildAccent" presStyleLbl="solidFgAcc1" presStyleIdx="8" presStyleCnt="9"/>
      <dgm:spPr/>
    </dgm:pt>
    <dgm:pt modelId="{748EAE21-7AC0-4ACA-9185-E4D62B7FBE75}" type="pres">
      <dgm:prSet presAssocID="{9D6EDD15-8908-44BB-B837-B755364D69AA}" presName="Child" presStyleLbl="revTx" presStyleIdx="10" presStyleCnt="11">
        <dgm:presLayoutVars>
          <dgm:chMax val="0"/>
          <dgm:chPref val="0"/>
          <dgm:bulletEnabled val="1"/>
        </dgm:presLayoutVars>
      </dgm:prSet>
      <dgm:spPr/>
    </dgm:pt>
  </dgm:ptLst>
  <dgm:cxnLst>
    <dgm:cxn modelId="{F40A1108-0413-4F4E-A625-34A54915B198}" type="presOf" srcId="{03B5E228-9466-4C14-B57E-DA2822FCFB75}" destId="{61E448FD-5E8F-4DCB-90C5-FCBDAA9B3EFB}" srcOrd="0" destOrd="0" presId="urn:microsoft.com/office/officeart/2008/layout/SquareAccentList"/>
    <dgm:cxn modelId="{83E41913-288C-4E7E-A798-BE60D0277A44}" type="presOf" srcId="{C15F3FE8-79EB-43B0-A6F1-B2631B7E0632}" destId="{D9D8462B-4BAF-4A66-A31B-05D0295F525E}" srcOrd="0" destOrd="0" presId="urn:microsoft.com/office/officeart/2008/layout/SquareAccentList"/>
    <dgm:cxn modelId="{10176215-F36F-471C-B4ED-36D485613F54}" srcId="{12AEA6BB-1666-4BEC-AE74-6BCDD57CDA57}" destId="{9D6EDD15-8908-44BB-B837-B755364D69AA}" srcOrd="4" destOrd="0" parTransId="{88AEDD34-E390-493B-8A4D-5FE965E92BA9}" sibTransId="{6BE585DB-D894-46EC-85F5-4697DCC5916D}"/>
    <dgm:cxn modelId="{BF36A216-B159-4B86-8EE1-CBEE397F8BF2}" type="presOf" srcId="{C6413241-4803-4D09-BF53-E9D553C49F93}" destId="{204A5188-1D3E-472E-AFD5-131FA5C7EC17}" srcOrd="0" destOrd="0" presId="urn:microsoft.com/office/officeart/2008/layout/SquareAccentList"/>
    <dgm:cxn modelId="{7D6ED51F-27CB-4355-B6E1-41F7DF491094}" srcId="{7295DD2B-C702-4BC0-84F9-D3D2FE72C6E5}" destId="{C15F3FE8-79EB-43B0-A6F1-B2631B7E0632}" srcOrd="1" destOrd="0" parTransId="{63F798E0-F431-4D77-A88B-F6422CB0627E}" sibTransId="{D806186D-360A-4225-B03E-EECA79611E04}"/>
    <dgm:cxn modelId="{62444522-E3AF-4321-B77F-92B477ABD80C}" type="presOf" srcId="{3A3A1BED-2C8C-443C-B625-54BBE385B5C2}" destId="{4651FD58-9BAC-4173-A8C0-03ED3B50B646}" srcOrd="0" destOrd="0" presId="urn:microsoft.com/office/officeart/2008/layout/SquareAccentList"/>
    <dgm:cxn modelId="{5D918563-3FBB-4C5C-B25B-5A1DEEB94953}" type="presOf" srcId="{D856AFC7-D70B-4589-A54F-407EABCDB4F6}" destId="{5AA425E1-1DBB-4B3B-9A2F-5C6A39422814}" srcOrd="0" destOrd="0" presId="urn:microsoft.com/office/officeart/2008/layout/SquareAccentList"/>
    <dgm:cxn modelId="{585E7B6B-D4A1-4096-93F5-FD5C84978EFE}" type="presOf" srcId="{9D6EDD15-8908-44BB-B837-B755364D69AA}" destId="{748EAE21-7AC0-4ACA-9185-E4D62B7FBE75}" srcOrd="0" destOrd="0" presId="urn:microsoft.com/office/officeart/2008/layout/SquareAccentList"/>
    <dgm:cxn modelId="{B13CC954-7BA9-417A-BBBA-D044AD973B55}" type="presOf" srcId="{9B4D900B-9E5E-43BE-B52D-B2227E2FE0B8}" destId="{D167CEC1-3551-4A1F-89F7-EF833C1B06EA}" srcOrd="0" destOrd="0" presId="urn:microsoft.com/office/officeart/2008/layout/SquareAccentList"/>
    <dgm:cxn modelId="{7CAA5675-FC3F-4649-B641-5FBB9B24B7B3}" type="presOf" srcId="{E0FF36E7-3E1B-465B-91F8-0F83A585BAE7}" destId="{E9A0DF16-3B45-4070-BF5B-EFD3DB6E783B}" srcOrd="0" destOrd="0" presId="urn:microsoft.com/office/officeart/2008/layout/SquareAccentList"/>
    <dgm:cxn modelId="{CAFF4E88-1E9E-4389-86FF-FA99B84214B1}" srcId="{7295DD2B-C702-4BC0-84F9-D3D2FE72C6E5}" destId="{D856AFC7-D70B-4589-A54F-407EABCDB4F6}" srcOrd="3" destOrd="0" parTransId="{F940F7B7-7EB7-4397-B00C-A0BE03224B04}" sibTransId="{EE334DF6-14E7-44AC-99E3-9D4A1E277513}"/>
    <dgm:cxn modelId="{CA64CF8C-2EEA-4312-94BE-67902ECF16AF}" srcId="{12AEA6BB-1666-4BEC-AE74-6BCDD57CDA57}" destId="{E0FF36E7-3E1B-465B-91F8-0F83A585BAE7}" srcOrd="3" destOrd="0" parTransId="{CB985214-7529-4FBC-A185-DB88C4A8A024}" sibTransId="{F0E0105E-4458-4494-A629-3243B52283FA}"/>
    <dgm:cxn modelId="{4F668298-B75F-4555-A6D7-C382AF219EC7}" type="presOf" srcId="{12AEA6BB-1666-4BEC-AE74-6BCDD57CDA57}" destId="{579ADD1D-6306-4F24-8FF1-D8BEE6BDCE5D}" srcOrd="0" destOrd="0" presId="urn:microsoft.com/office/officeart/2008/layout/SquareAccentList"/>
    <dgm:cxn modelId="{495564A1-2980-4A32-88B4-6C13B1650389}" srcId="{12AEA6BB-1666-4BEC-AE74-6BCDD57CDA57}" destId="{3A3A1BED-2C8C-443C-B625-54BBE385B5C2}" srcOrd="1" destOrd="0" parTransId="{F5EB72FC-DC85-45E9-98E2-B541BEA7EA0A}" sibTransId="{208AE804-89C1-466D-90A2-919C79C410C3}"/>
    <dgm:cxn modelId="{8199ACA9-FAE5-47C3-AF84-16B179A83F47}" srcId="{12AEA6BB-1666-4BEC-AE74-6BCDD57CDA57}" destId="{9B4D900B-9E5E-43BE-B52D-B2227E2FE0B8}" srcOrd="2" destOrd="0" parTransId="{84CBA813-6FCA-4FE1-9CE1-8D1B46E3F0C1}" sibTransId="{87C59157-F064-4717-96AE-E3F48A42EC0D}"/>
    <dgm:cxn modelId="{5AEBE4B4-D528-41FD-B6BB-EBD73B930B72}" type="presOf" srcId="{2E3EC430-E604-471C-AE9A-C66633F7C9A8}" destId="{AAB8D369-B355-46A6-B31C-26C5F015FE98}" srcOrd="0" destOrd="0" presId="urn:microsoft.com/office/officeart/2008/layout/SquareAccentList"/>
    <dgm:cxn modelId="{C8A25DCC-DF27-4E94-9B71-19DC89E527E1}" type="presOf" srcId="{8521A0A0-5658-48E8-BD6F-2148A4490F51}" destId="{0D3D2BAD-F62C-4D69-8626-F509E6D7F813}" srcOrd="0" destOrd="0" presId="urn:microsoft.com/office/officeart/2008/layout/SquareAccentList"/>
    <dgm:cxn modelId="{1C9027CF-50B4-4729-A8BE-536C1ECEF831}" srcId="{8521A0A0-5658-48E8-BD6F-2148A4490F51}" destId="{7295DD2B-C702-4BC0-84F9-D3D2FE72C6E5}" srcOrd="0" destOrd="0" parTransId="{1C4546A8-135C-4FE1-82B1-9AF4F43902A6}" sibTransId="{2A2C6EDF-E805-46D3-980F-697D4DF76E87}"/>
    <dgm:cxn modelId="{4A6886DC-2975-4970-B9A0-E7BFDA33F162}" srcId="{12AEA6BB-1666-4BEC-AE74-6BCDD57CDA57}" destId="{03B5E228-9466-4C14-B57E-DA2822FCFB75}" srcOrd="0" destOrd="0" parTransId="{0EA4B801-AEDA-41C0-916F-413A06897F0F}" sibTransId="{0A1BB51C-3334-4A3F-BEE4-A5A1B3C2133B}"/>
    <dgm:cxn modelId="{07C97BE6-8BF5-4E15-8677-4D04FBABFC3F}" type="presOf" srcId="{7295DD2B-C702-4BC0-84F9-D3D2FE72C6E5}" destId="{5FD99945-74DF-43FC-9AFB-56820121613C}" srcOrd="0" destOrd="0" presId="urn:microsoft.com/office/officeart/2008/layout/SquareAccentList"/>
    <dgm:cxn modelId="{CC3D53EA-E3D3-42D7-82EE-162C2D4B0AEE}" srcId="{8521A0A0-5658-48E8-BD6F-2148A4490F51}" destId="{12AEA6BB-1666-4BEC-AE74-6BCDD57CDA57}" srcOrd="1" destOrd="0" parTransId="{7B9403CB-1B00-41CD-BF3A-7A30E2429121}" sibTransId="{007E4983-AF0A-4822-B9DA-3D10DB657755}"/>
    <dgm:cxn modelId="{B14373ED-44BC-4227-B97C-8E65CD5A08E4}" srcId="{7295DD2B-C702-4BC0-84F9-D3D2FE72C6E5}" destId="{2E3EC430-E604-471C-AE9A-C66633F7C9A8}" srcOrd="2" destOrd="0" parTransId="{180EA3CA-79B6-4507-84D3-1BBB3060EBA3}" sibTransId="{1017CE00-9F84-4581-83A4-0D86EA200CEA}"/>
    <dgm:cxn modelId="{C34CD8F4-C4DB-4E70-9995-A4D57E9E0A1E}" srcId="{7295DD2B-C702-4BC0-84F9-D3D2FE72C6E5}" destId="{C6413241-4803-4D09-BF53-E9D553C49F93}" srcOrd="0" destOrd="0" parTransId="{57875C93-BC57-4486-8501-EDF069CD7238}" sibTransId="{E267595F-1477-4D1B-A97A-C2CF038D7E80}"/>
    <dgm:cxn modelId="{598CB76C-82E0-4C78-A0B7-B8C2387DA825}" type="presParOf" srcId="{0D3D2BAD-F62C-4D69-8626-F509E6D7F813}" destId="{3766E2A6-DF0B-4980-B093-EC9D8BB6482D}" srcOrd="0" destOrd="0" presId="urn:microsoft.com/office/officeart/2008/layout/SquareAccentList"/>
    <dgm:cxn modelId="{8FAF407D-42EA-407D-B083-6DCEE4449D83}" type="presParOf" srcId="{3766E2A6-DF0B-4980-B093-EC9D8BB6482D}" destId="{572E976D-751F-4759-A2CA-4F5665FEF7E2}" srcOrd="0" destOrd="0" presId="urn:microsoft.com/office/officeart/2008/layout/SquareAccentList"/>
    <dgm:cxn modelId="{8A23ECE7-A6E9-414C-A382-C70AD1DD8E94}" type="presParOf" srcId="{572E976D-751F-4759-A2CA-4F5665FEF7E2}" destId="{DF83DD3B-B63C-419A-9CCF-BB022CD88201}" srcOrd="0" destOrd="0" presId="urn:microsoft.com/office/officeart/2008/layout/SquareAccentList"/>
    <dgm:cxn modelId="{B2503083-3226-4E29-ABAC-0BA1E8555EB9}" type="presParOf" srcId="{572E976D-751F-4759-A2CA-4F5665FEF7E2}" destId="{5C43D47B-699A-473C-BA36-344816A67E71}" srcOrd="1" destOrd="0" presId="urn:microsoft.com/office/officeart/2008/layout/SquareAccentList"/>
    <dgm:cxn modelId="{EF40AEC3-73C3-46F9-883F-F1277E0BDCC2}" type="presParOf" srcId="{572E976D-751F-4759-A2CA-4F5665FEF7E2}" destId="{5FD99945-74DF-43FC-9AFB-56820121613C}" srcOrd="2" destOrd="0" presId="urn:microsoft.com/office/officeart/2008/layout/SquareAccentList"/>
    <dgm:cxn modelId="{0A3AB51B-D315-4E0A-85A6-239D9A5AE691}" type="presParOf" srcId="{3766E2A6-DF0B-4980-B093-EC9D8BB6482D}" destId="{E6E10BC8-F320-4DC5-BA34-332784939C74}" srcOrd="1" destOrd="0" presId="urn:microsoft.com/office/officeart/2008/layout/SquareAccentList"/>
    <dgm:cxn modelId="{B73BEEEE-CC48-484E-B1CD-9F570A29637F}" type="presParOf" srcId="{E6E10BC8-F320-4DC5-BA34-332784939C74}" destId="{39203379-FFD4-466B-A269-2FBFDBCFA087}" srcOrd="0" destOrd="0" presId="urn:microsoft.com/office/officeart/2008/layout/SquareAccentList"/>
    <dgm:cxn modelId="{5C1C3F43-2C59-4F89-9A0E-5F3CAE02CED6}" type="presParOf" srcId="{39203379-FFD4-466B-A269-2FBFDBCFA087}" destId="{39BF90B4-97A5-4E82-84A1-61E46D5C16E0}" srcOrd="0" destOrd="0" presId="urn:microsoft.com/office/officeart/2008/layout/SquareAccentList"/>
    <dgm:cxn modelId="{B7557D80-AE79-4374-9DFD-F8EFEF5A0575}" type="presParOf" srcId="{39203379-FFD4-466B-A269-2FBFDBCFA087}" destId="{204A5188-1D3E-472E-AFD5-131FA5C7EC17}" srcOrd="1" destOrd="0" presId="urn:microsoft.com/office/officeart/2008/layout/SquareAccentList"/>
    <dgm:cxn modelId="{5C427BC7-1370-4A50-9213-73386377DD11}" type="presParOf" srcId="{E6E10BC8-F320-4DC5-BA34-332784939C74}" destId="{943378F6-138D-4FEC-BEE0-21C75362F6FD}" srcOrd="1" destOrd="0" presId="urn:microsoft.com/office/officeart/2008/layout/SquareAccentList"/>
    <dgm:cxn modelId="{C1572D67-172B-4263-A2F0-4AFD5584BA2E}" type="presParOf" srcId="{943378F6-138D-4FEC-BEE0-21C75362F6FD}" destId="{2C36D317-8EF4-403D-8A38-0538022921E3}" srcOrd="0" destOrd="0" presId="urn:microsoft.com/office/officeart/2008/layout/SquareAccentList"/>
    <dgm:cxn modelId="{C7EB49F4-7623-4B51-83AC-AFEB9837D884}" type="presParOf" srcId="{943378F6-138D-4FEC-BEE0-21C75362F6FD}" destId="{D9D8462B-4BAF-4A66-A31B-05D0295F525E}" srcOrd="1" destOrd="0" presId="urn:microsoft.com/office/officeart/2008/layout/SquareAccentList"/>
    <dgm:cxn modelId="{2613C878-5C94-446E-9AC7-69EEEE4F7CD0}" type="presParOf" srcId="{E6E10BC8-F320-4DC5-BA34-332784939C74}" destId="{4BFF477B-7E8F-40E8-A58D-9D6F04B3CFAD}" srcOrd="2" destOrd="0" presId="urn:microsoft.com/office/officeart/2008/layout/SquareAccentList"/>
    <dgm:cxn modelId="{3A4D465C-98BA-44EF-85BD-A412ECE6F7B6}" type="presParOf" srcId="{4BFF477B-7E8F-40E8-A58D-9D6F04B3CFAD}" destId="{DB824E2A-389A-40D5-A7BB-C7D319731317}" srcOrd="0" destOrd="0" presId="urn:microsoft.com/office/officeart/2008/layout/SquareAccentList"/>
    <dgm:cxn modelId="{28504023-D050-4EFF-8251-A67266E3B087}" type="presParOf" srcId="{4BFF477B-7E8F-40E8-A58D-9D6F04B3CFAD}" destId="{AAB8D369-B355-46A6-B31C-26C5F015FE98}" srcOrd="1" destOrd="0" presId="urn:microsoft.com/office/officeart/2008/layout/SquareAccentList"/>
    <dgm:cxn modelId="{5A63A38A-AC10-4F11-B059-C94C7723D49F}" type="presParOf" srcId="{E6E10BC8-F320-4DC5-BA34-332784939C74}" destId="{35DB6C02-78A1-48B8-A6F3-755219C255D5}" srcOrd="3" destOrd="0" presId="urn:microsoft.com/office/officeart/2008/layout/SquareAccentList"/>
    <dgm:cxn modelId="{CF7310B3-8CD9-4C81-9BD6-6A23BFEA4144}" type="presParOf" srcId="{35DB6C02-78A1-48B8-A6F3-755219C255D5}" destId="{BD1C0B99-653F-4F6A-A54F-F913BEBADB18}" srcOrd="0" destOrd="0" presId="urn:microsoft.com/office/officeart/2008/layout/SquareAccentList"/>
    <dgm:cxn modelId="{905F1439-5A95-452C-9B57-6CC18ACAE1E0}" type="presParOf" srcId="{35DB6C02-78A1-48B8-A6F3-755219C255D5}" destId="{5AA425E1-1DBB-4B3B-9A2F-5C6A39422814}" srcOrd="1" destOrd="0" presId="urn:microsoft.com/office/officeart/2008/layout/SquareAccentList"/>
    <dgm:cxn modelId="{BE0CE7D5-952A-47A0-BC3C-ED8562422CCF}" type="presParOf" srcId="{0D3D2BAD-F62C-4D69-8626-F509E6D7F813}" destId="{96ECC439-4CB6-4950-98E4-690E566B05EC}" srcOrd="1" destOrd="0" presId="urn:microsoft.com/office/officeart/2008/layout/SquareAccentList"/>
    <dgm:cxn modelId="{A882063D-8A59-458F-BE95-761C99421417}" type="presParOf" srcId="{96ECC439-4CB6-4950-98E4-690E566B05EC}" destId="{2F626027-16FE-48A3-97CD-CAB66D64E560}" srcOrd="0" destOrd="0" presId="urn:microsoft.com/office/officeart/2008/layout/SquareAccentList"/>
    <dgm:cxn modelId="{D3FC1AE2-94C1-4E2C-A412-36CD79289A67}" type="presParOf" srcId="{2F626027-16FE-48A3-97CD-CAB66D64E560}" destId="{F235A6AA-5F5F-4A4F-9F7C-4F7BA5C7B269}" srcOrd="0" destOrd="0" presId="urn:microsoft.com/office/officeart/2008/layout/SquareAccentList"/>
    <dgm:cxn modelId="{88CF23E2-5652-4054-B311-4ABADC7CA222}" type="presParOf" srcId="{2F626027-16FE-48A3-97CD-CAB66D64E560}" destId="{F92D1224-2137-44C8-9A23-EB33F3BB0939}" srcOrd="1" destOrd="0" presId="urn:microsoft.com/office/officeart/2008/layout/SquareAccentList"/>
    <dgm:cxn modelId="{5D1F0716-AC5A-4518-9393-148F40FBDC48}" type="presParOf" srcId="{2F626027-16FE-48A3-97CD-CAB66D64E560}" destId="{579ADD1D-6306-4F24-8FF1-D8BEE6BDCE5D}" srcOrd="2" destOrd="0" presId="urn:microsoft.com/office/officeart/2008/layout/SquareAccentList"/>
    <dgm:cxn modelId="{7C258832-70C3-4881-8F71-E0190B2176B9}" type="presParOf" srcId="{96ECC439-4CB6-4950-98E4-690E566B05EC}" destId="{54CF82BA-7359-4400-BEDB-9F504674D346}" srcOrd="1" destOrd="0" presId="urn:microsoft.com/office/officeart/2008/layout/SquareAccentList"/>
    <dgm:cxn modelId="{1DF4248F-706B-4BD7-B812-BB2ED1313752}" type="presParOf" srcId="{54CF82BA-7359-4400-BEDB-9F504674D346}" destId="{0BF1F420-33DA-412E-BC6A-C18226EF311F}" srcOrd="0" destOrd="0" presId="urn:microsoft.com/office/officeart/2008/layout/SquareAccentList"/>
    <dgm:cxn modelId="{159227B8-DCEF-45E3-B3C5-B72001F8F9D0}" type="presParOf" srcId="{0BF1F420-33DA-412E-BC6A-C18226EF311F}" destId="{89915C3B-A480-4A43-BEF7-4732FF8CC1A0}" srcOrd="0" destOrd="0" presId="urn:microsoft.com/office/officeart/2008/layout/SquareAccentList"/>
    <dgm:cxn modelId="{5406563C-074B-4200-846C-CBC4FBD9D61E}" type="presParOf" srcId="{0BF1F420-33DA-412E-BC6A-C18226EF311F}" destId="{61E448FD-5E8F-4DCB-90C5-FCBDAA9B3EFB}" srcOrd="1" destOrd="0" presId="urn:microsoft.com/office/officeart/2008/layout/SquareAccentList"/>
    <dgm:cxn modelId="{86F7E7DC-5BCB-4B58-9601-03D56EDC709B}" type="presParOf" srcId="{54CF82BA-7359-4400-BEDB-9F504674D346}" destId="{0DF6A01E-5241-437D-B151-3E7F13B32FE6}" srcOrd="1" destOrd="0" presId="urn:microsoft.com/office/officeart/2008/layout/SquareAccentList"/>
    <dgm:cxn modelId="{BDF3AF3F-ADBB-4F31-973C-7E170236FFE0}" type="presParOf" srcId="{0DF6A01E-5241-437D-B151-3E7F13B32FE6}" destId="{6C51D2E1-24DE-4ACB-B810-3A7B357E346A}" srcOrd="0" destOrd="0" presId="urn:microsoft.com/office/officeart/2008/layout/SquareAccentList"/>
    <dgm:cxn modelId="{7852E4CF-D820-45C1-87FC-B14F60B7BD4C}" type="presParOf" srcId="{0DF6A01E-5241-437D-B151-3E7F13B32FE6}" destId="{4651FD58-9BAC-4173-A8C0-03ED3B50B646}" srcOrd="1" destOrd="0" presId="urn:microsoft.com/office/officeart/2008/layout/SquareAccentList"/>
    <dgm:cxn modelId="{91426A23-3352-48AA-92AB-8B3772F90862}" type="presParOf" srcId="{54CF82BA-7359-4400-BEDB-9F504674D346}" destId="{DD17C490-4F25-48D3-8FD8-4305AA1F49E1}" srcOrd="2" destOrd="0" presId="urn:microsoft.com/office/officeart/2008/layout/SquareAccentList"/>
    <dgm:cxn modelId="{4CB4A990-632D-423D-94B6-AC71C6EB7371}" type="presParOf" srcId="{DD17C490-4F25-48D3-8FD8-4305AA1F49E1}" destId="{B2BCB749-067B-43BD-8EDA-500BB22787FA}" srcOrd="0" destOrd="0" presId="urn:microsoft.com/office/officeart/2008/layout/SquareAccentList"/>
    <dgm:cxn modelId="{C9A00DD1-BDA9-45BD-BE44-A2972542A358}" type="presParOf" srcId="{DD17C490-4F25-48D3-8FD8-4305AA1F49E1}" destId="{D167CEC1-3551-4A1F-89F7-EF833C1B06EA}" srcOrd="1" destOrd="0" presId="urn:microsoft.com/office/officeart/2008/layout/SquareAccentList"/>
    <dgm:cxn modelId="{6278C23B-09B3-4F90-A53C-9B7BE57E547E}" type="presParOf" srcId="{54CF82BA-7359-4400-BEDB-9F504674D346}" destId="{57873A6C-C4C6-43D3-962B-9BB087FF13BA}" srcOrd="3" destOrd="0" presId="urn:microsoft.com/office/officeart/2008/layout/SquareAccentList"/>
    <dgm:cxn modelId="{6ED039D3-640C-4BE7-B3F2-1A77706ABF68}" type="presParOf" srcId="{57873A6C-C4C6-43D3-962B-9BB087FF13BA}" destId="{9615CA89-094E-4B98-B52D-8657BF8AA4B9}" srcOrd="0" destOrd="0" presId="urn:microsoft.com/office/officeart/2008/layout/SquareAccentList"/>
    <dgm:cxn modelId="{C35B844F-AA31-4727-B9B1-8A4A7AA8F1E8}" type="presParOf" srcId="{57873A6C-C4C6-43D3-962B-9BB087FF13BA}" destId="{E9A0DF16-3B45-4070-BF5B-EFD3DB6E783B}" srcOrd="1" destOrd="0" presId="urn:microsoft.com/office/officeart/2008/layout/SquareAccentList"/>
    <dgm:cxn modelId="{D0015C6E-DE5A-478A-B14C-9CDA2E79BF98}" type="presParOf" srcId="{54CF82BA-7359-4400-BEDB-9F504674D346}" destId="{0AFB2A0D-561C-496F-9893-DE88AB703101}" srcOrd="4" destOrd="0" presId="urn:microsoft.com/office/officeart/2008/layout/SquareAccentList"/>
    <dgm:cxn modelId="{D0E5AA63-2B05-4F91-B9AE-44926350EFAB}" type="presParOf" srcId="{0AFB2A0D-561C-496F-9893-DE88AB703101}" destId="{FB8D98E1-2053-4DD4-865C-9C9D67356030}" srcOrd="0" destOrd="0" presId="urn:microsoft.com/office/officeart/2008/layout/SquareAccentList"/>
    <dgm:cxn modelId="{A16E444F-18E8-468B-B0ED-140F520ABF04}" type="presParOf" srcId="{0AFB2A0D-561C-496F-9893-DE88AB703101}" destId="{748EAE21-7AC0-4ACA-9185-E4D62B7FBE75}"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513A2D-B40B-49D2-B8F8-5D3891E73803}" type="doc">
      <dgm:prSet loTypeId="urn:microsoft.com/office/officeart/2005/8/layout/hProcess7" loCatId="list" qsTypeId="urn:microsoft.com/office/officeart/2005/8/quickstyle/simple1" qsCatId="simple" csTypeId="urn:microsoft.com/office/officeart/2005/8/colors/colorful5" csCatId="colorful" phldr="1"/>
      <dgm:spPr/>
      <dgm:t>
        <a:bodyPr/>
        <a:lstStyle/>
        <a:p>
          <a:endParaRPr lang="en-US"/>
        </a:p>
      </dgm:t>
    </dgm:pt>
    <dgm:pt modelId="{BE6C0FB1-7414-49AA-AB69-8F63B28A41EB}">
      <dgm:prSet phldrT="[Text]"/>
      <dgm:spPr/>
      <dgm:t>
        <a:bodyPr/>
        <a:lstStyle/>
        <a:p>
          <a:r>
            <a:rPr lang="en-US" dirty="0"/>
            <a:t>Framework</a:t>
          </a:r>
        </a:p>
      </dgm:t>
    </dgm:pt>
    <dgm:pt modelId="{12AC16C0-BCD4-468B-B0DE-185AFF293569}" type="parTrans" cxnId="{17B459C4-35E5-4252-BD8E-C0972FC577DB}">
      <dgm:prSet/>
      <dgm:spPr/>
      <dgm:t>
        <a:bodyPr/>
        <a:lstStyle/>
        <a:p>
          <a:endParaRPr lang="en-US"/>
        </a:p>
      </dgm:t>
    </dgm:pt>
    <dgm:pt modelId="{A64B52CF-D58F-42D0-99AD-FF2590B07242}" type="sibTrans" cxnId="{17B459C4-35E5-4252-BD8E-C0972FC577DB}">
      <dgm:prSet/>
      <dgm:spPr/>
      <dgm:t>
        <a:bodyPr/>
        <a:lstStyle/>
        <a:p>
          <a:endParaRPr lang="en-US"/>
        </a:p>
      </dgm:t>
    </dgm:pt>
    <dgm:pt modelId="{F7E01ED4-3BD8-4F4E-A67C-311B19B2D8B1}">
      <dgm:prSet phldrT="[Text]"/>
      <dgm:spPr/>
      <dgm:t>
        <a:bodyPr/>
        <a:lstStyle/>
        <a:p>
          <a:r>
            <a:rPr lang="en-US" dirty="0"/>
            <a:t>Latest 5.1</a:t>
          </a:r>
        </a:p>
      </dgm:t>
    </dgm:pt>
    <dgm:pt modelId="{B733EC76-3D8C-41B1-AFD0-B86A9A4EFE48}" type="parTrans" cxnId="{E70DD34E-4838-4203-8EBD-1F9F4EDDD181}">
      <dgm:prSet/>
      <dgm:spPr/>
      <dgm:t>
        <a:bodyPr/>
        <a:lstStyle/>
        <a:p>
          <a:endParaRPr lang="en-US"/>
        </a:p>
      </dgm:t>
    </dgm:pt>
    <dgm:pt modelId="{7EF44009-AAB0-4500-BEBB-B7425760AAA0}" type="sibTrans" cxnId="{E70DD34E-4838-4203-8EBD-1F9F4EDDD181}">
      <dgm:prSet/>
      <dgm:spPr/>
      <dgm:t>
        <a:bodyPr/>
        <a:lstStyle/>
        <a:p>
          <a:endParaRPr lang="en-US"/>
        </a:p>
      </dgm:t>
    </dgm:pt>
    <dgm:pt modelId="{949D8144-EA76-4740-97AC-3D448F42E050}">
      <dgm:prSet phldrT="[Text]"/>
      <dgm:spPr/>
      <dgm:t>
        <a:bodyPr/>
        <a:lstStyle/>
        <a:p>
          <a:r>
            <a:rPr lang="en-US" dirty="0"/>
            <a:t>Cmdlets</a:t>
          </a:r>
        </a:p>
      </dgm:t>
    </dgm:pt>
    <dgm:pt modelId="{5A3B5A68-28ED-4C0C-A8EE-C4147E4AA04E}" type="parTrans" cxnId="{F3D0C271-EDBE-4075-8EBE-1E273F25FA3F}">
      <dgm:prSet/>
      <dgm:spPr/>
      <dgm:t>
        <a:bodyPr/>
        <a:lstStyle/>
        <a:p>
          <a:endParaRPr lang="en-US"/>
        </a:p>
      </dgm:t>
    </dgm:pt>
    <dgm:pt modelId="{90B0A10A-E94D-4927-B24A-9498E293D681}" type="sibTrans" cxnId="{F3D0C271-EDBE-4075-8EBE-1E273F25FA3F}">
      <dgm:prSet/>
      <dgm:spPr/>
      <dgm:t>
        <a:bodyPr/>
        <a:lstStyle/>
        <a:p>
          <a:endParaRPr lang="en-US"/>
        </a:p>
      </dgm:t>
    </dgm:pt>
    <dgm:pt modelId="{7B4F2F0B-68BB-4487-A3D6-F971ED596A15}">
      <dgm:prSet phldrT="[Text]"/>
      <dgm:spPr/>
      <dgm:t>
        <a:bodyPr/>
        <a:lstStyle/>
        <a:p>
          <a:r>
            <a:rPr lang="en-US" dirty="0"/>
            <a:t>Azure Downloads</a:t>
          </a:r>
        </a:p>
      </dgm:t>
    </dgm:pt>
    <dgm:pt modelId="{931D91EE-0016-47D3-886D-52FF48B20B39}" type="parTrans" cxnId="{E4CFF260-B50F-4DCE-BC71-33B067294A79}">
      <dgm:prSet/>
      <dgm:spPr/>
      <dgm:t>
        <a:bodyPr/>
        <a:lstStyle/>
        <a:p>
          <a:endParaRPr lang="en-US"/>
        </a:p>
      </dgm:t>
    </dgm:pt>
    <dgm:pt modelId="{AD4F143C-58E7-417A-956D-3824EF3552F7}" type="sibTrans" cxnId="{E4CFF260-B50F-4DCE-BC71-33B067294A79}">
      <dgm:prSet/>
      <dgm:spPr/>
      <dgm:t>
        <a:bodyPr/>
        <a:lstStyle/>
        <a:p>
          <a:endParaRPr lang="en-US"/>
        </a:p>
      </dgm:t>
    </dgm:pt>
    <dgm:pt modelId="{98D5739F-3E7E-4EC9-9AA4-BC5DB70295D7}">
      <dgm:prSet phldrT="[Text]"/>
      <dgm:spPr/>
      <dgm:t>
        <a:bodyPr/>
        <a:lstStyle/>
        <a:p>
          <a:r>
            <a:rPr lang="en-US" dirty="0"/>
            <a:t>Keep Current</a:t>
          </a:r>
        </a:p>
      </dgm:t>
    </dgm:pt>
    <dgm:pt modelId="{D928A447-A8FC-4A75-AF43-D582D18F800F}" type="parTrans" cxnId="{09F9C057-129E-4D9A-A12B-B990B4D8B51B}">
      <dgm:prSet/>
      <dgm:spPr/>
      <dgm:t>
        <a:bodyPr/>
        <a:lstStyle/>
        <a:p>
          <a:endParaRPr lang="en-US"/>
        </a:p>
      </dgm:t>
    </dgm:pt>
    <dgm:pt modelId="{EB8DC116-E13A-4197-87EF-1DFCC0EEBD19}" type="sibTrans" cxnId="{09F9C057-129E-4D9A-A12B-B990B4D8B51B}">
      <dgm:prSet/>
      <dgm:spPr/>
      <dgm:t>
        <a:bodyPr/>
        <a:lstStyle/>
        <a:p>
          <a:endParaRPr lang="en-US"/>
        </a:p>
      </dgm:t>
    </dgm:pt>
    <dgm:pt modelId="{087ED104-BEC4-49CA-A7BB-A88A1FE8CC05}">
      <dgm:prSet phldrT="[Text]"/>
      <dgm:spPr/>
      <dgm:t>
        <a:bodyPr/>
        <a:lstStyle/>
        <a:p>
          <a:r>
            <a:rPr lang="en-US" dirty="0" err="1"/>
            <a:t>PowerShellGet</a:t>
          </a:r>
          <a:endParaRPr lang="en-US" dirty="0"/>
        </a:p>
      </dgm:t>
    </dgm:pt>
    <dgm:pt modelId="{4085A611-ADF6-4FC2-BFD1-59434F23958B}" type="parTrans" cxnId="{404DA0D9-497A-411F-AD92-4EF3036D46CF}">
      <dgm:prSet/>
      <dgm:spPr/>
      <dgm:t>
        <a:bodyPr/>
        <a:lstStyle/>
        <a:p>
          <a:endParaRPr lang="en-US"/>
        </a:p>
      </dgm:t>
    </dgm:pt>
    <dgm:pt modelId="{8C4CFAC9-47C9-4207-8459-13D41B3BF014}" type="sibTrans" cxnId="{404DA0D9-497A-411F-AD92-4EF3036D46CF}">
      <dgm:prSet/>
      <dgm:spPr/>
      <dgm:t>
        <a:bodyPr/>
        <a:lstStyle/>
        <a:p>
          <a:endParaRPr lang="en-US"/>
        </a:p>
      </dgm:t>
    </dgm:pt>
    <dgm:pt modelId="{23261AA0-8BB5-4696-8051-5D5B49D2C5C1}">
      <dgm:prSet phldrT="[Text]"/>
      <dgm:spPr/>
      <dgm:t>
        <a:bodyPr/>
        <a:lstStyle/>
        <a:p>
          <a:r>
            <a:rPr lang="en-US" dirty="0"/>
            <a:t>Web Platform Installer</a:t>
          </a:r>
        </a:p>
      </dgm:t>
    </dgm:pt>
    <dgm:pt modelId="{7FBC0341-97BE-40EB-8C07-B71699F89064}" type="parTrans" cxnId="{2CAC2136-B2FC-486C-86DD-94DFA7772A96}">
      <dgm:prSet/>
      <dgm:spPr/>
      <dgm:t>
        <a:bodyPr/>
        <a:lstStyle/>
        <a:p>
          <a:endParaRPr lang="en-US"/>
        </a:p>
      </dgm:t>
    </dgm:pt>
    <dgm:pt modelId="{71A92BF3-A149-436A-B270-9AB70EC31A6C}" type="sibTrans" cxnId="{2CAC2136-B2FC-486C-86DD-94DFA7772A96}">
      <dgm:prSet/>
      <dgm:spPr/>
      <dgm:t>
        <a:bodyPr/>
        <a:lstStyle/>
        <a:p>
          <a:endParaRPr lang="en-US"/>
        </a:p>
      </dgm:t>
    </dgm:pt>
    <dgm:pt modelId="{8F272AEC-B588-4D59-B858-4D7F4A11B5C4}">
      <dgm:prSet phldrT="[Text]"/>
      <dgm:spPr/>
      <dgm:t>
        <a:bodyPr/>
        <a:lstStyle/>
        <a:p>
          <a:r>
            <a:rPr lang="en-US" dirty="0"/>
            <a:t>GitHub</a:t>
          </a:r>
        </a:p>
      </dgm:t>
    </dgm:pt>
    <dgm:pt modelId="{F5051C99-B6ED-4F48-BA81-021E03778F95}" type="parTrans" cxnId="{3CA84D7D-27B4-4FC4-897D-63AEFC544518}">
      <dgm:prSet/>
      <dgm:spPr/>
      <dgm:t>
        <a:bodyPr/>
        <a:lstStyle/>
        <a:p>
          <a:endParaRPr lang="en-US"/>
        </a:p>
      </dgm:t>
    </dgm:pt>
    <dgm:pt modelId="{1CAD6C14-3699-44D4-91C3-3299EB840EF3}" type="sibTrans" cxnId="{3CA84D7D-27B4-4FC4-897D-63AEFC544518}">
      <dgm:prSet/>
      <dgm:spPr/>
      <dgm:t>
        <a:bodyPr/>
        <a:lstStyle/>
        <a:p>
          <a:endParaRPr lang="en-US"/>
        </a:p>
      </dgm:t>
    </dgm:pt>
    <dgm:pt modelId="{CD31100D-B4EE-455C-81A4-2A53DB5FD98A}">
      <dgm:prSet phldrT="[Text]"/>
      <dgm:spPr/>
      <dgm:t>
        <a:bodyPr/>
        <a:lstStyle/>
        <a:p>
          <a:r>
            <a:rPr lang="en-US" dirty="0"/>
            <a:t>Standalone</a:t>
          </a:r>
        </a:p>
      </dgm:t>
    </dgm:pt>
    <dgm:pt modelId="{92020663-4A37-45AE-BEFC-02601060846B}" type="parTrans" cxnId="{5EDC189E-0EFD-43EA-9E66-6E73C450CC22}">
      <dgm:prSet/>
      <dgm:spPr/>
      <dgm:t>
        <a:bodyPr/>
        <a:lstStyle/>
        <a:p>
          <a:endParaRPr lang="en-US"/>
        </a:p>
      </dgm:t>
    </dgm:pt>
    <dgm:pt modelId="{78D2A37D-72E4-444F-8887-74774702BD95}" type="sibTrans" cxnId="{5EDC189E-0EFD-43EA-9E66-6E73C450CC22}">
      <dgm:prSet/>
      <dgm:spPr/>
      <dgm:t>
        <a:bodyPr/>
        <a:lstStyle/>
        <a:p>
          <a:endParaRPr lang="en-US"/>
        </a:p>
      </dgm:t>
    </dgm:pt>
    <dgm:pt modelId="{DEC4ADFB-DF7C-47AB-9B75-DCD0DD046080}">
      <dgm:prSet phldrT="[Text]"/>
      <dgm:spPr/>
      <dgm:t>
        <a:bodyPr/>
        <a:lstStyle/>
        <a:p>
          <a:r>
            <a:rPr lang="en-US" dirty="0"/>
            <a:t>GitHub Releases</a:t>
          </a:r>
        </a:p>
      </dgm:t>
    </dgm:pt>
    <dgm:pt modelId="{756AB72B-64BD-44EA-8971-2A4FE29220FF}" type="parTrans" cxnId="{A38CC1BD-EB5B-4479-BA7C-FFB29CAFAC3E}">
      <dgm:prSet/>
      <dgm:spPr/>
      <dgm:t>
        <a:bodyPr/>
        <a:lstStyle/>
        <a:p>
          <a:endParaRPr lang="en-US"/>
        </a:p>
      </dgm:t>
    </dgm:pt>
    <dgm:pt modelId="{85085439-9C5A-49CE-8786-7B4C642D5C53}" type="sibTrans" cxnId="{A38CC1BD-EB5B-4479-BA7C-FFB29CAFAC3E}">
      <dgm:prSet/>
      <dgm:spPr/>
      <dgm:t>
        <a:bodyPr/>
        <a:lstStyle/>
        <a:p>
          <a:endParaRPr lang="en-US"/>
        </a:p>
      </dgm:t>
    </dgm:pt>
    <dgm:pt modelId="{BCBED9CD-EE6F-4B1E-8161-7EFB3E9747F7}">
      <dgm:prSet phldrT="[Text]"/>
      <dgm:spPr/>
      <dgm:t>
        <a:bodyPr/>
        <a:lstStyle/>
        <a:p>
          <a:r>
            <a:rPr lang="en-US" dirty="0"/>
            <a:t>Azure Downloads</a:t>
          </a:r>
        </a:p>
      </dgm:t>
    </dgm:pt>
    <dgm:pt modelId="{4DB9B5B9-F90E-4FCC-A486-C2FD6CEC49D0}" type="parTrans" cxnId="{8D0FBA65-491A-4AC6-A0AE-AF4B0373C108}">
      <dgm:prSet/>
      <dgm:spPr/>
      <dgm:t>
        <a:bodyPr/>
        <a:lstStyle/>
        <a:p>
          <a:endParaRPr lang="en-US"/>
        </a:p>
      </dgm:t>
    </dgm:pt>
    <dgm:pt modelId="{2331BA8C-26A3-4CE4-B87C-954598232822}" type="sibTrans" cxnId="{8D0FBA65-491A-4AC6-A0AE-AF4B0373C108}">
      <dgm:prSet/>
      <dgm:spPr/>
      <dgm:t>
        <a:bodyPr/>
        <a:lstStyle/>
        <a:p>
          <a:endParaRPr lang="en-US"/>
        </a:p>
      </dgm:t>
    </dgm:pt>
    <dgm:pt modelId="{A81605F1-8432-45A6-8D87-0168144492AF}">
      <dgm:prSet phldrT="[Text]"/>
      <dgm:spPr/>
      <dgm:t>
        <a:bodyPr/>
        <a:lstStyle/>
        <a:p>
          <a:r>
            <a:rPr lang="en-US" dirty="0"/>
            <a:t>Chocolatey</a:t>
          </a:r>
        </a:p>
      </dgm:t>
    </dgm:pt>
    <dgm:pt modelId="{C3F03ADE-99E8-40F0-A72F-7063A6D88BBA}" type="parTrans" cxnId="{437D1E41-F5D6-4D70-BC07-B96792BB44A0}">
      <dgm:prSet/>
      <dgm:spPr/>
      <dgm:t>
        <a:bodyPr/>
        <a:lstStyle/>
        <a:p>
          <a:endParaRPr lang="en-US"/>
        </a:p>
      </dgm:t>
    </dgm:pt>
    <dgm:pt modelId="{36176A4A-5400-4454-8101-A1957370B2B5}" type="sibTrans" cxnId="{437D1E41-F5D6-4D70-BC07-B96792BB44A0}">
      <dgm:prSet/>
      <dgm:spPr/>
      <dgm:t>
        <a:bodyPr/>
        <a:lstStyle/>
        <a:p>
          <a:endParaRPr lang="en-US"/>
        </a:p>
      </dgm:t>
    </dgm:pt>
    <dgm:pt modelId="{23F2910B-8AF7-4050-8AFB-E3C5B8CBA2E1}">
      <dgm:prSet phldrT="[Text]"/>
      <dgm:spPr/>
      <dgm:t>
        <a:bodyPr/>
        <a:lstStyle/>
        <a:p>
          <a:r>
            <a:rPr lang="en-US" dirty="0"/>
            <a:t>Win10 &amp; 2016 “</a:t>
          </a:r>
          <a:r>
            <a:rPr lang="en-US" dirty="0" err="1"/>
            <a:t>Automagic</a:t>
          </a:r>
          <a:r>
            <a:rPr lang="en-US" dirty="0"/>
            <a:t>”</a:t>
          </a:r>
        </a:p>
      </dgm:t>
    </dgm:pt>
    <dgm:pt modelId="{5643E9AF-DB55-4599-BC6C-4A01395C232E}" type="parTrans" cxnId="{1EC36A79-B5AA-47FA-882E-346487717715}">
      <dgm:prSet/>
      <dgm:spPr/>
      <dgm:t>
        <a:bodyPr/>
        <a:lstStyle/>
        <a:p>
          <a:endParaRPr lang="en-US"/>
        </a:p>
      </dgm:t>
    </dgm:pt>
    <dgm:pt modelId="{223E81AA-7A05-4778-BA09-C37A8A869444}" type="sibTrans" cxnId="{1EC36A79-B5AA-47FA-882E-346487717715}">
      <dgm:prSet/>
      <dgm:spPr/>
      <dgm:t>
        <a:bodyPr/>
        <a:lstStyle/>
        <a:p>
          <a:endParaRPr lang="en-US"/>
        </a:p>
      </dgm:t>
    </dgm:pt>
    <dgm:pt modelId="{F9850F90-128C-450A-8B0E-E50D9BF08DD3}">
      <dgm:prSet phldrT="[Text]"/>
      <dgm:spPr/>
      <dgm:t>
        <a:bodyPr/>
        <a:lstStyle/>
        <a:p>
          <a:r>
            <a:rPr lang="en-US" dirty="0"/>
            <a:t>PowerShell</a:t>
          </a:r>
        </a:p>
      </dgm:t>
    </dgm:pt>
    <dgm:pt modelId="{B7E9B940-FFD8-48B9-B0A5-D79932C54C35}" type="parTrans" cxnId="{5DEE135A-9EFA-4DD8-9536-53CB7003C2E3}">
      <dgm:prSet/>
      <dgm:spPr/>
      <dgm:t>
        <a:bodyPr/>
        <a:lstStyle/>
        <a:p>
          <a:endParaRPr lang="en-US"/>
        </a:p>
      </dgm:t>
    </dgm:pt>
    <dgm:pt modelId="{D8DFE922-8D6B-45E5-9437-FEA4C39EE900}" type="sibTrans" cxnId="{5DEE135A-9EFA-4DD8-9536-53CB7003C2E3}">
      <dgm:prSet/>
      <dgm:spPr/>
      <dgm:t>
        <a:bodyPr/>
        <a:lstStyle/>
        <a:p>
          <a:endParaRPr lang="en-US"/>
        </a:p>
      </dgm:t>
    </dgm:pt>
    <dgm:pt modelId="{E0A57EF7-15AD-4FE3-BFBF-E4540EE3CDB0}">
      <dgm:prSet phldrT="[Text]"/>
      <dgm:spPr/>
      <dgm:t>
        <a:bodyPr/>
        <a:lstStyle/>
        <a:p>
          <a:r>
            <a:rPr lang="en-US" dirty="0"/>
            <a:t>3.0 is minimum</a:t>
          </a:r>
        </a:p>
      </dgm:t>
    </dgm:pt>
    <dgm:pt modelId="{1CC8175C-C1FD-49B4-A163-DF24461F93EE}" type="parTrans" cxnId="{BD1F70BC-9F6F-4BF5-BD86-5BD85E0B1BD4}">
      <dgm:prSet/>
      <dgm:spPr/>
      <dgm:t>
        <a:bodyPr/>
        <a:lstStyle/>
        <a:p>
          <a:endParaRPr lang="en-US"/>
        </a:p>
      </dgm:t>
    </dgm:pt>
    <dgm:pt modelId="{CF46B920-8D79-444E-ABBF-DDAD32E203E3}" type="sibTrans" cxnId="{BD1F70BC-9F6F-4BF5-BD86-5BD85E0B1BD4}">
      <dgm:prSet/>
      <dgm:spPr/>
      <dgm:t>
        <a:bodyPr/>
        <a:lstStyle/>
        <a:p>
          <a:endParaRPr lang="en-US"/>
        </a:p>
      </dgm:t>
    </dgm:pt>
    <dgm:pt modelId="{3B9B24AD-2F73-46AD-BAD2-F8994A79DC10}">
      <dgm:prSet phldrT="[Text]"/>
      <dgm:spPr/>
      <dgm:t>
        <a:bodyPr/>
        <a:lstStyle/>
        <a:p>
          <a:r>
            <a:rPr lang="en-US" dirty="0"/>
            <a:t>Beta 6 (GitHub)</a:t>
          </a:r>
        </a:p>
      </dgm:t>
    </dgm:pt>
    <dgm:pt modelId="{612D0C0B-78E2-465A-BC98-1400967127B8}" type="parTrans" cxnId="{F08E65B7-F96E-44FC-A192-5C9A02BEA1BC}">
      <dgm:prSet/>
      <dgm:spPr/>
      <dgm:t>
        <a:bodyPr/>
        <a:lstStyle/>
        <a:p>
          <a:endParaRPr lang="en-US"/>
        </a:p>
      </dgm:t>
    </dgm:pt>
    <dgm:pt modelId="{348956FA-E58E-410F-B62F-1E6593E68127}" type="sibTrans" cxnId="{F08E65B7-F96E-44FC-A192-5C9A02BEA1BC}">
      <dgm:prSet/>
      <dgm:spPr/>
      <dgm:t>
        <a:bodyPr/>
        <a:lstStyle/>
        <a:p>
          <a:endParaRPr lang="en-US"/>
        </a:p>
      </dgm:t>
    </dgm:pt>
    <dgm:pt modelId="{6750C093-85DB-4B1A-9F64-5C504C31DC55}">
      <dgm:prSet phldrT="[Text]"/>
      <dgm:spPr/>
      <dgm:t>
        <a:bodyPr/>
        <a:lstStyle/>
        <a:p>
          <a:r>
            <a:rPr lang="en-US" dirty="0"/>
            <a:t>5.x is best</a:t>
          </a:r>
        </a:p>
      </dgm:t>
    </dgm:pt>
    <dgm:pt modelId="{C9BE10D8-1F54-4395-B2B1-53A5E48FB7ED}" type="parTrans" cxnId="{38D43053-8E01-4D34-8255-9771B64B8CE3}">
      <dgm:prSet/>
      <dgm:spPr/>
      <dgm:t>
        <a:bodyPr/>
        <a:lstStyle/>
        <a:p>
          <a:endParaRPr lang="en-US"/>
        </a:p>
      </dgm:t>
    </dgm:pt>
    <dgm:pt modelId="{0F556061-D43A-440C-8B93-726FE957BA5A}" type="sibTrans" cxnId="{38D43053-8E01-4D34-8255-9771B64B8CE3}">
      <dgm:prSet/>
      <dgm:spPr/>
      <dgm:t>
        <a:bodyPr/>
        <a:lstStyle/>
        <a:p>
          <a:endParaRPr lang="en-US"/>
        </a:p>
      </dgm:t>
    </dgm:pt>
    <dgm:pt modelId="{ECB3EBDB-12C1-4E68-B544-7CCFFFEB38BE}" type="pres">
      <dgm:prSet presAssocID="{19513A2D-B40B-49D2-B8F8-5D3891E73803}" presName="Name0" presStyleCnt="0">
        <dgm:presLayoutVars>
          <dgm:dir/>
          <dgm:animLvl val="lvl"/>
          <dgm:resizeHandles val="exact"/>
        </dgm:presLayoutVars>
      </dgm:prSet>
      <dgm:spPr/>
    </dgm:pt>
    <dgm:pt modelId="{0D45A096-6296-43A7-9AC5-CC64EF6A6AFB}" type="pres">
      <dgm:prSet presAssocID="{BE6C0FB1-7414-49AA-AB69-8F63B28A41EB}" presName="compositeNode" presStyleCnt="0">
        <dgm:presLayoutVars>
          <dgm:bulletEnabled val="1"/>
        </dgm:presLayoutVars>
      </dgm:prSet>
      <dgm:spPr/>
    </dgm:pt>
    <dgm:pt modelId="{A9856628-6279-4A07-92F8-6E444B19BE34}" type="pres">
      <dgm:prSet presAssocID="{BE6C0FB1-7414-49AA-AB69-8F63B28A41EB}" presName="bgRect" presStyleLbl="node1" presStyleIdx="0" presStyleCnt="4"/>
      <dgm:spPr/>
    </dgm:pt>
    <dgm:pt modelId="{4214B34C-73EB-4850-B217-0D3F545E35BC}" type="pres">
      <dgm:prSet presAssocID="{BE6C0FB1-7414-49AA-AB69-8F63B28A41EB}" presName="parentNode" presStyleLbl="node1" presStyleIdx="0" presStyleCnt="4">
        <dgm:presLayoutVars>
          <dgm:chMax val="0"/>
          <dgm:bulletEnabled val="1"/>
        </dgm:presLayoutVars>
      </dgm:prSet>
      <dgm:spPr/>
    </dgm:pt>
    <dgm:pt modelId="{F10F45BE-265E-45AF-9ABD-82743A395D12}" type="pres">
      <dgm:prSet presAssocID="{BE6C0FB1-7414-49AA-AB69-8F63B28A41EB}" presName="childNode" presStyleLbl="node1" presStyleIdx="0" presStyleCnt="4">
        <dgm:presLayoutVars>
          <dgm:bulletEnabled val="1"/>
        </dgm:presLayoutVars>
      </dgm:prSet>
      <dgm:spPr/>
    </dgm:pt>
    <dgm:pt modelId="{23733807-9DA0-4BB7-BDF3-5C308B561925}" type="pres">
      <dgm:prSet presAssocID="{A64B52CF-D58F-42D0-99AD-FF2590B07242}" presName="hSp" presStyleCnt="0"/>
      <dgm:spPr/>
    </dgm:pt>
    <dgm:pt modelId="{5F533526-6684-4385-BB32-F6E8A7168C46}" type="pres">
      <dgm:prSet presAssocID="{A64B52CF-D58F-42D0-99AD-FF2590B07242}" presName="vProcSp" presStyleCnt="0"/>
      <dgm:spPr/>
    </dgm:pt>
    <dgm:pt modelId="{A4D0516F-F2AF-491A-AA48-A3FE91D142A7}" type="pres">
      <dgm:prSet presAssocID="{A64B52CF-D58F-42D0-99AD-FF2590B07242}" presName="vSp1" presStyleCnt="0"/>
      <dgm:spPr/>
    </dgm:pt>
    <dgm:pt modelId="{F37A44AE-9E7B-4216-B8B1-06FC5FB113A8}" type="pres">
      <dgm:prSet presAssocID="{A64B52CF-D58F-42D0-99AD-FF2590B07242}" presName="simulatedConn" presStyleLbl="solidFgAcc1" presStyleIdx="0" presStyleCnt="3"/>
      <dgm:spPr/>
    </dgm:pt>
    <dgm:pt modelId="{3C71EE7F-4EEA-426F-B04E-1B80913FE6CC}" type="pres">
      <dgm:prSet presAssocID="{A64B52CF-D58F-42D0-99AD-FF2590B07242}" presName="vSp2" presStyleCnt="0"/>
      <dgm:spPr/>
    </dgm:pt>
    <dgm:pt modelId="{180FD523-D0C0-4BD6-9AA7-78D091248071}" type="pres">
      <dgm:prSet presAssocID="{A64B52CF-D58F-42D0-99AD-FF2590B07242}" presName="sibTrans" presStyleCnt="0"/>
      <dgm:spPr/>
    </dgm:pt>
    <dgm:pt modelId="{A328A172-2E3F-4C5B-B2EF-06D581FA7E5B}" type="pres">
      <dgm:prSet presAssocID="{F9850F90-128C-450A-8B0E-E50D9BF08DD3}" presName="compositeNode" presStyleCnt="0">
        <dgm:presLayoutVars>
          <dgm:bulletEnabled val="1"/>
        </dgm:presLayoutVars>
      </dgm:prSet>
      <dgm:spPr/>
    </dgm:pt>
    <dgm:pt modelId="{71A06B63-FAF2-45BB-B5C8-3AD1B36A171C}" type="pres">
      <dgm:prSet presAssocID="{F9850F90-128C-450A-8B0E-E50D9BF08DD3}" presName="bgRect" presStyleLbl="node1" presStyleIdx="1" presStyleCnt="4"/>
      <dgm:spPr/>
    </dgm:pt>
    <dgm:pt modelId="{D4762867-392D-4CA8-87A1-194BA2137D4E}" type="pres">
      <dgm:prSet presAssocID="{F9850F90-128C-450A-8B0E-E50D9BF08DD3}" presName="parentNode" presStyleLbl="node1" presStyleIdx="1" presStyleCnt="4">
        <dgm:presLayoutVars>
          <dgm:chMax val="0"/>
          <dgm:bulletEnabled val="1"/>
        </dgm:presLayoutVars>
      </dgm:prSet>
      <dgm:spPr/>
    </dgm:pt>
    <dgm:pt modelId="{FA44E515-BE7F-4160-86FA-1D0DF2852B33}" type="pres">
      <dgm:prSet presAssocID="{F9850F90-128C-450A-8B0E-E50D9BF08DD3}" presName="childNode" presStyleLbl="node1" presStyleIdx="1" presStyleCnt="4">
        <dgm:presLayoutVars>
          <dgm:bulletEnabled val="1"/>
        </dgm:presLayoutVars>
      </dgm:prSet>
      <dgm:spPr/>
    </dgm:pt>
    <dgm:pt modelId="{AF3ED8D4-7ABA-4E3A-8C19-55873AC856C9}" type="pres">
      <dgm:prSet presAssocID="{D8DFE922-8D6B-45E5-9437-FEA4C39EE900}" presName="hSp" presStyleCnt="0"/>
      <dgm:spPr/>
    </dgm:pt>
    <dgm:pt modelId="{B019A672-25DA-42C2-B056-3E4F69715E08}" type="pres">
      <dgm:prSet presAssocID="{D8DFE922-8D6B-45E5-9437-FEA4C39EE900}" presName="vProcSp" presStyleCnt="0"/>
      <dgm:spPr/>
    </dgm:pt>
    <dgm:pt modelId="{CD0558E6-10D0-48AB-88F9-F8FB4B7215F0}" type="pres">
      <dgm:prSet presAssocID="{D8DFE922-8D6B-45E5-9437-FEA4C39EE900}" presName="vSp1" presStyleCnt="0"/>
      <dgm:spPr/>
    </dgm:pt>
    <dgm:pt modelId="{D4C9C6F6-45F9-4E4F-95BF-D29712AA6A6C}" type="pres">
      <dgm:prSet presAssocID="{D8DFE922-8D6B-45E5-9437-FEA4C39EE900}" presName="simulatedConn" presStyleLbl="solidFgAcc1" presStyleIdx="1" presStyleCnt="3"/>
      <dgm:spPr/>
    </dgm:pt>
    <dgm:pt modelId="{240B3943-61B7-42DC-96C0-4289910973C5}" type="pres">
      <dgm:prSet presAssocID="{D8DFE922-8D6B-45E5-9437-FEA4C39EE900}" presName="vSp2" presStyleCnt="0"/>
      <dgm:spPr/>
    </dgm:pt>
    <dgm:pt modelId="{D73A6D5B-1794-4726-A760-5E2C767AF312}" type="pres">
      <dgm:prSet presAssocID="{D8DFE922-8D6B-45E5-9437-FEA4C39EE900}" presName="sibTrans" presStyleCnt="0"/>
      <dgm:spPr/>
    </dgm:pt>
    <dgm:pt modelId="{85BD31DD-ADA7-4235-A17F-6B8D531FD296}" type="pres">
      <dgm:prSet presAssocID="{949D8144-EA76-4740-97AC-3D448F42E050}" presName="compositeNode" presStyleCnt="0">
        <dgm:presLayoutVars>
          <dgm:bulletEnabled val="1"/>
        </dgm:presLayoutVars>
      </dgm:prSet>
      <dgm:spPr/>
    </dgm:pt>
    <dgm:pt modelId="{3E5FE530-8C5E-4FA9-945C-739F5D4D9FFF}" type="pres">
      <dgm:prSet presAssocID="{949D8144-EA76-4740-97AC-3D448F42E050}" presName="bgRect" presStyleLbl="node1" presStyleIdx="2" presStyleCnt="4"/>
      <dgm:spPr/>
    </dgm:pt>
    <dgm:pt modelId="{3F0DAAF4-639A-4E25-8F14-F4B36DA013AC}" type="pres">
      <dgm:prSet presAssocID="{949D8144-EA76-4740-97AC-3D448F42E050}" presName="parentNode" presStyleLbl="node1" presStyleIdx="2" presStyleCnt="4">
        <dgm:presLayoutVars>
          <dgm:chMax val="0"/>
          <dgm:bulletEnabled val="1"/>
        </dgm:presLayoutVars>
      </dgm:prSet>
      <dgm:spPr/>
    </dgm:pt>
    <dgm:pt modelId="{79E83FE1-8C74-4836-998D-81E624E1915D}" type="pres">
      <dgm:prSet presAssocID="{949D8144-EA76-4740-97AC-3D448F42E050}" presName="childNode" presStyleLbl="node1" presStyleIdx="2" presStyleCnt="4">
        <dgm:presLayoutVars>
          <dgm:bulletEnabled val="1"/>
        </dgm:presLayoutVars>
      </dgm:prSet>
      <dgm:spPr/>
    </dgm:pt>
    <dgm:pt modelId="{DFBD3F94-21E2-4170-9437-6ED4FD686015}" type="pres">
      <dgm:prSet presAssocID="{90B0A10A-E94D-4927-B24A-9498E293D681}" presName="hSp" presStyleCnt="0"/>
      <dgm:spPr/>
    </dgm:pt>
    <dgm:pt modelId="{4DE1DC9C-B05A-45FE-9218-BA837C2146BD}" type="pres">
      <dgm:prSet presAssocID="{90B0A10A-E94D-4927-B24A-9498E293D681}" presName="vProcSp" presStyleCnt="0"/>
      <dgm:spPr/>
    </dgm:pt>
    <dgm:pt modelId="{094706AC-3002-4441-BDED-8A391D6A4405}" type="pres">
      <dgm:prSet presAssocID="{90B0A10A-E94D-4927-B24A-9498E293D681}" presName="vSp1" presStyleCnt="0"/>
      <dgm:spPr/>
    </dgm:pt>
    <dgm:pt modelId="{15584873-0780-46FC-B5EB-02CA755C470B}" type="pres">
      <dgm:prSet presAssocID="{90B0A10A-E94D-4927-B24A-9498E293D681}" presName="simulatedConn" presStyleLbl="solidFgAcc1" presStyleIdx="2" presStyleCnt="3"/>
      <dgm:spPr/>
    </dgm:pt>
    <dgm:pt modelId="{0D05E3CB-9654-4BD7-9B02-3E9146FB3894}" type="pres">
      <dgm:prSet presAssocID="{90B0A10A-E94D-4927-B24A-9498E293D681}" presName="vSp2" presStyleCnt="0"/>
      <dgm:spPr/>
    </dgm:pt>
    <dgm:pt modelId="{0C10E53D-6575-4936-A80D-E62830C4FAAD}" type="pres">
      <dgm:prSet presAssocID="{90B0A10A-E94D-4927-B24A-9498E293D681}" presName="sibTrans" presStyleCnt="0"/>
      <dgm:spPr/>
    </dgm:pt>
    <dgm:pt modelId="{40C4DF51-AA35-4CCD-9750-AB3644E67AC8}" type="pres">
      <dgm:prSet presAssocID="{98D5739F-3E7E-4EC9-9AA4-BC5DB70295D7}" presName="compositeNode" presStyleCnt="0">
        <dgm:presLayoutVars>
          <dgm:bulletEnabled val="1"/>
        </dgm:presLayoutVars>
      </dgm:prSet>
      <dgm:spPr/>
    </dgm:pt>
    <dgm:pt modelId="{56081996-7090-4219-9D7B-D363E9DD22FF}" type="pres">
      <dgm:prSet presAssocID="{98D5739F-3E7E-4EC9-9AA4-BC5DB70295D7}" presName="bgRect" presStyleLbl="node1" presStyleIdx="3" presStyleCnt="4"/>
      <dgm:spPr/>
    </dgm:pt>
    <dgm:pt modelId="{F4C4BEBA-C528-43E8-8AEF-F9570C1787A0}" type="pres">
      <dgm:prSet presAssocID="{98D5739F-3E7E-4EC9-9AA4-BC5DB70295D7}" presName="parentNode" presStyleLbl="node1" presStyleIdx="3" presStyleCnt="4">
        <dgm:presLayoutVars>
          <dgm:chMax val="0"/>
          <dgm:bulletEnabled val="1"/>
        </dgm:presLayoutVars>
      </dgm:prSet>
      <dgm:spPr/>
    </dgm:pt>
    <dgm:pt modelId="{71B07EAA-F9DC-4E2F-BBA7-54A230F454D2}" type="pres">
      <dgm:prSet presAssocID="{98D5739F-3E7E-4EC9-9AA4-BC5DB70295D7}" presName="childNode" presStyleLbl="node1" presStyleIdx="3" presStyleCnt="4">
        <dgm:presLayoutVars>
          <dgm:bulletEnabled val="1"/>
        </dgm:presLayoutVars>
      </dgm:prSet>
      <dgm:spPr/>
    </dgm:pt>
  </dgm:ptLst>
  <dgm:cxnLst>
    <dgm:cxn modelId="{2ED04A08-7B0C-41A9-A605-B076DFFBF0BB}" type="presOf" srcId="{19513A2D-B40B-49D2-B8F8-5D3891E73803}" destId="{ECB3EBDB-12C1-4E68-B544-7CCFFFEB38BE}" srcOrd="0" destOrd="0" presId="urn:microsoft.com/office/officeart/2005/8/layout/hProcess7"/>
    <dgm:cxn modelId="{22EA6409-6BF3-4A02-88C6-F26C842B84EC}" type="presOf" srcId="{F9850F90-128C-450A-8B0E-E50D9BF08DD3}" destId="{71A06B63-FAF2-45BB-B5C8-3AD1B36A171C}" srcOrd="0" destOrd="0" presId="urn:microsoft.com/office/officeart/2005/8/layout/hProcess7"/>
    <dgm:cxn modelId="{AAF3FB1B-6DE3-4FD7-BA2D-4C415C450D27}" type="presOf" srcId="{F9850F90-128C-450A-8B0E-E50D9BF08DD3}" destId="{D4762867-392D-4CA8-87A1-194BA2137D4E}" srcOrd="1" destOrd="0" presId="urn:microsoft.com/office/officeart/2005/8/layout/hProcess7"/>
    <dgm:cxn modelId="{18963633-73B6-4523-AE67-C964421CC338}" type="presOf" srcId="{98D5739F-3E7E-4EC9-9AA4-BC5DB70295D7}" destId="{F4C4BEBA-C528-43E8-8AEF-F9570C1787A0}" srcOrd="1" destOrd="0" presId="urn:microsoft.com/office/officeart/2005/8/layout/hProcess7"/>
    <dgm:cxn modelId="{44140436-8747-4A72-8F31-9F42AB496A62}" type="presOf" srcId="{3B9B24AD-2F73-46AD-BAD2-F8994A79DC10}" destId="{FA44E515-BE7F-4160-86FA-1D0DF2852B33}" srcOrd="0" destOrd="2" presId="urn:microsoft.com/office/officeart/2005/8/layout/hProcess7"/>
    <dgm:cxn modelId="{2CAC2136-B2FC-486C-86DD-94DFA7772A96}" srcId="{949D8144-EA76-4740-97AC-3D448F42E050}" destId="{23261AA0-8BB5-4696-8051-5D5B49D2C5C1}" srcOrd="1" destOrd="0" parTransId="{7FBC0341-97BE-40EB-8C07-B71699F89064}" sibTransId="{71A92BF3-A149-436A-B270-9AB70EC31A6C}"/>
    <dgm:cxn modelId="{BE2C4039-9C26-42DB-96A9-C402F5AA1817}" type="presOf" srcId="{F7E01ED4-3BD8-4F4E-A67C-311B19B2D8B1}" destId="{F10F45BE-265E-45AF-9ABD-82743A395D12}" srcOrd="0" destOrd="0" presId="urn:microsoft.com/office/officeart/2005/8/layout/hProcess7"/>
    <dgm:cxn modelId="{E4CFF260-B50F-4DCE-BC71-33B067294A79}" srcId="{949D8144-EA76-4740-97AC-3D448F42E050}" destId="{7B4F2F0B-68BB-4487-A3D6-F971ED596A15}" srcOrd="0" destOrd="0" parTransId="{931D91EE-0016-47D3-886D-52FF48B20B39}" sibTransId="{AD4F143C-58E7-417A-956D-3824EF3552F7}"/>
    <dgm:cxn modelId="{437D1E41-F5D6-4D70-BC07-B96792BB44A0}" srcId="{949D8144-EA76-4740-97AC-3D448F42E050}" destId="{A81605F1-8432-45A6-8D87-0168144492AF}" srcOrd="4" destOrd="0" parTransId="{C3F03ADE-99E8-40F0-A72F-7063A6D88BBA}" sibTransId="{36176A4A-5400-4454-8101-A1957370B2B5}"/>
    <dgm:cxn modelId="{3D0FEB43-D0E9-4C90-8BDB-0DFB0294DAF1}" type="presOf" srcId="{23261AA0-8BB5-4696-8051-5D5B49D2C5C1}" destId="{79E83FE1-8C74-4836-998D-81E624E1915D}" srcOrd="0" destOrd="1" presId="urn:microsoft.com/office/officeart/2005/8/layout/hProcess7"/>
    <dgm:cxn modelId="{8D0FBA65-491A-4AC6-A0AE-AF4B0373C108}" srcId="{98D5739F-3E7E-4EC9-9AA4-BC5DB70295D7}" destId="{BCBED9CD-EE6F-4B1E-8161-7EFB3E9747F7}" srcOrd="2" destOrd="0" parTransId="{4DB9B5B9-F90E-4FCC-A486-C2FD6CEC49D0}" sibTransId="{2331BA8C-26A3-4CE4-B87C-954598232822}"/>
    <dgm:cxn modelId="{10156C6E-4DB2-4A49-899C-59F3DB474325}" type="presOf" srcId="{BE6C0FB1-7414-49AA-AB69-8F63B28A41EB}" destId="{4214B34C-73EB-4850-B217-0D3F545E35BC}" srcOrd="1" destOrd="0" presId="urn:microsoft.com/office/officeart/2005/8/layout/hProcess7"/>
    <dgm:cxn modelId="{E70DD34E-4838-4203-8EBD-1F9F4EDDD181}" srcId="{BE6C0FB1-7414-49AA-AB69-8F63B28A41EB}" destId="{F7E01ED4-3BD8-4F4E-A67C-311B19B2D8B1}" srcOrd="0" destOrd="0" parTransId="{B733EC76-3D8C-41B1-AFD0-B86A9A4EFE48}" sibTransId="{7EF44009-AAB0-4500-BEBB-B7425760AAA0}"/>
    <dgm:cxn modelId="{1F3D2950-6A48-4D5E-946D-713F17EA3D74}" type="presOf" srcId="{BE6C0FB1-7414-49AA-AB69-8F63B28A41EB}" destId="{A9856628-6279-4A07-92F8-6E444B19BE34}" srcOrd="0" destOrd="0" presId="urn:microsoft.com/office/officeart/2005/8/layout/hProcess7"/>
    <dgm:cxn modelId="{F3D0C271-EDBE-4075-8EBE-1E273F25FA3F}" srcId="{19513A2D-B40B-49D2-B8F8-5D3891E73803}" destId="{949D8144-EA76-4740-97AC-3D448F42E050}" srcOrd="2" destOrd="0" parTransId="{5A3B5A68-28ED-4C0C-A8EE-C4147E4AA04E}" sibTransId="{90B0A10A-E94D-4927-B24A-9498E293D681}"/>
    <dgm:cxn modelId="{38D43053-8E01-4D34-8255-9771B64B8CE3}" srcId="{F9850F90-128C-450A-8B0E-E50D9BF08DD3}" destId="{6750C093-85DB-4B1A-9F64-5C504C31DC55}" srcOrd="1" destOrd="0" parTransId="{C9BE10D8-1F54-4395-B2B1-53A5E48FB7ED}" sibTransId="{0F556061-D43A-440C-8B93-726FE957BA5A}"/>
    <dgm:cxn modelId="{68D18875-CD95-4853-A1C3-0F63F6832366}" type="presOf" srcId="{A81605F1-8432-45A6-8D87-0168144492AF}" destId="{79E83FE1-8C74-4836-998D-81E624E1915D}" srcOrd="0" destOrd="4" presId="urn:microsoft.com/office/officeart/2005/8/layout/hProcess7"/>
    <dgm:cxn modelId="{BC247257-360B-412D-96C6-CC1864D67B85}" type="presOf" srcId="{98D5739F-3E7E-4EC9-9AA4-BC5DB70295D7}" destId="{56081996-7090-4219-9D7B-D363E9DD22FF}" srcOrd="0" destOrd="0" presId="urn:microsoft.com/office/officeart/2005/8/layout/hProcess7"/>
    <dgm:cxn modelId="{09F9C057-129E-4D9A-A12B-B990B4D8B51B}" srcId="{19513A2D-B40B-49D2-B8F8-5D3891E73803}" destId="{98D5739F-3E7E-4EC9-9AA4-BC5DB70295D7}" srcOrd="3" destOrd="0" parTransId="{D928A447-A8FC-4A75-AF43-D582D18F800F}" sibTransId="{EB8DC116-E13A-4197-87EF-1DFCC0EEBD19}"/>
    <dgm:cxn modelId="{E8B9F858-B8BC-44C9-AB96-F18426332C20}" type="presOf" srcId="{8F272AEC-B588-4D59-B858-4D7F4A11B5C4}" destId="{79E83FE1-8C74-4836-998D-81E624E1915D}" srcOrd="0" destOrd="2" presId="urn:microsoft.com/office/officeart/2005/8/layout/hProcess7"/>
    <dgm:cxn modelId="{1EC36A79-B5AA-47FA-882E-346487717715}" srcId="{BE6C0FB1-7414-49AA-AB69-8F63B28A41EB}" destId="{23F2910B-8AF7-4050-8AFB-E3C5B8CBA2E1}" srcOrd="1" destOrd="0" parTransId="{5643E9AF-DB55-4599-BC6C-4A01395C232E}" sibTransId="{223E81AA-7A05-4778-BA09-C37A8A869444}"/>
    <dgm:cxn modelId="{5DEE135A-9EFA-4DD8-9536-53CB7003C2E3}" srcId="{19513A2D-B40B-49D2-B8F8-5D3891E73803}" destId="{F9850F90-128C-450A-8B0E-E50D9BF08DD3}" srcOrd="1" destOrd="0" parTransId="{B7E9B940-FFD8-48B9-B0A5-D79932C54C35}" sibTransId="{D8DFE922-8D6B-45E5-9437-FEA4C39EE900}"/>
    <dgm:cxn modelId="{3CA84D7D-27B4-4FC4-897D-63AEFC544518}" srcId="{949D8144-EA76-4740-97AC-3D448F42E050}" destId="{8F272AEC-B588-4D59-B858-4D7F4A11B5C4}" srcOrd="2" destOrd="0" parTransId="{F5051C99-B6ED-4F48-BA81-021E03778F95}" sibTransId="{1CAD6C14-3699-44D4-91C3-3299EB840EF3}"/>
    <dgm:cxn modelId="{A98DEC92-456F-44F5-B4B1-341AABC4375A}" type="presOf" srcId="{CD31100D-B4EE-455C-81A4-2A53DB5FD98A}" destId="{79E83FE1-8C74-4836-998D-81E624E1915D}" srcOrd="0" destOrd="3" presId="urn:microsoft.com/office/officeart/2005/8/layout/hProcess7"/>
    <dgm:cxn modelId="{5EDC189E-0EFD-43EA-9E66-6E73C450CC22}" srcId="{949D8144-EA76-4740-97AC-3D448F42E050}" destId="{CD31100D-B4EE-455C-81A4-2A53DB5FD98A}" srcOrd="3" destOrd="0" parTransId="{92020663-4A37-45AE-BEFC-02601060846B}" sibTransId="{78D2A37D-72E4-444F-8887-74774702BD95}"/>
    <dgm:cxn modelId="{57E353B6-3192-4226-BABE-2C14FDF96A59}" type="presOf" srcId="{087ED104-BEC4-49CA-A7BB-A88A1FE8CC05}" destId="{71B07EAA-F9DC-4E2F-BBA7-54A230F454D2}" srcOrd="0" destOrd="0" presId="urn:microsoft.com/office/officeart/2005/8/layout/hProcess7"/>
    <dgm:cxn modelId="{F08E65B7-F96E-44FC-A192-5C9A02BEA1BC}" srcId="{F9850F90-128C-450A-8B0E-E50D9BF08DD3}" destId="{3B9B24AD-2F73-46AD-BAD2-F8994A79DC10}" srcOrd="2" destOrd="0" parTransId="{612D0C0B-78E2-465A-BC98-1400967127B8}" sibTransId="{348956FA-E58E-410F-B62F-1E6593E68127}"/>
    <dgm:cxn modelId="{BD1F70BC-9F6F-4BF5-BD86-5BD85E0B1BD4}" srcId="{F9850F90-128C-450A-8B0E-E50D9BF08DD3}" destId="{E0A57EF7-15AD-4FE3-BFBF-E4540EE3CDB0}" srcOrd="0" destOrd="0" parTransId="{1CC8175C-C1FD-49B4-A163-DF24461F93EE}" sibTransId="{CF46B920-8D79-444E-ABBF-DDAD32E203E3}"/>
    <dgm:cxn modelId="{A38CC1BD-EB5B-4479-BA7C-FFB29CAFAC3E}" srcId="{98D5739F-3E7E-4EC9-9AA4-BC5DB70295D7}" destId="{DEC4ADFB-DF7C-47AB-9B75-DCD0DD046080}" srcOrd="1" destOrd="0" parTransId="{756AB72B-64BD-44EA-8971-2A4FE29220FF}" sibTransId="{85085439-9C5A-49CE-8786-7B4C642D5C53}"/>
    <dgm:cxn modelId="{17B459C4-35E5-4252-BD8E-C0972FC577DB}" srcId="{19513A2D-B40B-49D2-B8F8-5D3891E73803}" destId="{BE6C0FB1-7414-49AA-AB69-8F63B28A41EB}" srcOrd="0" destOrd="0" parTransId="{12AC16C0-BCD4-468B-B0DE-185AFF293569}" sibTransId="{A64B52CF-D58F-42D0-99AD-FF2590B07242}"/>
    <dgm:cxn modelId="{53B069C5-35C1-4FC4-896C-4DC4E007EDCF}" type="presOf" srcId="{949D8144-EA76-4740-97AC-3D448F42E050}" destId="{3F0DAAF4-639A-4E25-8F14-F4B36DA013AC}" srcOrd="1" destOrd="0" presId="urn:microsoft.com/office/officeart/2005/8/layout/hProcess7"/>
    <dgm:cxn modelId="{98C117CF-BEE6-46FD-B3D3-A5DA0144D7C2}" type="presOf" srcId="{949D8144-EA76-4740-97AC-3D448F42E050}" destId="{3E5FE530-8C5E-4FA9-945C-739F5D4D9FFF}" srcOrd="0" destOrd="0" presId="urn:microsoft.com/office/officeart/2005/8/layout/hProcess7"/>
    <dgm:cxn modelId="{95A8F9D7-E6EC-4C46-A40F-796297327984}" type="presOf" srcId="{BCBED9CD-EE6F-4B1E-8161-7EFB3E9747F7}" destId="{71B07EAA-F9DC-4E2F-BBA7-54A230F454D2}" srcOrd="0" destOrd="2" presId="urn:microsoft.com/office/officeart/2005/8/layout/hProcess7"/>
    <dgm:cxn modelId="{811A7AD9-347D-45B7-B06E-E3897391C670}" type="presOf" srcId="{6750C093-85DB-4B1A-9F64-5C504C31DC55}" destId="{FA44E515-BE7F-4160-86FA-1D0DF2852B33}" srcOrd="0" destOrd="1" presId="urn:microsoft.com/office/officeart/2005/8/layout/hProcess7"/>
    <dgm:cxn modelId="{404DA0D9-497A-411F-AD92-4EF3036D46CF}" srcId="{98D5739F-3E7E-4EC9-9AA4-BC5DB70295D7}" destId="{087ED104-BEC4-49CA-A7BB-A88A1FE8CC05}" srcOrd="0" destOrd="0" parTransId="{4085A611-ADF6-4FC2-BFD1-59434F23958B}" sibTransId="{8C4CFAC9-47C9-4207-8459-13D41B3BF014}"/>
    <dgm:cxn modelId="{FF02EADE-712B-4CB1-BAAB-467E8F00CC1B}" type="presOf" srcId="{E0A57EF7-15AD-4FE3-BFBF-E4540EE3CDB0}" destId="{FA44E515-BE7F-4160-86FA-1D0DF2852B33}" srcOrd="0" destOrd="0" presId="urn:microsoft.com/office/officeart/2005/8/layout/hProcess7"/>
    <dgm:cxn modelId="{A59609E9-47B4-4D9C-B97E-E73A56E91E35}" type="presOf" srcId="{23F2910B-8AF7-4050-8AFB-E3C5B8CBA2E1}" destId="{F10F45BE-265E-45AF-9ABD-82743A395D12}" srcOrd="0" destOrd="1" presId="urn:microsoft.com/office/officeart/2005/8/layout/hProcess7"/>
    <dgm:cxn modelId="{0A2B53F2-E0E7-4583-A440-D4B426F0A797}" type="presOf" srcId="{7B4F2F0B-68BB-4487-A3D6-F971ED596A15}" destId="{79E83FE1-8C74-4836-998D-81E624E1915D}" srcOrd="0" destOrd="0" presId="urn:microsoft.com/office/officeart/2005/8/layout/hProcess7"/>
    <dgm:cxn modelId="{C48DB0F4-A401-4084-9788-EA81303BB918}" type="presOf" srcId="{DEC4ADFB-DF7C-47AB-9B75-DCD0DD046080}" destId="{71B07EAA-F9DC-4E2F-BBA7-54A230F454D2}" srcOrd="0" destOrd="1" presId="urn:microsoft.com/office/officeart/2005/8/layout/hProcess7"/>
    <dgm:cxn modelId="{A63E3DB5-9865-412C-8FBD-E3D507DE3663}" type="presParOf" srcId="{ECB3EBDB-12C1-4E68-B544-7CCFFFEB38BE}" destId="{0D45A096-6296-43A7-9AC5-CC64EF6A6AFB}" srcOrd="0" destOrd="0" presId="urn:microsoft.com/office/officeart/2005/8/layout/hProcess7"/>
    <dgm:cxn modelId="{A16F0F2E-8683-4DDD-BC8B-6ED373F92289}" type="presParOf" srcId="{0D45A096-6296-43A7-9AC5-CC64EF6A6AFB}" destId="{A9856628-6279-4A07-92F8-6E444B19BE34}" srcOrd="0" destOrd="0" presId="urn:microsoft.com/office/officeart/2005/8/layout/hProcess7"/>
    <dgm:cxn modelId="{988779BF-ACDA-4EA3-8C8D-3236DB463F5D}" type="presParOf" srcId="{0D45A096-6296-43A7-9AC5-CC64EF6A6AFB}" destId="{4214B34C-73EB-4850-B217-0D3F545E35BC}" srcOrd="1" destOrd="0" presId="urn:microsoft.com/office/officeart/2005/8/layout/hProcess7"/>
    <dgm:cxn modelId="{9F0D780B-28C6-46D8-9CCC-5BC7D377C91A}" type="presParOf" srcId="{0D45A096-6296-43A7-9AC5-CC64EF6A6AFB}" destId="{F10F45BE-265E-45AF-9ABD-82743A395D12}" srcOrd="2" destOrd="0" presId="urn:microsoft.com/office/officeart/2005/8/layout/hProcess7"/>
    <dgm:cxn modelId="{42CA1718-C6A9-404D-BA81-A33AD01B9E98}" type="presParOf" srcId="{ECB3EBDB-12C1-4E68-B544-7CCFFFEB38BE}" destId="{23733807-9DA0-4BB7-BDF3-5C308B561925}" srcOrd="1" destOrd="0" presId="urn:microsoft.com/office/officeart/2005/8/layout/hProcess7"/>
    <dgm:cxn modelId="{9EE4CB02-AE64-4E09-BE9F-89A7C271F08F}" type="presParOf" srcId="{ECB3EBDB-12C1-4E68-B544-7CCFFFEB38BE}" destId="{5F533526-6684-4385-BB32-F6E8A7168C46}" srcOrd="2" destOrd="0" presId="urn:microsoft.com/office/officeart/2005/8/layout/hProcess7"/>
    <dgm:cxn modelId="{D821C5A3-885C-4848-A424-76A054F4B16C}" type="presParOf" srcId="{5F533526-6684-4385-BB32-F6E8A7168C46}" destId="{A4D0516F-F2AF-491A-AA48-A3FE91D142A7}" srcOrd="0" destOrd="0" presId="urn:microsoft.com/office/officeart/2005/8/layout/hProcess7"/>
    <dgm:cxn modelId="{B3899162-55E4-44BE-A439-6BCD78D4C05F}" type="presParOf" srcId="{5F533526-6684-4385-BB32-F6E8A7168C46}" destId="{F37A44AE-9E7B-4216-B8B1-06FC5FB113A8}" srcOrd="1" destOrd="0" presId="urn:microsoft.com/office/officeart/2005/8/layout/hProcess7"/>
    <dgm:cxn modelId="{94021FD4-4F52-4857-9382-673410DEDD3E}" type="presParOf" srcId="{5F533526-6684-4385-BB32-F6E8A7168C46}" destId="{3C71EE7F-4EEA-426F-B04E-1B80913FE6CC}" srcOrd="2" destOrd="0" presId="urn:microsoft.com/office/officeart/2005/8/layout/hProcess7"/>
    <dgm:cxn modelId="{8ADD232A-CED1-4E81-AFE3-36BED148306A}" type="presParOf" srcId="{ECB3EBDB-12C1-4E68-B544-7CCFFFEB38BE}" destId="{180FD523-D0C0-4BD6-9AA7-78D091248071}" srcOrd="3" destOrd="0" presId="urn:microsoft.com/office/officeart/2005/8/layout/hProcess7"/>
    <dgm:cxn modelId="{BCF72ED7-27F0-465E-B355-0F752DDD1F8C}" type="presParOf" srcId="{ECB3EBDB-12C1-4E68-B544-7CCFFFEB38BE}" destId="{A328A172-2E3F-4C5B-B2EF-06D581FA7E5B}" srcOrd="4" destOrd="0" presId="urn:microsoft.com/office/officeart/2005/8/layout/hProcess7"/>
    <dgm:cxn modelId="{ED6782B7-D16F-44A4-9E47-8D5ADBD56629}" type="presParOf" srcId="{A328A172-2E3F-4C5B-B2EF-06D581FA7E5B}" destId="{71A06B63-FAF2-45BB-B5C8-3AD1B36A171C}" srcOrd="0" destOrd="0" presId="urn:microsoft.com/office/officeart/2005/8/layout/hProcess7"/>
    <dgm:cxn modelId="{5D79B228-CB52-4EF9-B799-B6FE857A21C7}" type="presParOf" srcId="{A328A172-2E3F-4C5B-B2EF-06D581FA7E5B}" destId="{D4762867-392D-4CA8-87A1-194BA2137D4E}" srcOrd="1" destOrd="0" presId="urn:microsoft.com/office/officeart/2005/8/layout/hProcess7"/>
    <dgm:cxn modelId="{043A7AFA-72F7-4314-B0D0-F6E6812882A7}" type="presParOf" srcId="{A328A172-2E3F-4C5B-B2EF-06D581FA7E5B}" destId="{FA44E515-BE7F-4160-86FA-1D0DF2852B33}" srcOrd="2" destOrd="0" presId="urn:microsoft.com/office/officeart/2005/8/layout/hProcess7"/>
    <dgm:cxn modelId="{EA9205EE-65F2-4DE8-AE64-0DB9A4F9D9A9}" type="presParOf" srcId="{ECB3EBDB-12C1-4E68-B544-7CCFFFEB38BE}" destId="{AF3ED8D4-7ABA-4E3A-8C19-55873AC856C9}" srcOrd="5" destOrd="0" presId="urn:microsoft.com/office/officeart/2005/8/layout/hProcess7"/>
    <dgm:cxn modelId="{87D541CA-21F3-4209-92A5-2830D208F970}" type="presParOf" srcId="{ECB3EBDB-12C1-4E68-B544-7CCFFFEB38BE}" destId="{B019A672-25DA-42C2-B056-3E4F69715E08}" srcOrd="6" destOrd="0" presId="urn:microsoft.com/office/officeart/2005/8/layout/hProcess7"/>
    <dgm:cxn modelId="{2E0F18BA-60FA-4D69-8C58-9924DB8E063F}" type="presParOf" srcId="{B019A672-25DA-42C2-B056-3E4F69715E08}" destId="{CD0558E6-10D0-48AB-88F9-F8FB4B7215F0}" srcOrd="0" destOrd="0" presId="urn:microsoft.com/office/officeart/2005/8/layout/hProcess7"/>
    <dgm:cxn modelId="{5F9F8CA2-9B1F-4EA0-90FA-36E8E49856F5}" type="presParOf" srcId="{B019A672-25DA-42C2-B056-3E4F69715E08}" destId="{D4C9C6F6-45F9-4E4F-95BF-D29712AA6A6C}" srcOrd="1" destOrd="0" presId="urn:microsoft.com/office/officeart/2005/8/layout/hProcess7"/>
    <dgm:cxn modelId="{C24139EB-D01C-4148-BF27-0BBD5135FB8A}" type="presParOf" srcId="{B019A672-25DA-42C2-B056-3E4F69715E08}" destId="{240B3943-61B7-42DC-96C0-4289910973C5}" srcOrd="2" destOrd="0" presId="urn:microsoft.com/office/officeart/2005/8/layout/hProcess7"/>
    <dgm:cxn modelId="{E8A3CAE8-B051-4A37-AB52-80D7AFF6FEA9}" type="presParOf" srcId="{ECB3EBDB-12C1-4E68-B544-7CCFFFEB38BE}" destId="{D73A6D5B-1794-4726-A760-5E2C767AF312}" srcOrd="7" destOrd="0" presId="urn:microsoft.com/office/officeart/2005/8/layout/hProcess7"/>
    <dgm:cxn modelId="{2422E42D-18B6-4B27-9912-A3D57E053707}" type="presParOf" srcId="{ECB3EBDB-12C1-4E68-B544-7CCFFFEB38BE}" destId="{85BD31DD-ADA7-4235-A17F-6B8D531FD296}" srcOrd="8" destOrd="0" presId="urn:microsoft.com/office/officeart/2005/8/layout/hProcess7"/>
    <dgm:cxn modelId="{65D626BD-0A9A-48A1-B7A5-E89E8787D120}" type="presParOf" srcId="{85BD31DD-ADA7-4235-A17F-6B8D531FD296}" destId="{3E5FE530-8C5E-4FA9-945C-739F5D4D9FFF}" srcOrd="0" destOrd="0" presId="urn:microsoft.com/office/officeart/2005/8/layout/hProcess7"/>
    <dgm:cxn modelId="{70A87731-BFC3-412D-A703-C331B99BA1FC}" type="presParOf" srcId="{85BD31DD-ADA7-4235-A17F-6B8D531FD296}" destId="{3F0DAAF4-639A-4E25-8F14-F4B36DA013AC}" srcOrd="1" destOrd="0" presId="urn:microsoft.com/office/officeart/2005/8/layout/hProcess7"/>
    <dgm:cxn modelId="{C95745F9-633F-4EE6-B3FD-6CD288EA2FA3}" type="presParOf" srcId="{85BD31DD-ADA7-4235-A17F-6B8D531FD296}" destId="{79E83FE1-8C74-4836-998D-81E624E1915D}" srcOrd="2" destOrd="0" presId="urn:microsoft.com/office/officeart/2005/8/layout/hProcess7"/>
    <dgm:cxn modelId="{F674FDEB-2185-4B29-94E0-1558FD8EC55B}" type="presParOf" srcId="{ECB3EBDB-12C1-4E68-B544-7CCFFFEB38BE}" destId="{DFBD3F94-21E2-4170-9437-6ED4FD686015}" srcOrd="9" destOrd="0" presId="urn:microsoft.com/office/officeart/2005/8/layout/hProcess7"/>
    <dgm:cxn modelId="{D54DA6F8-6EF8-4DB6-B383-7E074B380F6A}" type="presParOf" srcId="{ECB3EBDB-12C1-4E68-B544-7CCFFFEB38BE}" destId="{4DE1DC9C-B05A-45FE-9218-BA837C2146BD}" srcOrd="10" destOrd="0" presId="urn:microsoft.com/office/officeart/2005/8/layout/hProcess7"/>
    <dgm:cxn modelId="{DECAA608-FA88-433A-9504-B93D2B5AC56C}" type="presParOf" srcId="{4DE1DC9C-B05A-45FE-9218-BA837C2146BD}" destId="{094706AC-3002-4441-BDED-8A391D6A4405}" srcOrd="0" destOrd="0" presId="urn:microsoft.com/office/officeart/2005/8/layout/hProcess7"/>
    <dgm:cxn modelId="{3656FDDE-FAC0-4E24-B6B4-B5979F5C94ED}" type="presParOf" srcId="{4DE1DC9C-B05A-45FE-9218-BA837C2146BD}" destId="{15584873-0780-46FC-B5EB-02CA755C470B}" srcOrd="1" destOrd="0" presId="urn:microsoft.com/office/officeart/2005/8/layout/hProcess7"/>
    <dgm:cxn modelId="{BDDCCB0D-5E9F-4815-9CE9-8FE89B8E371D}" type="presParOf" srcId="{4DE1DC9C-B05A-45FE-9218-BA837C2146BD}" destId="{0D05E3CB-9654-4BD7-9B02-3E9146FB3894}" srcOrd="2" destOrd="0" presId="urn:microsoft.com/office/officeart/2005/8/layout/hProcess7"/>
    <dgm:cxn modelId="{6E529FA3-7B17-4512-9D34-87F4563DB27A}" type="presParOf" srcId="{ECB3EBDB-12C1-4E68-B544-7CCFFFEB38BE}" destId="{0C10E53D-6575-4936-A80D-E62830C4FAAD}" srcOrd="11" destOrd="0" presId="urn:microsoft.com/office/officeart/2005/8/layout/hProcess7"/>
    <dgm:cxn modelId="{F0BDBF6E-F70D-4858-BF65-8E4AA011E67B}" type="presParOf" srcId="{ECB3EBDB-12C1-4E68-B544-7CCFFFEB38BE}" destId="{40C4DF51-AA35-4CCD-9750-AB3644E67AC8}" srcOrd="12" destOrd="0" presId="urn:microsoft.com/office/officeart/2005/8/layout/hProcess7"/>
    <dgm:cxn modelId="{F22387AB-F704-4005-99D0-17261D073BD0}" type="presParOf" srcId="{40C4DF51-AA35-4CCD-9750-AB3644E67AC8}" destId="{56081996-7090-4219-9D7B-D363E9DD22FF}" srcOrd="0" destOrd="0" presId="urn:microsoft.com/office/officeart/2005/8/layout/hProcess7"/>
    <dgm:cxn modelId="{D8A1061D-EE55-4179-83BF-B3D9187DE36C}" type="presParOf" srcId="{40C4DF51-AA35-4CCD-9750-AB3644E67AC8}" destId="{F4C4BEBA-C528-43E8-8AEF-F9570C1787A0}" srcOrd="1" destOrd="0" presId="urn:microsoft.com/office/officeart/2005/8/layout/hProcess7"/>
    <dgm:cxn modelId="{E48E1318-6CB3-4D37-9604-2C5B77D8E1CC}" type="presParOf" srcId="{40C4DF51-AA35-4CCD-9750-AB3644E67AC8}" destId="{71B07EAA-F9DC-4E2F-BBA7-54A230F454D2}"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05670-8E2A-4746-958D-69A64F722F5C}">
      <dsp:nvSpPr>
        <dsp:cNvPr id="0" name=""/>
        <dsp:cNvSpPr/>
      </dsp:nvSpPr>
      <dsp:spPr>
        <a:xfrm>
          <a:off x="0" y="0"/>
          <a:ext cx="1110881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1801AFC-418F-48B4-A46B-636D000BA900}">
      <dsp:nvSpPr>
        <dsp:cNvPr id="0" name=""/>
        <dsp:cNvSpPr/>
      </dsp:nvSpPr>
      <dsp:spPr>
        <a:xfrm>
          <a:off x="0" y="0"/>
          <a:ext cx="2221762" cy="582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dirty="0">
              <a:solidFill>
                <a:schemeClr val="bg1"/>
              </a:solidFill>
            </a:rPr>
            <a:t>Save Some Credits</a:t>
          </a:r>
        </a:p>
      </dsp:txBody>
      <dsp:txXfrm>
        <a:off x="0" y="0"/>
        <a:ext cx="2221762" cy="5828618"/>
      </dsp:txXfrm>
    </dsp:sp>
    <dsp:sp modelId="{50098DE1-97A8-460C-ADC9-0A5F7FC5DB98}">
      <dsp:nvSpPr>
        <dsp:cNvPr id="0" name=""/>
        <dsp:cNvSpPr/>
      </dsp:nvSpPr>
      <dsp:spPr>
        <a:xfrm>
          <a:off x="2388394" y="27606"/>
          <a:ext cx="8720418" cy="55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Stopped vs Stopped (Deallocated)</a:t>
          </a:r>
        </a:p>
      </dsp:txBody>
      <dsp:txXfrm>
        <a:off x="2388394" y="27606"/>
        <a:ext cx="8720418" cy="552124"/>
      </dsp:txXfrm>
    </dsp:sp>
    <dsp:sp modelId="{4E2AFB39-BD92-4B26-9979-4E0C6E81092C}">
      <dsp:nvSpPr>
        <dsp:cNvPr id="0" name=""/>
        <dsp:cNvSpPr/>
      </dsp:nvSpPr>
      <dsp:spPr>
        <a:xfrm>
          <a:off x="2221762" y="579731"/>
          <a:ext cx="888705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48645B5E-5A10-4C69-A651-F07C35FD8D50}">
      <dsp:nvSpPr>
        <dsp:cNvPr id="0" name=""/>
        <dsp:cNvSpPr/>
      </dsp:nvSpPr>
      <dsp:spPr>
        <a:xfrm>
          <a:off x="2388394" y="607337"/>
          <a:ext cx="8720418" cy="55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Resize Overprovisioned VM’s</a:t>
          </a:r>
        </a:p>
      </dsp:txBody>
      <dsp:txXfrm>
        <a:off x="2388394" y="607337"/>
        <a:ext cx="8720418" cy="552124"/>
      </dsp:txXfrm>
    </dsp:sp>
    <dsp:sp modelId="{3549D14A-2FCE-4186-942C-E9B9950E7DAE}">
      <dsp:nvSpPr>
        <dsp:cNvPr id="0" name=""/>
        <dsp:cNvSpPr/>
      </dsp:nvSpPr>
      <dsp:spPr>
        <a:xfrm>
          <a:off x="2221762" y="1159462"/>
          <a:ext cx="888705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7E45B46B-0500-4251-B29D-8583F688C6EC}">
      <dsp:nvSpPr>
        <dsp:cNvPr id="0" name=""/>
        <dsp:cNvSpPr/>
      </dsp:nvSpPr>
      <dsp:spPr>
        <a:xfrm>
          <a:off x="2388394" y="1187068"/>
          <a:ext cx="8720418" cy="55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Use VM Scale Sets</a:t>
          </a:r>
        </a:p>
      </dsp:txBody>
      <dsp:txXfrm>
        <a:off x="2388394" y="1187068"/>
        <a:ext cx="8720418" cy="552124"/>
      </dsp:txXfrm>
    </dsp:sp>
    <dsp:sp modelId="{6AD2717F-60ED-4A09-8B1F-F386C34BFA00}">
      <dsp:nvSpPr>
        <dsp:cNvPr id="0" name=""/>
        <dsp:cNvSpPr/>
      </dsp:nvSpPr>
      <dsp:spPr>
        <a:xfrm>
          <a:off x="2221762" y="1739193"/>
          <a:ext cx="888705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0E76CCAB-79E0-47BC-BB6D-C30707EDBCF7}">
      <dsp:nvSpPr>
        <dsp:cNvPr id="0" name=""/>
        <dsp:cNvSpPr/>
      </dsp:nvSpPr>
      <dsp:spPr>
        <a:xfrm>
          <a:off x="2388394" y="1766799"/>
          <a:ext cx="8720418" cy="55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Licensing – Use Marketplace images (*AHUB)</a:t>
          </a:r>
        </a:p>
      </dsp:txBody>
      <dsp:txXfrm>
        <a:off x="2388394" y="1766799"/>
        <a:ext cx="8720418" cy="552124"/>
      </dsp:txXfrm>
    </dsp:sp>
    <dsp:sp modelId="{301C86C0-BDD9-483F-9250-C195C8E3847B}">
      <dsp:nvSpPr>
        <dsp:cNvPr id="0" name=""/>
        <dsp:cNvSpPr/>
      </dsp:nvSpPr>
      <dsp:spPr>
        <a:xfrm>
          <a:off x="2221762" y="2318924"/>
          <a:ext cx="888705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CB1A537A-2A8A-42C5-BB1F-9F98E853F2FE}">
      <dsp:nvSpPr>
        <dsp:cNvPr id="0" name=""/>
        <dsp:cNvSpPr/>
      </dsp:nvSpPr>
      <dsp:spPr>
        <a:xfrm>
          <a:off x="2388394" y="2346531"/>
          <a:ext cx="8720418" cy="55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Optimize your custom images</a:t>
          </a:r>
        </a:p>
      </dsp:txBody>
      <dsp:txXfrm>
        <a:off x="2388394" y="2346531"/>
        <a:ext cx="8720418" cy="552124"/>
      </dsp:txXfrm>
    </dsp:sp>
    <dsp:sp modelId="{F9CA8057-70A7-46BB-A130-26443F15477D}">
      <dsp:nvSpPr>
        <dsp:cNvPr id="0" name=""/>
        <dsp:cNvSpPr/>
      </dsp:nvSpPr>
      <dsp:spPr>
        <a:xfrm>
          <a:off x="2221762" y="2898655"/>
          <a:ext cx="888705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A6CC75B8-BF40-4DBD-9B1C-19B59AF4CD20}">
      <dsp:nvSpPr>
        <dsp:cNvPr id="0" name=""/>
        <dsp:cNvSpPr/>
      </dsp:nvSpPr>
      <dsp:spPr>
        <a:xfrm>
          <a:off x="2388394" y="2926262"/>
          <a:ext cx="8720418" cy="55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Need SMB Shares? Use Azure File Shares &amp; not a VM</a:t>
          </a:r>
        </a:p>
      </dsp:txBody>
      <dsp:txXfrm>
        <a:off x="2388394" y="2926262"/>
        <a:ext cx="8720418" cy="552124"/>
      </dsp:txXfrm>
    </dsp:sp>
    <dsp:sp modelId="{66F9212A-23CC-4545-A5CF-EC67863CC161}">
      <dsp:nvSpPr>
        <dsp:cNvPr id="0" name=""/>
        <dsp:cNvSpPr/>
      </dsp:nvSpPr>
      <dsp:spPr>
        <a:xfrm>
          <a:off x="2221762" y="3478387"/>
          <a:ext cx="888705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F28E131A-C9A0-465E-8518-473EFB27B8A7}">
      <dsp:nvSpPr>
        <dsp:cNvPr id="0" name=""/>
        <dsp:cNvSpPr/>
      </dsp:nvSpPr>
      <dsp:spPr>
        <a:xfrm>
          <a:off x="2388394" y="3505993"/>
          <a:ext cx="8720418" cy="55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Use Azure App Service for web, API, &amp; mobile apps</a:t>
          </a:r>
        </a:p>
      </dsp:txBody>
      <dsp:txXfrm>
        <a:off x="2388394" y="3505993"/>
        <a:ext cx="8720418" cy="552124"/>
      </dsp:txXfrm>
    </dsp:sp>
    <dsp:sp modelId="{2702949E-98BD-4892-9D80-75B6B6B7D397}">
      <dsp:nvSpPr>
        <dsp:cNvPr id="0" name=""/>
        <dsp:cNvSpPr/>
      </dsp:nvSpPr>
      <dsp:spPr>
        <a:xfrm>
          <a:off x="2221762" y="4058118"/>
          <a:ext cx="888705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25754C2A-4F80-4C4D-9036-719833314FB8}">
      <dsp:nvSpPr>
        <dsp:cNvPr id="0" name=""/>
        <dsp:cNvSpPr/>
      </dsp:nvSpPr>
      <dsp:spPr>
        <a:xfrm>
          <a:off x="2388394" y="4085724"/>
          <a:ext cx="8720418" cy="55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Clean up messy resources</a:t>
          </a:r>
        </a:p>
      </dsp:txBody>
      <dsp:txXfrm>
        <a:off x="2388394" y="4085724"/>
        <a:ext cx="8720418" cy="552124"/>
      </dsp:txXfrm>
    </dsp:sp>
    <dsp:sp modelId="{2023AD85-6E7E-4218-A848-60E3519119C7}">
      <dsp:nvSpPr>
        <dsp:cNvPr id="0" name=""/>
        <dsp:cNvSpPr/>
      </dsp:nvSpPr>
      <dsp:spPr>
        <a:xfrm>
          <a:off x="2221762" y="4637849"/>
          <a:ext cx="888705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5F662B35-E781-4020-BC73-DC5035A3637E}">
      <dsp:nvSpPr>
        <dsp:cNvPr id="0" name=""/>
        <dsp:cNvSpPr/>
      </dsp:nvSpPr>
      <dsp:spPr>
        <a:xfrm>
          <a:off x="2388394" y="4665455"/>
          <a:ext cx="8720418" cy="55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Use the Dev/Test Labs</a:t>
          </a:r>
        </a:p>
      </dsp:txBody>
      <dsp:txXfrm>
        <a:off x="2388394" y="4665455"/>
        <a:ext cx="8720418" cy="552124"/>
      </dsp:txXfrm>
    </dsp:sp>
    <dsp:sp modelId="{D609A236-8BFA-40A2-AC67-8969E492D7AA}">
      <dsp:nvSpPr>
        <dsp:cNvPr id="0" name=""/>
        <dsp:cNvSpPr/>
      </dsp:nvSpPr>
      <dsp:spPr>
        <a:xfrm>
          <a:off x="2221762" y="5217580"/>
          <a:ext cx="888705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9EB8A8EF-18FD-4A98-80AC-BDFC8E1FB598}">
      <dsp:nvSpPr>
        <dsp:cNvPr id="0" name=""/>
        <dsp:cNvSpPr/>
      </dsp:nvSpPr>
      <dsp:spPr>
        <a:xfrm>
          <a:off x="2388394" y="5245186"/>
          <a:ext cx="8720418" cy="55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Always audit your usage</a:t>
          </a:r>
        </a:p>
      </dsp:txBody>
      <dsp:txXfrm>
        <a:off x="2388394" y="5245186"/>
        <a:ext cx="8720418" cy="552124"/>
      </dsp:txXfrm>
    </dsp:sp>
    <dsp:sp modelId="{B7CBEFA2-10EF-487E-90A8-959AAD3C3C1D}">
      <dsp:nvSpPr>
        <dsp:cNvPr id="0" name=""/>
        <dsp:cNvSpPr/>
      </dsp:nvSpPr>
      <dsp:spPr>
        <a:xfrm>
          <a:off x="2221762" y="5797311"/>
          <a:ext cx="888705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6590A-558B-46D9-802B-12502375674E}">
      <dsp:nvSpPr>
        <dsp:cNvPr id="0" name=""/>
        <dsp:cNvSpPr/>
      </dsp:nvSpPr>
      <dsp:spPr>
        <a:xfrm>
          <a:off x="3286" y="162906"/>
          <a:ext cx="3203971" cy="662400"/>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Image</a:t>
          </a:r>
        </a:p>
      </dsp:txBody>
      <dsp:txXfrm>
        <a:off x="3286" y="162906"/>
        <a:ext cx="3203971" cy="662400"/>
      </dsp:txXfrm>
    </dsp:sp>
    <dsp:sp modelId="{9FA6C10D-9552-4996-A95C-2636A5BE516B}">
      <dsp:nvSpPr>
        <dsp:cNvPr id="0" name=""/>
        <dsp:cNvSpPr/>
      </dsp:nvSpPr>
      <dsp:spPr>
        <a:xfrm>
          <a:off x="3286" y="825306"/>
          <a:ext cx="3203971" cy="2904209"/>
        </a:xfrm>
        <a:prstGeom prst="rect">
          <a:avLst/>
        </a:prstGeom>
        <a:solidFill>
          <a:schemeClr val="accent5">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Select an image from the VM Gallery</a:t>
          </a:r>
        </a:p>
        <a:p>
          <a:pPr marL="228600" lvl="1" indent="-228600" algn="l" defTabSz="1022350">
            <a:lnSpc>
              <a:spcPct val="90000"/>
            </a:lnSpc>
            <a:spcBef>
              <a:spcPct val="0"/>
            </a:spcBef>
            <a:spcAft>
              <a:spcPct val="15000"/>
            </a:spcAft>
            <a:buChar char="•"/>
          </a:pPr>
          <a:r>
            <a:rPr lang="en-US" sz="2300" kern="1200" dirty="0"/>
            <a:t>Upload your own Custom-Prepped Image</a:t>
          </a:r>
        </a:p>
        <a:p>
          <a:pPr marL="228600" lvl="1" indent="-228600" algn="l" defTabSz="1022350">
            <a:lnSpc>
              <a:spcPct val="90000"/>
            </a:lnSpc>
            <a:spcBef>
              <a:spcPct val="0"/>
            </a:spcBef>
            <a:spcAft>
              <a:spcPct val="15000"/>
            </a:spcAft>
            <a:buChar char="•"/>
          </a:pPr>
          <a:r>
            <a:rPr lang="en-US" sz="2300" kern="1200" dirty="0"/>
            <a:t>Use a Custom ARM Template</a:t>
          </a:r>
        </a:p>
      </dsp:txBody>
      <dsp:txXfrm>
        <a:off x="3286" y="825306"/>
        <a:ext cx="3203971" cy="2904209"/>
      </dsp:txXfrm>
    </dsp:sp>
    <dsp:sp modelId="{38A270B5-0C1D-478F-ABA9-EF14CA141189}">
      <dsp:nvSpPr>
        <dsp:cNvPr id="0" name=""/>
        <dsp:cNvSpPr/>
      </dsp:nvSpPr>
      <dsp:spPr>
        <a:xfrm>
          <a:off x="3655814" y="162906"/>
          <a:ext cx="3203971" cy="662400"/>
        </a:xfrm>
        <a:prstGeom prst="rect">
          <a:avLst/>
        </a:prstGeom>
        <a:solidFill>
          <a:srgbClr val="0070C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Scale</a:t>
          </a:r>
        </a:p>
      </dsp:txBody>
      <dsp:txXfrm>
        <a:off x="3655814" y="162906"/>
        <a:ext cx="3203971" cy="662400"/>
      </dsp:txXfrm>
    </dsp:sp>
    <dsp:sp modelId="{F21A3429-D2FD-4E5A-BA57-1E91163818B6}">
      <dsp:nvSpPr>
        <dsp:cNvPr id="0" name=""/>
        <dsp:cNvSpPr/>
      </dsp:nvSpPr>
      <dsp:spPr>
        <a:xfrm>
          <a:off x="3655814" y="825306"/>
          <a:ext cx="3203971" cy="2904209"/>
        </a:xfrm>
        <a:prstGeom prst="rect">
          <a:avLst/>
        </a:prstGeom>
        <a:solidFill>
          <a:schemeClr val="accent2">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General Purpose</a:t>
          </a:r>
        </a:p>
        <a:p>
          <a:pPr marL="228600" lvl="1" indent="-228600" algn="l" defTabSz="1022350">
            <a:lnSpc>
              <a:spcPct val="90000"/>
            </a:lnSpc>
            <a:spcBef>
              <a:spcPct val="0"/>
            </a:spcBef>
            <a:spcAft>
              <a:spcPct val="15000"/>
            </a:spcAft>
            <a:buChar char="•"/>
          </a:pPr>
          <a:r>
            <a:rPr lang="en-US" sz="2300" kern="1200" dirty="0"/>
            <a:t>Compute Optimized</a:t>
          </a:r>
        </a:p>
        <a:p>
          <a:pPr marL="228600" lvl="1" indent="-228600" algn="l" defTabSz="1022350">
            <a:lnSpc>
              <a:spcPct val="90000"/>
            </a:lnSpc>
            <a:spcBef>
              <a:spcPct val="0"/>
            </a:spcBef>
            <a:spcAft>
              <a:spcPct val="15000"/>
            </a:spcAft>
            <a:buChar char="•"/>
          </a:pPr>
          <a:r>
            <a:rPr lang="en-US" sz="2300" kern="1200" dirty="0"/>
            <a:t>Memory Optimized</a:t>
          </a:r>
        </a:p>
        <a:p>
          <a:pPr marL="228600" lvl="1" indent="-228600" algn="l" defTabSz="1022350">
            <a:lnSpc>
              <a:spcPct val="90000"/>
            </a:lnSpc>
            <a:spcBef>
              <a:spcPct val="0"/>
            </a:spcBef>
            <a:spcAft>
              <a:spcPct val="15000"/>
            </a:spcAft>
            <a:buChar char="•"/>
          </a:pPr>
          <a:r>
            <a:rPr lang="en-US" sz="2300" kern="1200" dirty="0"/>
            <a:t>GPU</a:t>
          </a:r>
        </a:p>
        <a:p>
          <a:pPr marL="228600" lvl="1" indent="-228600" algn="l" defTabSz="1022350">
            <a:lnSpc>
              <a:spcPct val="90000"/>
            </a:lnSpc>
            <a:spcBef>
              <a:spcPct val="0"/>
            </a:spcBef>
            <a:spcAft>
              <a:spcPct val="15000"/>
            </a:spcAft>
            <a:buChar char="•"/>
          </a:pPr>
          <a:r>
            <a:rPr lang="en-US" sz="2300" kern="1200" dirty="0"/>
            <a:t>High Performance Compute</a:t>
          </a:r>
        </a:p>
      </dsp:txBody>
      <dsp:txXfrm>
        <a:off x="3655814" y="825306"/>
        <a:ext cx="3203971" cy="2904209"/>
      </dsp:txXfrm>
    </dsp:sp>
    <dsp:sp modelId="{D09D8195-4BD3-4C85-A2A0-535948727BC4}">
      <dsp:nvSpPr>
        <dsp:cNvPr id="0" name=""/>
        <dsp:cNvSpPr/>
      </dsp:nvSpPr>
      <dsp:spPr>
        <a:xfrm>
          <a:off x="7308342" y="162906"/>
          <a:ext cx="3203971" cy="662400"/>
        </a:xfrm>
        <a:prstGeom prst="rect">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Boot</a:t>
          </a:r>
        </a:p>
      </dsp:txBody>
      <dsp:txXfrm>
        <a:off x="7308342" y="162906"/>
        <a:ext cx="3203971" cy="662400"/>
      </dsp:txXfrm>
    </dsp:sp>
    <dsp:sp modelId="{B50089EA-95B2-4DA2-A097-9864D32B35C3}">
      <dsp:nvSpPr>
        <dsp:cNvPr id="0" name=""/>
        <dsp:cNvSpPr/>
      </dsp:nvSpPr>
      <dsp:spPr>
        <a:xfrm>
          <a:off x="7308342" y="825306"/>
          <a:ext cx="3203971" cy="2904209"/>
        </a:xfrm>
        <a:prstGeom prst="rect">
          <a:avLst/>
        </a:prstGeom>
        <a:solidFill>
          <a:schemeClr val="accent1">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Create new disk in Storage</a:t>
          </a:r>
        </a:p>
        <a:p>
          <a:pPr marL="228600" lvl="1" indent="-228600" algn="l" defTabSz="1022350">
            <a:lnSpc>
              <a:spcPct val="90000"/>
            </a:lnSpc>
            <a:spcBef>
              <a:spcPct val="0"/>
            </a:spcBef>
            <a:spcAft>
              <a:spcPct val="15000"/>
            </a:spcAft>
            <a:buChar char="•"/>
          </a:pPr>
          <a:r>
            <a:rPr lang="en-US" sz="2300" kern="1200" dirty="0"/>
            <a:t>Boot the machine</a:t>
          </a:r>
        </a:p>
      </dsp:txBody>
      <dsp:txXfrm>
        <a:off x="7308342" y="825306"/>
        <a:ext cx="3203971" cy="29042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9D6AE-DFB5-4A73-95B9-56C020D26491}">
      <dsp:nvSpPr>
        <dsp:cNvPr id="0" name=""/>
        <dsp:cNvSpPr/>
      </dsp:nvSpPr>
      <dsp:spPr>
        <a:xfrm>
          <a:off x="0" y="169333"/>
          <a:ext cx="2539999" cy="15240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Portal</a:t>
          </a:r>
        </a:p>
      </dsp:txBody>
      <dsp:txXfrm>
        <a:off x="0" y="169333"/>
        <a:ext cx="2539999" cy="1524000"/>
      </dsp:txXfrm>
    </dsp:sp>
    <dsp:sp modelId="{B98341C2-84C0-49D3-9A74-112D2B88C301}">
      <dsp:nvSpPr>
        <dsp:cNvPr id="0" name=""/>
        <dsp:cNvSpPr/>
      </dsp:nvSpPr>
      <dsp:spPr>
        <a:xfrm>
          <a:off x="2794000" y="169333"/>
          <a:ext cx="2539999" cy="15240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PowerShell</a:t>
          </a:r>
        </a:p>
      </dsp:txBody>
      <dsp:txXfrm>
        <a:off x="2794000" y="169333"/>
        <a:ext cx="2539999" cy="1524000"/>
      </dsp:txXfrm>
    </dsp:sp>
    <dsp:sp modelId="{EA125FA8-954B-4ADE-A469-5444AA536A5C}">
      <dsp:nvSpPr>
        <dsp:cNvPr id="0" name=""/>
        <dsp:cNvSpPr/>
      </dsp:nvSpPr>
      <dsp:spPr>
        <a:xfrm>
          <a:off x="5587999" y="169333"/>
          <a:ext cx="2539999" cy="15240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Azure CLI</a:t>
          </a:r>
        </a:p>
      </dsp:txBody>
      <dsp:txXfrm>
        <a:off x="5587999" y="169333"/>
        <a:ext cx="2539999" cy="1524000"/>
      </dsp:txXfrm>
    </dsp:sp>
    <dsp:sp modelId="{B466AE1B-41F8-4849-AB6C-121DDC7F7A16}">
      <dsp:nvSpPr>
        <dsp:cNvPr id="0" name=""/>
        <dsp:cNvSpPr/>
      </dsp:nvSpPr>
      <dsp:spPr>
        <a:xfrm>
          <a:off x="0" y="1947333"/>
          <a:ext cx="2539999" cy="15240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ARM - ASM Template</a:t>
          </a:r>
        </a:p>
      </dsp:txBody>
      <dsp:txXfrm>
        <a:off x="0" y="1947333"/>
        <a:ext cx="2539999" cy="1524000"/>
      </dsp:txXfrm>
    </dsp:sp>
    <dsp:sp modelId="{83F57E74-C988-4416-AA76-ADBFCA062B7B}">
      <dsp:nvSpPr>
        <dsp:cNvPr id="0" name=""/>
        <dsp:cNvSpPr/>
      </dsp:nvSpPr>
      <dsp:spPr>
        <a:xfrm>
          <a:off x="2794000" y="1947333"/>
          <a:ext cx="2539999" cy="15240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REST API</a:t>
          </a:r>
        </a:p>
      </dsp:txBody>
      <dsp:txXfrm>
        <a:off x="2794000" y="1947333"/>
        <a:ext cx="2539999" cy="1524000"/>
      </dsp:txXfrm>
    </dsp:sp>
    <dsp:sp modelId="{C82AE213-A8F1-40FA-AC24-17EC4499F59E}">
      <dsp:nvSpPr>
        <dsp:cNvPr id="0" name=""/>
        <dsp:cNvSpPr/>
      </dsp:nvSpPr>
      <dsp:spPr>
        <a:xfrm>
          <a:off x="5587999" y="1947333"/>
          <a:ext cx="2539999" cy="15240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VS SDK</a:t>
          </a:r>
        </a:p>
      </dsp:txBody>
      <dsp:txXfrm>
        <a:off x="5587999" y="1947333"/>
        <a:ext cx="2539999" cy="1524000"/>
      </dsp:txXfrm>
    </dsp:sp>
    <dsp:sp modelId="{3EA05CA5-8946-4D54-BADA-6090560BECE0}">
      <dsp:nvSpPr>
        <dsp:cNvPr id="0" name=""/>
        <dsp:cNvSpPr/>
      </dsp:nvSpPr>
      <dsp:spPr>
        <a:xfrm>
          <a:off x="1397000" y="3725333"/>
          <a:ext cx="2539999" cy="15240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SCCM App Controller</a:t>
          </a:r>
        </a:p>
      </dsp:txBody>
      <dsp:txXfrm>
        <a:off x="1397000" y="3725333"/>
        <a:ext cx="2539999" cy="1524000"/>
      </dsp:txXfrm>
    </dsp:sp>
    <dsp:sp modelId="{C5C77349-511C-4DD4-870A-BB9014BAC038}">
      <dsp:nvSpPr>
        <dsp:cNvPr id="0" name=""/>
        <dsp:cNvSpPr/>
      </dsp:nvSpPr>
      <dsp:spPr>
        <a:xfrm>
          <a:off x="4191000" y="3725333"/>
          <a:ext cx="2539999" cy="15240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3</a:t>
          </a:r>
          <a:r>
            <a:rPr lang="en-US" sz="3400" kern="1200" baseline="30000" dirty="0"/>
            <a:t>rd</a:t>
          </a:r>
          <a:r>
            <a:rPr lang="en-US" sz="3400" kern="1200" dirty="0"/>
            <a:t> Party Admin</a:t>
          </a:r>
        </a:p>
      </dsp:txBody>
      <dsp:txXfrm>
        <a:off x="4191000" y="3725333"/>
        <a:ext cx="2539999" cy="1524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3DD3B-B63C-419A-9CCF-BB022CD88201}">
      <dsp:nvSpPr>
        <dsp:cNvPr id="0" name=""/>
        <dsp:cNvSpPr/>
      </dsp:nvSpPr>
      <dsp:spPr>
        <a:xfrm>
          <a:off x="1142278" y="889080"/>
          <a:ext cx="4206799" cy="49491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43D47B-699A-473C-BA36-344816A67E71}">
      <dsp:nvSpPr>
        <dsp:cNvPr id="0" name=""/>
        <dsp:cNvSpPr/>
      </dsp:nvSpPr>
      <dsp:spPr>
        <a:xfrm>
          <a:off x="1142278" y="1074951"/>
          <a:ext cx="309046" cy="309046"/>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D99945-74DF-43FC-9AFB-56820121613C}">
      <dsp:nvSpPr>
        <dsp:cNvPr id="0" name=""/>
        <dsp:cNvSpPr/>
      </dsp:nvSpPr>
      <dsp:spPr>
        <a:xfrm>
          <a:off x="1142278" y="0"/>
          <a:ext cx="4206799" cy="88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43180" rIns="64770" bIns="43180" numCol="1" spcCol="1270" anchor="ctr" anchorCtr="0">
          <a:noAutofit/>
        </a:bodyPr>
        <a:lstStyle/>
        <a:p>
          <a:pPr marL="0" lvl="0" indent="0" algn="l" defTabSz="1511300">
            <a:lnSpc>
              <a:spcPct val="90000"/>
            </a:lnSpc>
            <a:spcBef>
              <a:spcPct val="0"/>
            </a:spcBef>
            <a:spcAft>
              <a:spcPct val="35000"/>
            </a:spcAft>
            <a:buNone/>
          </a:pPr>
          <a:r>
            <a:rPr lang="en-US" sz="3400" kern="1200" dirty="0"/>
            <a:t>ASM (Classic)</a:t>
          </a:r>
        </a:p>
      </dsp:txBody>
      <dsp:txXfrm>
        <a:off x="1142278" y="0"/>
        <a:ext cx="4206799" cy="889080"/>
      </dsp:txXfrm>
    </dsp:sp>
    <dsp:sp modelId="{39BF90B4-97A5-4E82-84A1-61E46D5C16E0}">
      <dsp:nvSpPr>
        <dsp:cNvPr id="0" name=""/>
        <dsp:cNvSpPr/>
      </dsp:nvSpPr>
      <dsp:spPr>
        <a:xfrm>
          <a:off x="1142278" y="1795329"/>
          <a:ext cx="309039" cy="309039"/>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4A5188-1D3E-472E-AFD5-131FA5C7EC17}">
      <dsp:nvSpPr>
        <dsp:cNvPr id="0" name=""/>
        <dsp:cNvSpPr/>
      </dsp:nvSpPr>
      <dsp:spPr>
        <a:xfrm>
          <a:off x="1436754" y="1589663"/>
          <a:ext cx="3912323" cy="7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Traditional deployments</a:t>
          </a:r>
        </a:p>
      </dsp:txBody>
      <dsp:txXfrm>
        <a:off x="1436754" y="1589663"/>
        <a:ext cx="3912323" cy="720370"/>
      </dsp:txXfrm>
    </dsp:sp>
    <dsp:sp modelId="{2C36D317-8EF4-403D-8A38-0538022921E3}">
      <dsp:nvSpPr>
        <dsp:cNvPr id="0" name=""/>
        <dsp:cNvSpPr/>
      </dsp:nvSpPr>
      <dsp:spPr>
        <a:xfrm>
          <a:off x="1142278" y="2515700"/>
          <a:ext cx="309039" cy="309039"/>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D8462B-4BAF-4A66-A31B-05D0295F525E}">
      <dsp:nvSpPr>
        <dsp:cNvPr id="0" name=""/>
        <dsp:cNvSpPr/>
      </dsp:nvSpPr>
      <dsp:spPr>
        <a:xfrm>
          <a:off x="1436754" y="2310034"/>
          <a:ext cx="3912323" cy="7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K.I.S.S.</a:t>
          </a:r>
        </a:p>
      </dsp:txBody>
      <dsp:txXfrm>
        <a:off x="1436754" y="2310034"/>
        <a:ext cx="3912323" cy="720370"/>
      </dsp:txXfrm>
    </dsp:sp>
    <dsp:sp modelId="{DB824E2A-389A-40D5-A7BB-C7D319731317}">
      <dsp:nvSpPr>
        <dsp:cNvPr id="0" name=""/>
        <dsp:cNvSpPr/>
      </dsp:nvSpPr>
      <dsp:spPr>
        <a:xfrm>
          <a:off x="1142278" y="3236071"/>
          <a:ext cx="309039" cy="309039"/>
        </a:xfrm>
        <a:prstGeom prst="re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B8D369-B355-46A6-B31C-26C5F015FE98}">
      <dsp:nvSpPr>
        <dsp:cNvPr id="0" name=""/>
        <dsp:cNvSpPr/>
      </dsp:nvSpPr>
      <dsp:spPr>
        <a:xfrm>
          <a:off x="1436754" y="3030405"/>
          <a:ext cx="3912323" cy="7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Commands run 1-by-1 = slow</a:t>
          </a:r>
        </a:p>
      </dsp:txBody>
      <dsp:txXfrm>
        <a:off x="1436754" y="3030405"/>
        <a:ext cx="3912323" cy="720370"/>
      </dsp:txXfrm>
    </dsp:sp>
    <dsp:sp modelId="{BD1C0B99-653F-4F6A-A54F-F913BEBADB18}">
      <dsp:nvSpPr>
        <dsp:cNvPr id="0" name=""/>
        <dsp:cNvSpPr/>
      </dsp:nvSpPr>
      <dsp:spPr>
        <a:xfrm>
          <a:off x="1142278" y="3956441"/>
          <a:ext cx="309039" cy="309039"/>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A425E1-1DBB-4B3B-9A2F-5C6A39422814}">
      <dsp:nvSpPr>
        <dsp:cNvPr id="0" name=""/>
        <dsp:cNvSpPr/>
      </dsp:nvSpPr>
      <dsp:spPr>
        <a:xfrm>
          <a:off x="1436754" y="3750775"/>
          <a:ext cx="3912323" cy="7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Is being deprecated</a:t>
          </a:r>
        </a:p>
      </dsp:txBody>
      <dsp:txXfrm>
        <a:off x="1436754" y="3750775"/>
        <a:ext cx="3912323" cy="720370"/>
      </dsp:txXfrm>
    </dsp:sp>
    <dsp:sp modelId="{F235A6AA-5F5F-4A4F-9F7C-4F7BA5C7B269}">
      <dsp:nvSpPr>
        <dsp:cNvPr id="0" name=""/>
        <dsp:cNvSpPr/>
      </dsp:nvSpPr>
      <dsp:spPr>
        <a:xfrm>
          <a:off x="5559417" y="889080"/>
          <a:ext cx="4206799" cy="49491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D1224-2137-44C8-9A23-EB33F3BB0939}">
      <dsp:nvSpPr>
        <dsp:cNvPr id="0" name=""/>
        <dsp:cNvSpPr/>
      </dsp:nvSpPr>
      <dsp:spPr>
        <a:xfrm>
          <a:off x="5559417" y="1074951"/>
          <a:ext cx="309046" cy="309046"/>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9ADD1D-6306-4F24-8FF1-D8BEE6BDCE5D}">
      <dsp:nvSpPr>
        <dsp:cNvPr id="0" name=""/>
        <dsp:cNvSpPr/>
      </dsp:nvSpPr>
      <dsp:spPr>
        <a:xfrm>
          <a:off x="5559417" y="0"/>
          <a:ext cx="4206799" cy="88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43180" rIns="64770" bIns="43180" numCol="1" spcCol="1270" anchor="ctr" anchorCtr="0">
          <a:noAutofit/>
        </a:bodyPr>
        <a:lstStyle/>
        <a:p>
          <a:pPr marL="0" lvl="0" indent="0" algn="l" defTabSz="1511300">
            <a:lnSpc>
              <a:spcPct val="90000"/>
            </a:lnSpc>
            <a:spcBef>
              <a:spcPct val="0"/>
            </a:spcBef>
            <a:spcAft>
              <a:spcPct val="35000"/>
            </a:spcAft>
            <a:buNone/>
          </a:pPr>
          <a:r>
            <a:rPr lang="en-US" sz="3400" kern="1200" dirty="0"/>
            <a:t>ARM – The New Way</a:t>
          </a:r>
        </a:p>
      </dsp:txBody>
      <dsp:txXfrm>
        <a:off x="5559417" y="0"/>
        <a:ext cx="4206799" cy="889080"/>
      </dsp:txXfrm>
    </dsp:sp>
    <dsp:sp modelId="{89915C3B-A480-4A43-BEF7-4732FF8CC1A0}">
      <dsp:nvSpPr>
        <dsp:cNvPr id="0" name=""/>
        <dsp:cNvSpPr/>
      </dsp:nvSpPr>
      <dsp:spPr>
        <a:xfrm>
          <a:off x="5559417" y="1795329"/>
          <a:ext cx="309039" cy="309039"/>
        </a:xfrm>
        <a:prstGeom prst="rect">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E448FD-5E8F-4DCB-90C5-FCBDAA9B3EFB}">
      <dsp:nvSpPr>
        <dsp:cNvPr id="0" name=""/>
        <dsp:cNvSpPr/>
      </dsp:nvSpPr>
      <dsp:spPr>
        <a:xfrm>
          <a:off x="5853893" y="1589663"/>
          <a:ext cx="3912323" cy="7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Logical Grouping</a:t>
          </a:r>
        </a:p>
      </dsp:txBody>
      <dsp:txXfrm>
        <a:off x="5853893" y="1589663"/>
        <a:ext cx="3912323" cy="720370"/>
      </dsp:txXfrm>
    </dsp:sp>
    <dsp:sp modelId="{6C51D2E1-24DE-4ACB-B810-3A7B357E346A}">
      <dsp:nvSpPr>
        <dsp:cNvPr id="0" name=""/>
        <dsp:cNvSpPr/>
      </dsp:nvSpPr>
      <dsp:spPr>
        <a:xfrm>
          <a:off x="5559417" y="2515700"/>
          <a:ext cx="309039" cy="309039"/>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51FD58-9BAC-4173-A8C0-03ED3B50B646}">
      <dsp:nvSpPr>
        <dsp:cNvPr id="0" name=""/>
        <dsp:cNvSpPr/>
      </dsp:nvSpPr>
      <dsp:spPr>
        <a:xfrm>
          <a:off x="5853893" y="2310034"/>
          <a:ext cx="3912323" cy="7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Shared and reusable</a:t>
          </a:r>
        </a:p>
      </dsp:txBody>
      <dsp:txXfrm>
        <a:off x="5853893" y="2310034"/>
        <a:ext cx="3912323" cy="720370"/>
      </dsp:txXfrm>
    </dsp:sp>
    <dsp:sp modelId="{B2BCB749-067B-43BD-8EDA-500BB22787FA}">
      <dsp:nvSpPr>
        <dsp:cNvPr id="0" name=""/>
        <dsp:cNvSpPr/>
      </dsp:nvSpPr>
      <dsp:spPr>
        <a:xfrm>
          <a:off x="5559417" y="3236071"/>
          <a:ext cx="309039" cy="309039"/>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67CEC1-3551-4A1F-89F7-EF833C1B06EA}">
      <dsp:nvSpPr>
        <dsp:cNvPr id="0" name=""/>
        <dsp:cNvSpPr/>
      </dsp:nvSpPr>
      <dsp:spPr>
        <a:xfrm>
          <a:off x="5853893" y="3030405"/>
          <a:ext cx="3912323" cy="7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Tagging</a:t>
          </a:r>
        </a:p>
      </dsp:txBody>
      <dsp:txXfrm>
        <a:off x="5853893" y="3030405"/>
        <a:ext cx="3912323" cy="720370"/>
      </dsp:txXfrm>
    </dsp:sp>
    <dsp:sp modelId="{9615CA89-094E-4B98-B52D-8657BF8AA4B9}">
      <dsp:nvSpPr>
        <dsp:cNvPr id="0" name=""/>
        <dsp:cNvSpPr/>
      </dsp:nvSpPr>
      <dsp:spPr>
        <a:xfrm>
          <a:off x="5559417" y="3956441"/>
          <a:ext cx="309039" cy="309039"/>
        </a:xfrm>
        <a:prstGeom prst="re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A0DF16-3B45-4070-BF5B-EFD3DB6E783B}">
      <dsp:nvSpPr>
        <dsp:cNvPr id="0" name=""/>
        <dsp:cNvSpPr/>
      </dsp:nvSpPr>
      <dsp:spPr>
        <a:xfrm>
          <a:off x="5853893" y="3750775"/>
          <a:ext cx="3912323" cy="7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Commands run batched = faster</a:t>
          </a:r>
        </a:p>
      </dsp:txBody>
      <dsp:txXfrm>
        <a:off x="5853893" y="3750775"/>
        <a:ext cx="3912323" cy="720370"/>
      </dsp:txXfrm>
    </dsp:sp>
    <dsp:sp modelId="{FB8D98E1-2053-4DD4-865C-9C9D67356030}">
      <dsp:nvSpPr>
        <dsp:cNvPr id="0" name=""/>
        <dsp:cNvSpPr/>
      </dsp:nvSpPr>
      <dsp:spPr>
        <a:xfrm>
          <a:off x="5559417" y="4676812"/>
          <a:ext cx="309039" cy="309039"/>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8EAE21-7AC0-4ACA-9185-E4D62B7FBE75}">
      <dsp:nvSpPr>
        <dsp:cNvPr id="0" name=""/>
        <dsp:cNvSpPr/>
      </dsp:nvSpPr>
      <dsp:spPr>
        <a:xfrm>
          <a:off x="5853893" y="4471146"/>
          <a:ext cx="3912323" cy="7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Some new resources require it</a:t>
          </a:r>
        </a:p>
      </dsp:txBody>
      <dsp:txXfrm>
        <a:off x="5853893" y="4471146"/>
        <a:ext cx="3912323" cy="7203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56628-6279-4A07-92F8-6E444B19BE34}">
      <dsp:nvSpPr>
        <dsp:cNvPr id="0" name=""/>
        <dsp:cNvSpPr/>
      </dsp:nvSpPr>
      <dsp:spPr>
        <a:xfrm>
          <a:off x="4527" y="1075397"/>
          <a:ext cx="2723225" cy="3267871"/>
        </a:xfrm>
        <a:prstGeom prst="roundRect">
          <a:avLst>
            <a:gd name="adj" fmla="val 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US" sz="2900" kern="1200" dirty="0"/>
            <a:t>Framework</a:t>
          </a:r>
        </a:p>
      </dsp:txBody>
      <dsp:txXfrm rot="16200000">
        <a:off x="-1062977" y="2142902"/>
        <a:ext cx="2679654" cy="544645"/>
      </dsp:txXfrm>
    </dsp:sp>
    <dsp:sp modelId="{F10F45BE-265E-45AF-9ABD-82743A395D12}">
      <dsp:nvSpPr>
        <dsp:cNvPr id="0" name=""/>
        <dsp:cNvSpPr/>
      </dsp:nvSpPr>
      <dsp:spPr>
        <a:xfrm>
          <a:off x="549172" y="1075397"/>
          <a:ext cx="2028803" cy="3267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Latest 5.1</a:t>
          </a:r>
        </a:p>
        <a:p>
          <a:pPr marL="0" lvl="0" indent="0" algn="l" defTabSz="1066800">
            <a:lnSpc>
              <a:spcPct val="90000"/>
            </a:lnSpc>
            <a:spcBef>
              <a:spcPct val="0"/>
            </a:spcBef>
            <a:spcAft>
              <a:spcPct val="35000"/>
            </a:spcAft>
            <a:buNone/>
          </a:pPr>
          <a:r>
            <a:rPr lang="en-US" sz="2400" kern="1200" dirty="0"/>
            <a:t>Win10 &amp; 2016 “</a:t>
          </a:r>
          <a:r>
            <a:rPr lang="en-US" sz="2400" kern="1200" dirty="0" err="1"/>
            <a:t>Automagic</a:t>
          </a:r>
          <a:r>
            <a:rPr lang="en-US" sz="2400" kern="1200" dirty="0"/>
            <a:t>”</a:t>
          </a:r>
        </a:p>
      </dsp:txBody>
      <dsp:txXfrm>
        <a:off x="549172" y="1075397"/>
        <a:ext cx="2028803" cy="3267871"/>
      </dsp:txXfrm>
    </dsp:sp>
    <dsp:sp modelId="{71A06B63-FAF2-45BB-B5C8-3AD1B36A171C}">
      <dsp:nvSpPr>
        <dsp:cNvPr id="0" name=""/>
        <dsp:cNvSpPr/>
      </dsp:nvSpPr>
      <dsp:spPr>
        <a:xfrm>
          <a:off x="2823066" y="1075397"/>
          <a:ext cx="2723225" cy="3267871"/>
        </a:xfrm>
        <a:prstGeom prst="roundRect">
          <a:avLst>
            <a:gd name="adj" fmla="val 5000"/>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US" sz="2900" kern="1200" dirty="0"/>
            <a:t>PowerShell</a:t>
          </a:r>
        </a:p>
      </dsp:txBody>
      <dsp:txXfrm rot="16200000">
        <a:off x="1755561" y="2142902"/>
        <a:ext cx="2679654" cy="544645"/>
      </dsp:txXfrm>
    </dsp:sp>
    <dsp:sp modelId="{F37A44AE-9E7B-4216-B8B1-06FC5FB113A8}">
      <dsp:nvSpPr>
        <dsp:cNvPr id="0" name=""/>
        <dsp:cNvSpPr/>
      </dsp:nvSpPr>
      <dsp:spPr>
        <a:xfrm rot="5400000">
          <a:off x="2596726" y="3670640"/>
          <a:ext cx="479911" cy="408483"/>
        </a:xfrm>
        <a:prstGeom prst="flowChartExtra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44E515-BE7F-4160-86FA-1D0DF2852B33}">
      <dsp:nvSpPr>
        <dsp:cNvPr id="0" name=""/>
        <dsp:cNvSpPr/>
      </dsp:nvSpPr>
      <dsp:spPr>
        <a:xfrm>
          <a:off x="3367711" y="1075397"/>
          <a:ext cx="2028803" cy="3267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3.0 is minimum</a:t>
          </a:r>
        </a:p>
        <a:p>
          <a:pPr marL="0" lvl="0" indent="0" algn="l" defTabSz="1066800">
            <a:lnSpc>
              <a:spcPct val="90000"/>
            </a:lnSpc>
            <a:spcBef>
              <a:spcPct val="0"/>
            </a:spcBef>
            <a:spcAft>
              <a:spcPct val="35000"/>
            </a:spcAft>
            <a:buNone/>
          </a:pPr>
          <a:r>
            <a:rPr lang="en-US" sz="2400" kern="1200" dirty="0"/>
            <a:t>5.x is best</a:t>
          </a:r>
        </a:p>
        <a:p>
          <a:pPr marL="0" lvl="0" indent="0" algn="l" defTabSz="1066800">
            <a:lnSpc>
              <a:spcPct val="90000"/>
            </a:lnSpc>
            <a:spcBef>
              <a:spcPct val="0"/>
            </a:spcBef>
            <a:spcAft>
              <a:spcPct val="35000"/>
            </a:spcAft>
            <a:buNone/>
          </a:pPr>
          <a:r>
            <a:rPr lang="en-US" sz="2400" kern="1200" dirty="0"/>
            <a:t>Beta 6 (GitHub)</a:t>
          </a:r>
        </a:p>
      </dsp:txBody>
      <dsp:txXfrm>
        <a:off x="3367711" y="1075397"/>
        <a:ext cx="2028803" cy="3267871"/>
      </dsp:txXfrm>
    </dsp:sp>
    <dsp:sp modelId="{3E5FE530-8C5E-4FA9-945C-739F5D4D9FFF}">
      <dsp:nvSpPr>
        <dsp:cNvPr id="0" name=""/>
        <dsp:cNvSpPr/>
      </dsp:nvSpPr>
      <dsp:spPr>
        <a:xfrm>
          <a:off x="5641604" y="1075397"/>
          <a:ext cx="2723225" cy="3267871"/>
        </a:xfrm>
        <a:prstGeom prst="roundRect">
          <a:avLst>
            <a:gd name="adj" fmla="val 5000"/>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US" sz="2900" kern="1200" dirty="0"/>
            <a:t>Cmdlets</a:t>
          </a:r>
        </a:p>
      </dsp:txBody>
      <dsp:txXfrm rot="16200000">
        <a:off x="4574100" y="2142902"/>
        <a:ext cx="2679654" cy="544645"/>
      </dsp:txXfrm>
    </dsp:sp>
    <dsp:sp modelId="{D4C9C6F6-45F9-4E4F-95BF-D29712AA6A6C}">
      <dsp:nvSpPr>
        <dsp:cNvPr id="0" name=""/>
        <dsp:cNvSpPr/>
      </dsp:nvSpPr>
      <dsp:spPr>
        <a:xfrm rot="5400000">
          <a:off x="5415265" y="3670640"/>
          <a:ext cx="479911" cy="408483"/>
        </a:xfrm>
        <a:prstGeom prst="flowChartExtract">
          <a:avLst/>
        </a:prstGeom>
        <a:solidFill>
          <a:schemeClr val="lt1">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E83FE1-8C74-4836-998D-81E624E1915D}">
      <dsp:nvSpPr>
        <dsp:cNvPr id="0" name=""/>
        <dsp:cNvSpPr/>
      </dsp:nvSpPr>
      <dsp:spPr>
        <a:xfrm>
          <a:off x="6186250" y="1075397"/>
          <a:ext cx="2028803" cy="3267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Azure Downloads</a:t>
          </a:r>
        </a:p>
        <a:p>
          <a:pPr marL="0" lvl="0" indent="0" algn="l" defTabSz="1066800">
            <a:lnSpc>
              <a:spcPct val="90000"/>
            </a:lnSpc>
            <a:spcBef>
              <a:spcPct val="0"/>
            </a:spcBef>
            <a:spcAft>
              <a:spcPct val="35000"/>
            </a:spcAft>
            <a:buNone/>
          </a:pPr>
          <a:r>
            <a:rPr lang="en-US" sz="2400" kern="1200" dirty="0"/>
            <a:t>Web Platform Installer</a:t>
          </a:r>
        </a:p>
        <a:p>
          <a:pPr marL="0" lvl="0" indent="0" algn="l" defTabSz="1066800">
            <a:lnSpc>
              <a:spcPct val="90000"/>
            </a:lnSpc>
            <a:spcBef>
              <a:spcPct val="0"/>
            </a:spcBef>
            <a:spcAft>
              <a:spcPct val="35000"/>
            </a:spcAft>
            <a:buNone/>
          </a:pPr>
          <a:r>
            <a:rPr lang="en-US" sz="2400" kern="1200" dirty="0"/>
            <a:t>GitHub</a:t>
          </a:r>
        </a:p>
        <a:p>
          <a:pPr marL="0" lvl="0" indent="0" algn="l" defTabSz="1066800">
            <a:lnSpc>
              <a:spcPct val="90000"/>
            </a:lnSpc>
            <a:spcBef>
              <a:spcPct val="0"/>
            </a:spcBef>
            <a:spcAft>
              <a:spcPct val="35000"/>
            </a:spcAft>
            <a:buNone/>
          </a:pPr>
          <a:r>
            <a:rPr lang="en-US" sz="2400" kern="1200" dirty="0"/>
            <a:t>Standalone</a:t>
          </a:r>
        </a:p>
        <a:p>
          <a:pPr marL="0" lvl="0" indent="0" algn="l" defTabSz="1066800">
            <a:lnSpc>
              <a:spcPct val="90000"/>
            </a:lnSpc>
            <a:spcBef>
              <a:spcPct val="0"/>
            </a:spcBef>
            <a:spcAft>
              <a:spcPct val="35000"/>
            </a:spcAft>
            <a:buNone/>
          </a:pPr>
          <a:r>
            <a:rPr lang="en-US" sz="2400" kern="1200" dirty="0"/>
            <a:t>Chocolatey</a:t>
          </a:r>
        </a:p>
      </dsp:txBody>
      <dsp:txXfrm>
        <a:off x="6186250" y="1075397"/>
        <a:ext cx="2028803" cy="3267871"/>
      </dsp:txXfrm>
    </dsp:sp>
    <dsp:sp modelId="{56081996-7090-4219-9D7B-D363E9DD22FF}">
      <dsp:nvSpPr>
        <dsp:cNvPr id="0" name=""/>
        <dsp:cNvSpPr/>
      </dsp:nvSpPr>
      <dsp:spPr>
        <a:xfrm>
          <a:off x="8460143" y="1075397"/>
          <a:ext cx="2723225" cy="3267871"/>
        </a:xfrm>
        <a:prstGeom prst="roundRect">
          <a:avLst>
            <a:gd name="adj" fmla="val 5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US" sz="2900" kern="1200" dirty="0"/>
            <a:t>Keep Current</a:t>
          </a:r>
        </a:p>
      </dsp:txBody>
      <dsp:txXfrm rot="16200000">
        <a:off x="7392639" y="2142902"/>
        <a:ext cx="2679654" cy="544645"/>
      </dsp:txXfrm>
    </dsp:sp>
    <dsp:sp modelId="{15584873-0780-46FC-B5EB-02CA755C470B}">
      <dsp:nvSpPr>
        <dsp:cNvPr id="0" name=""/>
        <dsp:cNvSpPr/>
      </dsp:nvSpPr>
      <dsp:spPr>
        <a:xfrm rot="5400000">
          <a:off x="8233804" y="3670640"/>
          <a:ext cx="479911" cy="408483"/>
        </a:xfrm>
        <a:prstGeom prst="flowChartExtract">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B07EAA-F9DC-4E2F-BBA7-54A230F454D2}">
      <dsp:nvSpPr>
        <dsp:cNvPr id="0" name=""/>
        <dsp:cNvSpPr/>
      </dsp:nvSpPr>
      <dsp:spPr>
        <a:xfrm>
          <a:off x="9004788" y="1075397"/>
          <a:ext cx="2028803" cy="3267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err="1"/>
            <a:t>PowerShellGet</a:t>
          </a:r>
          <a:endParaRPr lang="en-US" sz="2400" kern="1200" dirty="0"/>
        </a:p>
        <a:p>
          <a:pPr marL="0" lvl="0" indent="0" algn="l" defTabSz="1066800">
            <a:lnSpc>
              <a:spcPct val="90000"/>
            </a:lnSpc>
            <a:spcBef>
              <a:spcPct val="0"/>
            </a:spcBef>
            <a:spcAft>
              <a:spcPct val="35000"/>
            </a:spcAft>
            <a:buNone/>
          </a:pPr>
          <a:r>
            <a:rPr lang="en-US" sz="2400" kern="1200" dirty="0"/>
            <a:t>GitHub Releases</a:t>
          </a:r>
        </a:p>
        <a:p>
          <a:pPr marL="0" lvl="0" indent="0" algn="l" defTabSz="1066800">
            <a:lnSpc>
              <a:spcPct val="90000"/>
            </a:lnSpc>
            <a:spcBef>
              <a:spcPct val="0"/>
            </a:spcBef>
            <a:spcAft>
              <a:spcPct val="35000"/>
            </a:spcAft>
            <a:buNone/>
          </a:pPr>
          <a:r>
            <a:rPr lang="en-US" sz="2400" kern="1200" dirty="0"/>
            <a:t>Azure Downloads</a:t>
          </a:r>
        </a:p>
      </dsp:txBody>
      <dsp:txXfrm>
        <a:off x="9004788" y="1075397"/>
        <a:ext cx="2028803" cy="32678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virtual-machines/windows/hybrid-use-benefit-licensing#deploy-a-vm-using-the-azure-marketplace"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ocs.microsoft.com/en-us/azure/virtual-machines/windows/hybrid-use-benefit-licensing#detailed-powershell-deployment-walkthrough" TargetMode="External"/><Relationship Id="rId5" Type="http://schemas.openxmlformats.org/officeDocument/2006/relationships/hyperlink" Target="https://docs.microsoft.com/en-us/azure/virtual-machines/windows/hybrid-use-benefit-licensing#deploy-a-vm-via-resource-manager" TargetMode="External"/><Relationship Id="rId4" Type="http://schemas.openxmlformats.org/officeDocument/2006/relationships/hyperlink" Target="https://docs.microsoft.com/en-us/azure/virtual-machines/windows/hybrid-use-benefit-licensing#upload-a-windows-vhd"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2150610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630904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stop the virtual machine by connecting via RDP and power off by Windows, in this case it will be with status </a:t>
            </a:r>
            <a:r>
              <a:rPr lang="en-US" sz="1200" b="1" i="0" kern="1200" dirty="0">
                <a:solidFill>
                  <a:schemeClr val="tx1"/>
                </a:solidFill>
                <a:effectLst/>
                <a:latin typeface="+mn-lt"/>
                <a:ea typeface="+mn-ea"/>
                <a:cs typeface="+mn-cs"/>
              </a:rPr>
              <a:t>Stopped. I</a:t>
            </a:r>
            <a:r>
              <a:rPr lang="en-US" sz="1200" b="0" i="0" kern="1200" dirty="0">
                <a:solidFill>
                  <a:schemeClr val="tx1"/>
                </a:solidFill>
                <a:effectLst/>
                <a:latin typeface="+mn-lt"/>
                <a:ea typeface="+mn-ea"/>
                <a:cs typeface="+mn-cs"/>
              </a:rPr>
              <a:t>n this state it will continue charging and the internal IP and the public will be preserved.</a:t>
            </a:r>
          </a:p>
          <a:p>
            <a:r>
              <a:rPr lang="en-US" sz="1200" b="0" i="0" kern="1200" dirty="0">
                <a:solidFill>
                  <a:schemeClr val="tx1"/>
                </a:solidFill>
                <a:effectLst/>
                <a:latin typeface="+mn-lt"/>
                <a:ea typeface="+mn-ea"/>
                <a:cs typeface="+mn-cs"/>
              </a:rPr>
              <a:t>If the state of the machine is in </a:t>
            </a:r>
            <a:r>
              <a:rPr lang="en-US" sz="1200" b="1" i="0" kern="1200" dirty="0">
                <a:solidFill>
                  <a:schemeClr val="tx1"/>
                </a:solidFill>
                <a:effectLst/>
                <a:latin typeface="+mn-lt"/>
                <a:ea typeface="+mn-ea"/>
                <a:cs typeface="+mn-cs"/>
              </a:rPr>
              <a:t>Stopped (Deallocated)</a:t>
            </a:r>
            <a:r>
              <a:rPr lang="en-US" sz="1200" b="0" i="0" kern="1200" dirty="0">
                <a:solidFill>
                  <a:schemeClr val="tx1"/>
                </a:solidFill>
                <a:effectLst/>
                <a:latin typeface="+mn-lt"/>
                <a:ea typeface="+mn-ea"/>
                <a:cs typeface="+mn-cs"/>
              </a:rPr>
              <a:t> that means you have made a shutdown by Web Management Interface Azure ( SHUTDOWN BUTTON ). In this way the cost of virtual machine will not be charged, but the public and internal IP will be deleted.</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Azure Hybrid Use Benefit-</a:t>
            </a:r>
          </a:p>
          <a:p>
            <a:r>
              <a:rPr lang="en-US" sz="1200" b="0" i="0" kern="1200" dirty="0">
                <a:solidFill>
                  <a:schemeClr val="tx1"/>
                </a:solidFill>
                <a:effectLst/>
                <a:latin typeface="+mn-lt"/>
                <a:ea typeface="+mn-ea"/>
                <a:cs typeface="+mn-cs"/>
              </a:rPr>
              <a:t>You can deploy VMs from </a:t>
            </a:r>
            <a:r>
              <a:rPr lang="en-US" sz="1200" b="0" i="0" u="none" strike="noStrike" kern="1200" dirty="0">
                <a:solidFill>
                  <a:schemeClr val="tx1"/>
                </a:solidFill>
                <a:effectLst/>
                <a:latin typeface="+mn-lt"/>
                <a:ea typeface="+mn-ea"/>
                <a:cs typeface="+mn-cs"/>
                <a:hlinkClick r:id="rId3"/>
              </a:rPr>
              <a:t>specific Marketplace images</a:t>
            </a:r>
            <a:r>
              <a:rPr lang="en-US" sz="1200" b="0" i="0" kern="1200" dirty="0">
                <a:solidFill>
                  <a:schemeClr val="tx1"/>
                </a:solidFill>
                <a:effectLst/>
                <a:latin typeface="+mn-lt"/>
                <a:ea typeface="+mn-ea"/>
                <a:cs typeface="+mn-cs"/>
              </a:rPr>
              <a:t> that are pre-configured with Azure Hybrid Use Benefit - Windows Server 2016, Windows Server 2012R2, Windows Server 2012 and Windows Server 2008SP1.</a:t>
            </a:r>
          </a:p>
          <a:p>
            <a:r>
              <a:rPr lang="en-US" sz="1200" b="0" i="0" kern="1200" dirty="0">
                <a:solidFill>
                  <a:schemeClr val="tx1"/>
                </a:solidFill>
                <a:effectLst/>
                <a:latin typeface="+mn-lt"/>
                <a:ea typeface="+mn-ea"/>
                <a:cs typeface="+mn-cs"/>
              </a:rPr>
              <a:t>You can </a:t>
            </a:r>
            <a:r>
              <a:rPr lang="en-US" sz="1200" b="0" i="0" u="none" strike="noStrike" kern="1200" dirty="0">
                <a:solidFill>
                  <a:schemeClr val="tx1"/>
                </a:solidFill>
                <a:effectLst/>
                <a:latin typeface="+mn-lt"/>
                <a:ea typeface="+mn-ea"/>
                <a:cs typeface="+mn-cs"/>
                <a:hlinkClick r:id="rId4"/>
              </a:rPr>
              <a:t>upload a custom VM</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a:rPr>
              <a:t>deploy using a Resource Manager template</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6"/>
              </a:rPr>
              <a:t>Azure PowerShell</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Windows 10 HUB is in preview. Only E3/E5 with EA and SA can utilize.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141163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885296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This section will discuss the steps involved</a:t>
            </a:r>
            <a:r>
              <a:rPr lang="en-US" baseline="0" dirty="0"/>
              <a:t> in and key options for provisioning VMs in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744180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To illustrate typical straightforward processes for provisioning</a:t>
            </a:r>
            <a:r>
              <a:rPr lang="en-US" baseline="0" dirty="0"/>
              <a:t> VMs</a:t>
            </a:r>
            <a:endParaRPr lang="en-US" dirty="0"/>
          </a:p>
          <a:p>
            <a:r>
              <a:rPr lang="en-US" b="1" dirty="0"/>
              <a:t>Notes:</a:t>
            </a:r>
          </a:p>
          <a:p>
            <a:r>
              <a:rPr lang="en-US" dirty="0"/>
              <a:t>The process of provisioning a VM usually follows 3 basic steps:</a:t>
            </a:r>
          </a:p>
          <a:p>
            <a:pPr marL="228600" indent="-228600">
              <a:buAutoNum type="arabicParenR"/>
            </a:pPr>
            <a:r>
              <a:rPr lang="en-US" baseline="0" dirty="0"/>
              <a:t>Choose the VM Image, either from a pre-existing gallery of images, by preparing and uploading your own image, or via an ARM template (which references either a pre-existing image or one you uploaded)</a:t>
            </a:r>
          </a:p>
          <a:p>
            <a:pPr marL="228600" indent="-228600">
              <a:buAutoNum type="arabicParenR"/>
            </a:pPr>
            <a:r>
              <a:rPr lang="en-US" dirty="0"/>
              <a:t>Choose the size and performance characteristics for your VM, depending on its intended purpose (general, compute-heavy, memory-intensive,</a:t>
            </a:r>
            <a:r>
              <a:rPr lang="en-US" baseline="0" dirty="0"/>
              <a:t> requiring GPU processing, or HPC.)</a:t>
            </a:r>
          </a:p>
          <a:p>
            <a:pPr marL="228600" indent="-228600">
              <a:buAutoNum type="arabicParenR"/>
            </a:pPr>
            <a:r>
              <a:rPr lang="en-US" baseline="0" dirty="0"/>
              <a:t>Boot the VM instance – generate a new VM disk instance in storage, then boot the machine.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954372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484672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is RDFE</a:t>
            </a: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857736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979802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4218625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08657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2469050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190343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Introduce the advantages of VM offerings on the Azure Platform</a:t>
            </a:r>
          </a:p>
          <a:p>
            <a:r>
              <a:rPr lang="en-US" b="1" dirty="0"/>
              <a:t>Notes:</a:t>
            </a:r>
          </a:p>
          <a:p>
            <a:r>
              <a:rPr lang="en-US" dirty="0"/>
              <a:t>There are 3 key areas where Azure VM’s offer a significant advantage:</a:t>
            </a:r>
          </a:p>
          <a:p>
            <a:pPr marL="228600" indent="-228600">
              <a:buAutoNum type="arabicParenR"/>
            </a:pPr>
            <a:r>
              <a:rPr lang="en-US" baseline="0" dirty="0"/>
              <a:t>Choice – Users can choose from a frequently-updated gallery of pre-configured VM images, or they can prepare and upload their own (and what they upload can either be an image – multiple VM’s get made from images – or a ready-to-run VM.  On top of all that, VM Extensions can be used to run post-configuration setup steps.</a:t>
            </a:r>
          </a:p>
          <a:p>
            <a:pPr marL="228600" indent="-228600">
              <a:buAutoNum type="arabicParenR"/>
            </a:pPr>
            <a:r>
              <a:rPr lang="en-US" dirty="0"/>
              <a:t>Scalability/Reliability</a:t>
            </a:r>
            <a:r>
              <a:rPr lang="en-US" baseline="0" dirty="0"/>
              <a:t> – Users can choose VM configurations (CPU, RAM, HDD, </a:t>
            </a:r>
            <a:r>
              <a:rPr lang="en-US" baseline="0" dirty="0" err="1"/>
              <a:t>etc</a:t>
            </a:r>
            <a:r>
              <a:rPr lang="en-US" baseline="0" dirty="0"/>
              <a:t>) that matches their workloads.  They can also configure attached storage as needed (and as the chosen VM tier permits), and then use VM Scale Sets to horizontally scale their images across multiple VM instances.</a:t>
            </a:r>
          </a:p>
          <a:p>
            <a:pPr marL="228600" indent="-228600">
              <a:buAutoNum type="arabicParenR"/>
            </a:pPr>
            <a:r>
              <a:rPr lang="en-US" baseline="0" dirty="0"/>
              <a:t>Access/Security – Users can configure Azure networking to isolate their VM’s within the Azure network, and even extend that network topology to connect to their on-premises network or to other Azure networks.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32430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CPU estimated by ACU – Azure Compute Units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baseline="0" dirty="0"/>
              <a:t> </a:t>
            </a:r>
            <a:r>
              <a:rPr lang="en-US" dirty="0"/>
              <a:t>Illustrate the many different possible</a:t>
            </a:r>
            <a:r>
              <a:rPr lang="en-US" baseline="0" dirty="0"/>
              <a:t> VM hardware configurations, slotted by purpose.</a:t>
            </a:r>
            <a:endParaRPr lang="en-US" dirty="0"/>
          </a:p>
          <a:p>
            <a:r>
              <a:rPr lang="en-US" b="1" dirty="0"/>
              <a:t>Notes:</a:t>
            </a:r>
          </a:p>
          <a:p>
            <a:r>
              <a:rPr lang="en-US" dirty="0"/>
              <a:t>A key takeaway here is that part of provisioning your VM’s is determining the Family/Size that best addresses</a:t>
            </a:r>
            <a:r>
              <a:rPr lang="en-US" baseline="0" dirty="0"/>
              <a:t> your needs.</a:t>
            </a:r>
          </a:p>
          <a:p>
            <a:r>
              <a:rPr lang="en-US" baseline="0" dirty="0"/>
              <a:t>	</a:t>
            </a:r>
            <a:r>
              <a:rPr lang="en-US" i="1" baseline="0" dirty="0"/>
              <a:t>Information Source: https://azure.microsoft.com/en-us/pricing/details/virtual-machines/linux/</a:t>
            </a:r>
          </a:p>
          <a:p>
            <a:endParaRPr lang="en-US" baseline="0" dirty="0"/>
          </a:p>
          <a:p>
            <a:r>
              <a:rPr lang="en-US" baseline="0" dirty="0"/>
              <a:t>General: </a:t>
            </a:r>
          </a:p>
          <a:p>
            <a:pPr marL="171450" indent="-171450">
              <a:buFont typeface="Arial" panose="020B0604020202020204" pitchFamily="34" charset="0"/>
              <a:buChar char="•"/>
            </a:pPr>
            <a:r>
              <a:rPr lang="en-US" baseline="0" dirty="0"/>
              <a:t>A0 – A4 Basic: 1-8 cores, .75-14 GB RAM.  Entry-level, economical.  Good for dev workloads, dev/test</a:t>
            </a:r>
          </a:p>
          <a:p>
            <a:pPr marL="171450" indent="-171450">
              <a:buFont typeface="Arial" panose="020B0604020202020204" pitchFamily="34" charset="0"/>
              <a:buChar char="•"/>
            </a:pPr>
            <a:r>
              <a:rPr lang="en-US" baseline="0" dirty="0"/>
              <a:t>A0 – A7 Standard: 1-8 cores, .74-56 GB RAM. Entry-level, economical.  Supports load-balancing, auto-scaling.  Good for dev workloads, dev/test</a:t>
            </a:r>
          </a:p>
          <a:p>
            <a:pPr marL="171450" indent="-171450">
              <a:buFont typeface="Arial" panose="020B0604020202020204" pitchFamily="34" charset="0"/>
              <a:buChar char="•"/>
            </a:pPr>
            <a:r>
              <a:rPr lang="en-US" baseline="0" dirty="0"/>
              <a:t>D1 – D4 (v1): 1 – 8 cores, 3.5 – 28 GB RAM.  More powerful CPU than A, feature SSD’s.  Also available in Ds (premium storage</a:t>
            </a:r>
          </a:p>
          <a:p>
            <a:pPr marL="171450" indent="-171450">
              <a:buFont typeface="Arial" panose="020B0604020202020204" pitchFamily="34" charset="0"/>
              <a:buChar char="•"/>
            </a:pPr>
            <a:r>
              <a:rPr lang="en-US" baseline="0" dirty="0"/>
              <a:t>D1v2 – D5vs: 1 – 16 cores, 3.5 – 56 GB RAM.  Newer-gen D-series, 35% faster CPU than D.  </a:t>
            </a:r>
            <a:endParaRPr lang="en-US" dirty="0"/>
          </a:p>
          <a:p>
            <a:endParaRPr lang="en-US" dirty="0"/>
          </a:p>
          <a:p>
            <a:r>
              <a:rPr lang="en-US" dirty="0"/>
              <a:t>Compute Optimized:</a:t>
            </a:r>
          </a:p>
          <a:p>
            <a:pPr marL="171450" indent="-171450">
              <a:buFont typeface="Arial" panose="020B0604020202020204" pitchFamily="34" charset="0"/>
              <a:buChar char="•"/>
            </a:pPr>
            <a:r>
              <a:rPr lang="en-US" dirty="0"/>
              <a:t>F1 – F16: 1 – 16 cores, 2 – 32 GB RAM.  Higher CPU to memory ratio Good for batch-processing, web servers, analytics, gaming.</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Memory Optimized:</a:t>
            </a:r>
          </a:p>
          <a:p>
            <a:pPr marL="171450" indent="-171450">
              <a:buFont typeface="Arial" panose="020B0604020202020204" pitchFamily="34" charset="0"/>
              <a:buChar char="•"/>
            </a:pPr>
            <a:r>
              <a:rPr lang="en-US" dirty="0"/>
              <a:t>D11 – D14 (v1): 2 – 16 cores, 14 – 112 GB RAM.  Ideal for memory-intensive</a:t>
            </a:r>
            <a:r>
              <a:rPr lang="en-US" baseline="0" dirty="0"/>
              <a:t> enterprise applications.</a:t>
            </a:r>
          </a:p>
          <a:p>
            <a:pPr marL="171450" indent="-171450">
              <a:buFont typeface="Arial" panose="020B0604020202020204" pitchFamily="34" charset="0"/>
              <a:buChar char="•"/>
            </a:pPr>
            <a:r>
              <a:rPr lang="en-US" baseline="0" dirty="0"/>
              <a:t>D11v2 – D15v2: 2 – 20 cores, 14 – 140 GB RAM.  Ideal for memory-intensive enterprise applications.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GPU</a:t>
            </a:r>
          </a:p>
          <a:p>
            <a:pPr marL="171450" indent="-171450">
              <a:buFont typeface="Arial" panose="020B0604020202020204" pitchFamily="34" charset="0"/>
              <a:buChar char="•"/>
            </a:pPr>
            <a:r>
              <a:rPr lang="en-US" baseline="0" dirty="0"/>
              <a:t>NV6 - NV24: Good for high-end remote visualization, deep-learning, predictive analytics.  V series focuses on visualization.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NC6 - NC24/r: Good for high-end remote visualization, deep-learning, predictive analytics.  C series focuses on compute. (24r is for tightly-coupled parallel computing workloads with 2</a:t>
            </a:r>
            <a:r>
              <a:rPr lang="en-US" baseline="30000" dirty="0"/>
              <a:t>nd</a:t>
            </a:r>
            <a:r>
              <a:rPr lang="en-US" baseline="0" dirty="0"/>
              <a:t> low-latency, high-throughput NIC)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HPC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A8 – A11: A8 &amp; A10 have 8 cores &amp; 56 GB RAM, A9 &amp; A11 have 16 cores &amp; 112 GB RAM.  Entry-level, economical.  Good for dev workloads, dev/test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H8, H16, </a:t>
            </a:r>
            <a:r>
              <a:rPr lang="en-US" baseline="0" dirty="0" err="1"/>
              <a:t>m&amp;r</a:t>
            </a:r>
            <a:r>
              <a:rPr lang="en-US" baseline="0" dirty="0"/>
              <a:t>: 8, 16 cores, 56GB – 224 GB RAM.  M = high memory, r = RDMA network.  Good for risk modeling, seismic &amp; reservoir simulation, molecular modeling, genomic research.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COMING SOON</a:t>
            </a:r>
          </a:p>
          <a:p>
            <a:pPr marL="171450" indent="-171450">
              <a:buFont typeface="Arial" panose="020B0604020202020204" pitchFamily="34" charset="0"/>
              <a:buChar char="•"/>
            </a:pPr>
            <a:r>
              <a:rPr lang="en-US" dirty="0"/>
              <a:t>L-Series: “Storage</a:t>
            </a:r>
            <a:r>
              <a:rPr lang="en-US" baseline="0" dirty="0"/>
              <a:t> optimized”</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168329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Objective:  </a:t>
            </a:r>
            <a:r>
              <a:rPr lang="en-US" dirty="0"/>
              <a:t>To discuss the</a:t>
            </a:r>
            <a:r>
              <a:rPr lang="en-US" baseline="0" dirty="0"/>
              <a:t> available different kinds of storage that can be used by VM disks</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disks</a:t>
            </a:r>
            <a:r>
              <a:rPr lang="en-US" baseline="0" dirty="0"/>
              <a:t> have max capacity of 1 TB, but can be striped for larger sizes, up to 64 TB of storage per VM</a:t>
            </a:r>
          </a:p>
          <a:p>
            <a:pPr marL="171450" indent="-171450">
              <a:buFont typeface="Arial" panose="020B0604020202020204" pitchFamily="34" charset="0"/>
              <a:buChar char="•"/>
            </a:pPr>
            <a:r>
              <a:rPr lang="en-US" dirty="0"/>
              <a:t>Azure imposes limits on the number of data disks and amount of bandwidth available, depending on the VM size. </a:t>
            </a:r>
            <a:r>
              <a:rPr lang="en-US" baseline="0" dirty="0"/>
              <a:t>(</a:t>
            </a:r>
            <a:r>
              <a:rPr lang="en-US" baseline="0" dirty="0" err="1"/>
              <a:t>eg</a:t>
            </a:r>
            <a:r>
              <a:rPr lang="en-US" baseline="0" dirty="0"/>
              <a:t> F2S = max 4 data disks, F16S = max 32 data disks)</a:t>
            </a:r>
          </a:p>
          <a:p>
            <a:pPr marL="171450" indent="-171450">
              <a:buFont typeface="Arial" panose="020B0604020202020204" pitchFamily="34" charset="0"/>
              <a:buChar char="•"/>
            </a:pPr>
            <a:r>
              <a:rPr lang="en-US" baseline="0" dirty="0"/>
              <a:t>Per-Disk (and Share) IOPS are 8KB operations</a:t>
            </a:r>
          </a:p>
          <a:p>
            <a:pPr marL="171450" indent="-171450">
              <a:buFont typeface="Arial" panose="020B0604020202020204" pitchFamily="34" charset="0"/>
              <a:buChar char="•"/>
            </a:pPr>
            <a:r>
              <a:rPr lang="en-US" baseline="0" dirty="0"/>
              <a:t>Standard Storage</a:t>
            </a:r>
          </a:p>
          <a:p>
            <a:pPr marL="628650" lvl="1" indent="-171450">
              <a:buFont typeface="Arial" panose="020B0604020202020204" pitchFamily="34" charset="0"/>
              <a:buChar char="•"/>
            </a:pPr>
            <a:r>
              <a:rPr lang="en-US" baseline="0" dirty="0"/>
              <a:t>IOPS and Throughput per disk above are for Standard, basic is lower</a:t>
            </a:r>
          </a:p>
          <a:p>
            <a:pPr marL="628650" lvl="1" indent="-171450">
              <a:buFont typeface="Arial" panose="020B0604020202020204" pitchFamily="34" charset="0"/>
              <a:buChar char="•"/>
            </a:pPr>
            <a:r>
              <a:rPr lang="en-US" baseline="0" dirty="0"/>
              <a:t>Entire storage account (not just single disk) has max IOPS of 20,000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Premium Storage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IOPS and Throughput</a:t>
            </a:r>
            <a:r>
              <a:rPr lang="en-US" kern="0" baseline="0" dirty="0">
                <a:solidFill>
                  <a:prstClr val="white"/>
                </a:solidFill>
              </a:rPr>
              <a:t> per disk above are for P30, lower for P10, P20</a:t>
            </a:r>
            <a:endParaRPr lang="en-US" kern="0" dirty="0">
              <a:solidFill>
                <a:prstClr val="white"/>
              </a:solidFill>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With a GS5, supports up to 80,000 IOPS and 2000 MB/s</a:t>
            </a:r>
            <a:r>
              <a:rPr lang="en-US" kern="0" baseline="0" dirty="0">
                <a:solidFill>
                  <a:prstClr val="white"/>
                </a:solidFill>
              </a:rPr>
              <a:t> </a:t>
            </a:r>
            <a:r>
              <a:rPr lang="en-US" kern="0" dirty="0">
                <a:solidFill>
                  <a:prstClr val="white"/>
                </a:solidFill>
              </a:rPr>
              <a:t>throughput per VM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Entire storage account has a max total throughput rate of 50 </a:t>
            </a:r>
            <a:r>
              <a:rPr lang="en-US" kern="0" dirty="0" err="1">
                <a:solidFill>
                  <a:prstClr val="white"/>
                </a:solidFill>
              </a:rPr>
              <a:t>Gbps</a:t>
            </a:r>
            <a:endParaRPr lang="en-US" baseline="0" dirty="0"/>
          </a:p>
          <a:p>
            <a:pPr marL="171450" indent="-171450">
              <a:buFont typeface="Arial" panose="020B0604020202020204" pitchFamily="34" charset="0"/>
              <a:buChar char="•"/>
            </a:pPr>
            <a:r>
              <a:rPr lang="en-US" baseline="0" dirty="0"/>
              <a:t>No Azure-imposed limit on the number of file shares that can be mounted, no limit on the number of VM’s that can simultaneously mount a File Storage share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also be mounted by on-premises clients (Windows) - o</a:t>
            </a:r>
            <a:r>
              <a:rPr lang="en-US" baseline="0" dirty="0"/>
              <a:t>n </a:t>
            </a:r>
            <a:r>
              <a:rPr lang="en-US" baseline="0" dirty="0" err="1"/>
              <a:t>prem</a:t>
            </a:r>
            <a:r>
              <a:rPr lang="en-US" baseline="0" dirty="0"/>
              <a:t> mounting requires Windows 8 or newer (Server 2012+) and firewall cooperation</a:t>
            </a:r>
          </a:p>
          <a:p>
            <a:pPr marL="628650" lvl="1" indent="-171450">
              <a:buFont typeface="Arial" panose="020B0604020202020204" pitchFamily="34" charset="0"/>
              <a:buChar char="•"/>
            </a:pPr>
            <a:r>
              <a:rPr lang="en-US" baseline="0" dirty="0"/>
              <a:t>No limit on # of files in a share (other than overall share size)</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974560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To present the difference between an</a:t>
            </a:r>
            <a:r>
              <a:rPr lang="en-US" baseline="0" dirty="0"/>
              <a:t> OS Image and a VM Disk</a:t>
            </a:r>
            <a:endParaRPr lang="en-US" dirty="0"/>
          </a:p>
          <a:p>
            <a:r>
              <a:rPr lang="en-US" b="1" dirty="0"/>
              <a:t>Notes:</a:t>
            </a:r>
          </a:p>
          <a:p>
            <a:r>
              <a:rPr lang="en-US" dirty="0"/>
              <a:t>Images are reference VHDs</a:t>
            </a:r>
            <a:r>
              <a:rPr lang="en-US" baseline="0" dirty="0"/>
              <a:t> (almost like a template) for realizing OS Disks for VMs.</a:t>
            </a:r>
            <a:endParaRPr lang="en-US" dirty="0"/>
          </a:p>
          <a:p>
            <a:endParaRPr lang="en-US" dirty="0"/>
          </a:p>
          <a:p>
            <a:r>
              <a:rPr lang="en-US" dirty="0"/>
              <a:t>VM’s typically have at least 2 disks:</a:t>
            </a:r>
          </a:p>
          <a:p>
            <a:pPr marL="171450" indent="-171450">
              <a:buFont typeface="Arial" panose="020B0604020202020204" pitchFamily="34" charset="0"/>
              <a:buChar char="•"/>
            </a:pPr>
            <a:r>
              <a:rPr lang="en-US" dirty="0"/>
              <a:t>OS Disk (C on Windows), persistent content.  SATA access</a:t>
            </a:r>
          </a:p>
          <a:p>
            <a:pPr marL="171450" indent="-171450">
              <a:buFont typeface="Arial" panose="020B0604020202020204" pitchFamily="34" charset="0"/>
              <a:buChar char="•"/>
            </a:pPr>
            <a:r>
              <a:rPr lang="en-US" dirty="0"/>
              <a:t>Temp Storage (D on Windows),</a:t>
            </a:r>
            <a:r>
              <a:rPr lang="en-US" baseline="0" dirty="0"/>
              <a:t> SATA access, NOT PERSISTENT (Temp storage only) (Good for </a:t>
            </a:r>
            <a:r>
              <a:rPr lang="en-US" baseline="0" dirty="0" err="1"/>
              <a:t>TempDB</a:t>
            </a:r>
            <a:r>
              <a:rPr lang="en-US" baseline="0" dirty="0"/>
              <a:t> on SQL images, for example)</a:t>
            </a:r>
          </a:p>
          <a:p>
            <a:pPr marL="0" indent="0">
              <a:buFont typeface="Arial" panose="020B0604020202020204" pitchFamily="34" charset="0"/>
              <a:buNone/>
            </a:pPr>
            <a:r>
              <a:rPr lang="en-US" baseline="0" dirty="0"/>
              <a:t>Additionally, VM’s can have 0-&gt;n (depends on characteristics of VM size chosen) data disks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Drive-letter assigned on Windows, SCSI, Persistent</a:t>
            </a:r>
          </a:p>
          <a:p>
            <a:pPr marL="628650" lvl="1" indent="-171450">
              <a:buFont typeface="Arial" panose="020B0604020202020204" pitchFamily="34" charset="0"/>
              <a:buChar char="•"/>
            </a:pPr>
            <a:r>
              <a:rPr lang="en-US" baseline="0" dirty="0"/>
              <a:t>Can be striped for performance</a:t>
            </a:r>
          </a:p>
          <a:p>
            <a:pPr marL="628650" lvl="1" indent="-171450">
              <a:buFont typeface="Arial" panose="020B0604020202020204" pitchFamily="34" charset="0"/>
              <a:buChar char="•"/>
            </a:pPr>
            <a:r>
              <a:rPr lang="en-US" baseline="0" dirty="0"/>
              <a:t>Limit on # determined by VM family/size</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674740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a:t>Objective: </a:t>
            </a:r>
            <a:r>
              <a:rPr lang="en-US" baseline="0" dirty="0"/>
              <a:t>To introduce the concept of Virtual Networks (VNETs) in Azure</a:t>
            </a:r>
          </a:p>
          <a:p>
            <a:pPr marL="0" indent="0">
              <a:buFont typeface="Arial" panose="020B0604020202020204" pitchFamily="34" charset="0"/>
              <a:buNone/>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VNET</a:t>
            </a:r>
            <a:r>
              <a:rPr lang="en-US" baseline="0" dirty="0"/>
              <a:t> </a:t>
            </a:r>
            <a:r>
              <a:rPr lang="en-US" dirty="0"/>
              <a:t>is “your private network within the overall Azure network”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Along with the VNET, you can leverage other tools like Load Balancers, Network Service Gateways, Application Gateways, Public IP Addresses,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Peering (new feature) allows 2 VNETs to be</a:t>
            </a:r>
            <a:r>
              <a:rPr lang="en-US" baseline="0" dirty="0"/>
              <a:t> maintained as separate resources, but VMs in those VNETs can communicate with each other directly via IP Address.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VNETs can define </a:t>
            </a:r>
            <a:r>
              <a:rPr lang="en-US" dirty="0"/>
              <a:t>Network Security Groups,</a:t>
            </a:r>
            <a:r>
              <a:rPr lang="en-US" baseline="0" dirty="0"/>
              <a:t> which contain ACL rules that allow or deny traffic to VM instances in a VNET.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NSG’s can be associated with subnets or individual VM instances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Illustration source: https://azure.microsoft.com/en-us/documentation/articles/virtual-networks-overview/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933169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691680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518802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10BA871-633E-4522-B7FD-26AD278B6370}" type="datetime1">
              <a:rPr lang="en-US" smtClean="0"/>
              <a:t>4/22/2017</a:t>
            </a:fld>
            <a:endParaRPr lang="en-US"/>
          </a:p>
        </p:txBody>
      </p:sp>
      <p:sp>
        <p:nvSpPr>
          <p:cNvPr id="5" name="Footer Placeholder 4"/>
          <p:cNvSpPr>
            <a:spLocks noGrp="1"/>
          </p:cNvSpPr>
          <p:nvPr>
            <p:ph type="ftr" sz="quarter" idx="11"/>
          </p:nvPr>
        </p:nvSpPr>
        <p:spPr/>
        <p:txBody>
          <a:bodyPr/>
          <a:lstStyle/>
          <a:p>
            <a:r>
              <a:rPr lang="en-US"/>
              <a:t>Global Azure Bootcamp 2017 - Mike Nelson</a:t>
            </a:r>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EA235F-5176-45E1-A86F-18877052D3CC}" type="datetime1">
              <a:rPr lang="en-US" smtClean="0"/>
              <a:t>4/22/2017</a:t>
            </a:fld>
            <a:endParaRPr lang="en-US"/>
          </a:p>
        </p:txBody>
      </p:sp>
      <p:sp>
        <p:nvSpPr>
          <p:cNvPr id="8" name="Footer Placeholder 7"/>
          <p:cNvSpPr>
            <a:spLocks noGrp="1"/>
          </p:cNvSpPr>
          <p:nvPr>
            <p:ph type="ftr" sz="quarter" idx="11"/>
          </p:nvPr>
        </p:nvSpPr>
        <p:spPr/>
        <p:txBody>
          <a:bodyPr/>
          <a:lstStyle/>
          <a:p>
            <a:r>
              <a:rPr lang="en-US"/>
              <a:t>Global Azure Bootcamp 2017 - Mike Nelson</a:t>
            </a:r>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B204BF-66F5-40A8-A07A-B052D74E5EA8}" type="datetime1">
              <a:rPr lang="en-US" smtClean="0"/>
              <a:t>4/22/2017</a:t>
            </a:fld>
            <a:endParaRPr lang="en-US"/>
          </a:p>
        </p:txBody>
      </p:sp>
      <p:sp>
        <p:nvSpPr>
          <p:cNvPr id="4" name="Footer Placeholder 3"/>
          <p:cNvSpPr>
            <a:spLocks noGrp="1"/>
          </p:cNvSpPr>
          <p:nvPr>
            <p:ph type="ftr" sz="quarter" idx="11"/>
          </p:nvPr>
        </p:nvSpPr>
        <p:spPr/>
        <p:txBody>
          <a:bodyPr/>
          <a:lstStyle/>
          <a:p>
            <a:r>
              <a:rPr lang="en-US"/>
              <a:t>Global Azure Bootcamp 2017 - Mike Nelson</a:t>
            </a:r>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29BC0-2795-4FB5-9719-4EEDEE27A172}" type="datetime1">
              <a:rPr lang="en-US" smtClean="0"/>
              <a:t>4/22/2017</a:t>
            </a:fld>
            <a:endParaRPr lang="en-US"/>
          </a:p>
        </p:txBody>
      </p:sp>
      <p:sp>
        <p:nvSpPr>
          <p:cNvPr id="3" name="Footer Placeholder 2"/>
          <p:cNvSpPr>
            <a:spLocks noGrp="1"/>
          </p:cNvSpPr>
          <p:nvPr>
            <p:ph type="ftr" sz="quarter" idx="11"/>
          </p:nvPr>
        </p:nvSpPr>
        <p:spPr/>
        <p:txBody>
          <a:bodyPr/>
          <a:lstStyle/>
          <a:p>
            <a:r>
              <a:rPr lang="en-US"/>
              <a:t>Global Azure Bootcamp 2017 - Mike Nelson</a:t>
            </a:r>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F88806-1DCA-44F3-9DDE-CBD1B3D1961A}" type="datetime1">
              <a:rPr lang="en-US" smtClean="0"/>
              <a:t>4/22/2017</a:t>
            </a:fld>
            <a:endParaRPr lang="en-US"/>
          </a:p>
        </p:txBody>
      </p:sp>
      <p:sp>
        <p:nvSpPr>
          <p:cNvPr id="6" name="Footer Placeholder 5"/>
          <p:cNvSpPr>
            <a:spLocks noGrp="1"/>
          </p:cNvSpPr>
          <p:nvPr>
            <p:ph type="ftr" sz="quarter" idx="11"/>
          </p:nvPr>
        </p:nvSpPr>
        <p:spPr/>
        <p:txBody>
          <a:bodyPr/>
          <a:lstStyle/>
          <a:p>
            <a:r>
              <a:rPr lang="en-US"/>
              <a:t>Global Azure Bootcamp 2017 - Mike Nelson</a:t>
            </a:r>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A99EB7-E3A8-459D-9455-95541B2E2EEB}" type="datetime1">
              <a:rPr lang="en-US" smtClean="0"/>
              <a:t>4/22/2017</a:t>
            </a:fld>
            <a:endParaRPr lang="en-US"/>
          </a:p>
        </p:txBody>
      </p:sp>
      <p:sp>
        <p:nvSpPr>
          <p:cNvPr id="6" name="Footer Placeholder 5"/>
          <p:cNvSpPr>
            <a:spLocks noGrp="1"/>
          </p:cNvSpPr>
          <p:nvPr>
            <p:ph type="ftr" sz="quarter" idx="11"/>
          </p:nvPr>
        </p:nvSpPr>
        <p:spPr/>
        <p:txBody>
          <a:bodyPr/>
          <a:lstStyle/>
          <a:p>
            <a:r>
              <a:rPr lang="en-US"/>
              <a:t>Global Azure Bootcamp 2017 - Mike Nelson</a:t>
            </a:r>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B82868-C60A-49BD-B0B8-F5F47A342084}" type="datetime1">
              <a:rPr lang="en-US" smtClean="0"/>
              <a:t>4/22/2017</a:t>
            </a:fld>
            <a:endParaRPr lang="en-US"/>
          </a:p>
        </p:txBody>
      </p:sp>
      <p:sp>
        <p:nvSpPr>
          <p:cNvPr id="5" name="Footer Placeholder 4"/>
          <p:cNvSpPr>
            <a:spLocks noGrp="1"/>
          </p:cNvSpPr>
          <p:nvPr>
            <p:ph type="ftr" sz="quarter" idx="11"/>
          </p:nvPr>
        </p:nvSpPr>
        <p:spPr/>
        <p:txBody>
          <a:bodyPr/>
          <a:lstStyle/>
          <a:p>
            <a:r>
              <a:rPr lang="en-US"/>
              <a:t>Global Azure Bootcamp 2017 - Mike Nelson</a:t>
            </a:r>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3AEAB4-785C-4812-A31A-B5463DA21405}" type="datetime1">
              <a:rPr lang="en-US" smtClean="0"/>
              <a:t>4/22/2017</a:t>
            </a:fld>
            <a:endParaRPr lang="en-US"/>
          </a:p>
        </p:txBody>
      </p:sp>
      <p:sp>
        <p:nvSpPr>
          <p:cNvPr id="5" name="Footer Placeholder 4"/>
          <p:cNvSpPr>
            <a:spLocks noGrp="1"/>
          </p:cNvSpPr>
          <p:nvPr>
            <p:ph type="ftr" sz="quarter" idx="11"/>
          </p:nvPr>
        </p:nvSpPr>
        <p:spPr/>
        <p:txBody>
          <a:bodyPr/>
          <a:lstStyle/>
          <a:p>
            <a:r>
              <a:rPr lang="en-US"/>
              <a:t>Global Azure Bootcamp 2017 - Mike Nelson</a:t>
            </a:r>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DC6789-0B2C-4BB7-B92C-F4AD83D4CD16}" type="datetime1">
              <a:rPr lang="en-US" smtClean="0"/>
              <a:t>4/22/2017</a:t>
            </a:fld>
            <a:endParaRPr lang="en-US"/>
          </a:p>
        </p:txBody>
      </p:sp>
      <p:sp>
        <p:nvSpPr>
          <p:cNvPr id="5" name="Footer Placeholder 4"/>
          <p:cNvSpPr>
            <a:spLocks noGrp="1"/>
          </p:cNvSpPr>
          <p:nvPr>
            <p:ph type="ftr" sz="quarter" idx="11"/>
          </p:nvPr>
        </p:nvSpPr>
        <p:spPr/>
        <p:txBody>
          <a:bodyPr/>
          <a:lstStyle/>
          <a:p>
            <a:r>
              <a:rPr lang="en-US"/>
              <a:t>Global Azure Bootcamp 2017 - Mike Nelson</a:t>
            </a:r>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E10AD67-0D6A-4F0D-AE02-BFDBD95FB85C}" type="datetime1">
              <a:rPr lang="en-US" smtClean="0"/>
              <a:t>4/22/2017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Global Azure Bootcamp 2017 - Mike Nelson</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2AB27F-3A72-4542-9E6D-0E75CBF1C192}" type="datetime1">
              <a:rPr lang="en-US" smtClean="0"/>
              <a:t>4/22/2017</a:t>
            </a:fld>
            <a:endParaRPr lang="en-US"/>
          </a:p>
        </p:txBody>
      </p:sp>
      <p:sp>
        <p:nvSpPr>
          <p:cNvPr id="4" name="Footer Placeholder 3"/>
          <p:cNvSpPr>
            <a:spLocks noGrp="1"/>
          </p:cNvSpPr>
          <p:nvPr>
            <p:ph type="ftr" sz="quarter" idx="11"/>
          </p:nvPr>
        </p:nvSpPr>
        <p:spPr/>
        <p:txBody>
          <a:bodyPr/>
          <a:lstStyle/>
          <a:p>
            <a:r>
              <a:rPr lang="en-US"/>
              <a:t>Global Azure Bootcamp 2017 - Mike Nelson</a:t>
            </a:r>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4F7091C8-5ACC-4308-BFDE-DE06CC79F638}" type="datetime1">
              <a:rPr lang="en-US" smtClean="0"/>
              <a:t>4/22/2017</a:t>
            </a:fld>
            <a:endParaRPr lang="en-US"/>
          </a:p>
        </p:txBody>
      </p:sp>
      <p:sp>
        <p:nvSpPr>
          <p:cNvPr id="4" name="Footer Placeholder 3"/>
          <p:cNvSpPr>
            <a:spLocks noGrp="1"/>
          </p:cNvSpPr>
          <p:nvPr>
            <p:ph type="ftr" sz="quarter" idx="11"/>
          </p:nvPr>
        </p:nvSpPr>
        <p:spPr/>
        <p:txBody>
          <a:bodyPr/>
          <a:lstStyle/>
          <a:p>
            <a:r>
              <a:rPr lang="en-US"/>
              <a:t>Global Azure Bootcamp 2017 - Mike Nelson</a:t>
            </a:r>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8D0750-3925-4823-AF8B-CC7904E51421}" type="datetime1">
              <a:rPr lang="en-US" smtClean="0"/>
              <a:t>4/22/2017</a:t>
            </a:fld>
            <a:endParaRPr lang="en-US"/>
          </a:p>
        </p:txBody>
      </p:sp>
      <p:sp>
        <p:nvSpPr>
          <p:cNvPr id="6" name="Footer Placeholder 5"/>
          <p:cNvSpPr>
            <a:spLocks noGrp="1"/>
          </p:cNvSpPr>
          <p:nvPr>
            <p:ph type="ftr" sz="quarter" idx="11"/>
          </p:nvPr>
        </p:nvSpPr>
        <p:spPr/>
        <p:txBody>
          <a:bodyPr/>
          <a:lstStyle/>
          <a:p>
            <a:r>
              <a:rPr lang="en-US"/>
              <a:t>Global Azure Bootcamp 2017 - Mike Nelson</a:t>
            </a:r>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F3ACE-F648-4405-9C46-1E148FD19866}" type="datetime1">
              <a:rPr lang="en-US" smtClean="0"/>
              <a:t>4/22/2017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Global Azure Bootcamp 2017 - Mike Nelson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3.png"/><Relationship Id="rId10" Type="http://schemas.openxmlformats.org/officeDocument/2006/relationships/image" Target="../media/image50.png"/><Relationship Id="rId4" Type="http://schemas.openxmlformats.org/officeDocument/2006/relationships/image" Target="../media/image20.png"/><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7647"/>
            <a:ext cx="9144000" cy="2387600"/>
          </a:xfrm>
        </p:spPr>
        <p:txBody>
          <a:bodyPr/>
          <a:lstStyle/>
          <a:p>
            <a:r>
              <a:rPr lang="en-US" dirty="0"/>
              <a:t>Managing Azure Virtual Machines with PowerShell</a:t>
            </a:r>
          </a:p>
        </p:txBody>
      </p:sp>
      <p:sp>
        <p:nvSpPr>
          <p:cNvPr id="3" name="Subtitle 2"/>
          <p:cNvSpPr>
            <a:spLocks noGrp="1"/>
          </p:cNvSpPr>
          <p:nvPr>
            <p:ph type="subTitle" idx="1"/>
          </p:nvPr>
        </p:nvSpPr>
        <p:spPr>
          <a:xfrm>
            <a:off x="1524000" y="3358360"/>
            <a:ext cx="9144000" cy="1655762"/>
          </a:xfrm>
        </p:spPr>
        <p:txBody>
          <a:bodyPr>
            <a:normAutofit/>
          </a:bodyPr>
          <a:lstStyle/>
          <a:p>
            <a:r>
              <a:rPr lang="en-US" dirty="0"/>
              <a:t>Mike Nelson</a:t>
            </a:r>
          </a:p>
          <a:p>
            <a:r>
              <a:rPr lang="en-US" sz="2400" dirty="0"/>
              <a:t>Microsoft MVP, Azure Advisor, Citrix CTP, VMware </a:t>
            </a:r>
            <a:r>
              <a:rPr lang="en-US" sz="2400" dirty="0" err="1"/>
              <a:t>vExpert</a:t>
            </a:r>
            <a:endParaRPr lang="en-US" sz="2400" dirty="0"/>
          </a:p>
          <a:p>
            <a:r>
              <a:rPr lang="en-US" sz="2400" dirty="0"/>
              <a:t>@</a:t>
            </a:r>
            <a:r>
              <a:rPr lang="en-US" sz="2400" dirty="0" err="1"/>
              <a:t>nelmedia</a:t>
            </a:r>
            <a:endParaRPr lang="en-US" sz="2400" dirty="0"/>
          </a:p>
        </p:txBody>
      </p:sp>
      <p:sp>
        <p:nvSpPr>
          <p:cNvPr id="4" name="TextBox 3"/>
          <p:cNvSpPr txBox="1"/>
          <p:nvPr/>
        </p:nvSpPr>
        <p:spPr>
          <a:xfrm>
            <a:off x="343382" y="5503457"/>
            <a:ext cx="4112871" cy="923330"/>
          </a:xfrm>
          <a:prstGeom prst="rect">
            <a:avLst/>
          </a:prstGeom>
          <a:noFill/>
        </p:spPr>
        <p:txBody>
          <a:bodyPr wrap="square" rtlCol="0">
            <a:spAutoFit/>
          </a:bodyPr>
          <a:lstStyle/>
          <a:p>
            <a:pPr algn="ctr"/>
            <a:r>
              <a:rPr lang="en-US" sz="5400" dirty="0">
                <a:solidFill>
                  <a:schemeClr val="bg1"/>
                </a:solidFill>
              </a:rPr>
              <a:t>#</a:t>
            </a:r>
            <a:r>
              <a:rPr lang="en-US" sz="5400" dirty="0" err="1">
                <a:solidFill>
                  <a:schemeClr val="bg1"/>
                </a:solidFill>
              </a:rPr>
              <a:t>globalazure</a:t>
            </a:r>
            <a:endParaRPr lang="en-US" sz="5400" dirty="0">
              <a:solidFill>
                <a:schemeClr val="bg1"/>
              </a:solidFill>
            </a:endParaRPr>
          </a:p>
        </p:txBody>
      </p:sp>
      <p:sp>
        <p:nvSpPr>
          <p:cNvPr id="5" name="TextBox 4"/>
          <p:cNvSpPr txBox="1"/>
          <p:nvPr/>
        </p:nvSpPr>
        <p:spPr>
          <a:xfrm>
            <a:off x="8412865" y="5503457"/>
            <a:ext cx="4112871" cy="923330"/>
          </a:xfrm>
          <a:prstGeom prst="rect">
            <a:avLst/>
          </a:prstGeom>
          <a:noFill/>
        </p:spPr>
        <p:txBody>
          <a:bodyPr wrap="square" rtlCol="0">
            <a:spAutoFit/>
          </a:bodyPr>
          <a:lstStyle/>
          <a:p>
            <a:pPr algn="ctr"/>
            <a:r>
              <a:rPr lang="en-US" sz="5400" dirty="0">
                <a:solidFill>
                  <a:schemeClr val="bg1"/>
                </a:solidFill>
              </a:rPr>
              <a:t>#azure</a:t>
            </a:r>
          </a:p>
        </p:txBody>
      </p:sp>
    </p:spTree>
    <p:extLst>
      <p:ext uri="{BB962C8B-B14F-4D97-AF65-F5344CB8AC3E}">
        <p14:creationId xmlns:p14="http://schemas.microsoft.com/office/powerpoint/2010/main" val="4227015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8537" y="352425"/>
            <a:ext cx="5114925" cy="6153150"/>
          </a:xfrm>
          <a:prstGeom prst="rect">
            <a:avLst/>
          </a:prstGeom>
        </p:spPr>
      </p:pic>
      <p:sp>
        <p:nvSpPr>
          <p:cNvPr id="2" name="Footer Placeholder 1"/>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3347905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798210425"/>
              </p:ext>
            </p:extLst>
          </p:nvPr>
        </p:nvGraphicFramePr>
        <p:xfrm>
          <a:off x="476044" y="402576"/>
          <a:ext cx="11108813" cy="5828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17986" y="6437671"/>
            <a:ext cx="3639073" cy="276999"/>
          </a:xfrm>
          <a:prstGeom prst="rect">
            <a:avLst/>
          </a:prstGeom>
          <a:noFill/>
        </p:spPr>
        <p:txBody>
          <a:bodyPr wrap="none" rtlCol="0">
            <a:spAutoFit/>
          </a:bodyPr>
          <a:lstStyle/>
          <a:p>
            <a:r>
              <a:rPr lang="en-US" sz="1200" i="1" dirty="0">
                <a:solidFill>
                  <a:schemeClr val="bg1"/>
                </a:solidFill>
              </a:rPr>
              <a:t>Partial Credit – Chris </a:t>
            </a:r>
            <a:r>
              <a:rPr lang="en-US" sz="1200" i="1" dirty="0" err="1">
                <a:solidFill>
                  <a:schemeClr val="bg1"/>
                </a:solidFill>
              </a:rPr>
              <a:t>Pietschmann</a:t>
            </a:r>
            <a:r>
              <a:rPr lang="en-US" sz="1200" i="1" dirty="0">
                <a:solidFill>
                  <a:schemeClr val="bg1"/>
                </a:solidFill>
              </a:rPr>
              <a:t> – Buildazure.com</a:t>
            </a:r>
          </a:p>
        </p:txBody>
      </p:sp>
      <p:sp>
        <p:nvSpPr>
          <p:cNvPr id="2" name="Footer Placeholder 1"/>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3247003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79405670-8E2A-4746-958D-69A64F722F5C}"/>
                                            </p:graphicEl>
                                          </p:spTgt>
                                        </p:tgtEl>
                                        <p:attrNameLst>
                                          <p:attrName>style.visibility</p:attrName>
                                        </p:attrNameLst>
                                      </p:cBhvr>
                                      <p:to>
                                        <p:strVal val="visible"/>
                                      </p:to>
                                    </p:set>
                                    <p:animEffect transition="in" filter="fade">
                                      <p:cBhvr>
                                        <p:cTn id="7" dur="500"/>
                                        <p:tgtEl>
                                          <p:spTgt spid="3">
                                            <p:graphicEl>
                                              <a:dgm id="{79405670-8E2A-4746-958D-69A64F722F5C}"/>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graphicEl>
                                              <a:dgm id="{E1801AFC-418F-48B4-A46B-636D000BA900}"/>
                                            </p:graphicEl>
                                          </p:spTgt>
                                        </p:tgtEl>
                                        <p:attrNameLst>
                                          <p:attrName>style.visibility</p:attrName>
                                        </p:attrNameLst>
                                      </p:cBhvr>
                                      <p:to>
                                        <p:strVal val="visible"/>
                                      </p:to>
                                    </p:set>
                                    <p:animEffect transition="in" filter="fade">
                                      <p:cBhvr>
                                        <p:cTn id="10" dur="500"/>
                                        <p:tgtEl>
                                          <p:spTgt spid="3">
                                            <p:graphicEl>
                                              <a:dgm id="{E1801AFC-418F-48B4-A46B-636D000BA900}"/>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graphicEl>
                                              <a:dgm id="{4E2AFB39-BD92-4B26-9979-4E0C6E81092C}"/>
                                            </p:graphicEl>
                                          </p:spTgt>
                                        </p:tgtEl>
                                        <p:attrNameLst>
                                          <p:attrName>style.visibility</p:attrName>
                                        </p:attrNameLst>
                                      </p:cBhvr>
                                      <p:to>
                                        <p:strVal val="visible"/>
                                      </p:to>
                                    </p:set>
                                    <p:animEffect transition="in" filter="fade">
                                      <p:cBhvr>
                                        <p:cTn id="15" dur="500"/>
                                        <p:tgtEl>
                                          <p:spTgt spid="3">
                                            <p:graphicEl>
                                              <a:dgm id="{4E2AFB39-BD92-4B26-9979-4E0C6E81092C}"/>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graphicEl>
                                              <a:dgm id="{50098DE1-97A8-460C-ADC9-0A5F7FC5DB98}"/>
                                            </p:graphicEl>
                                          </p:spTgt>
                                        </p:tgtEl>
                                        <p:attrNameLst>
                                          <p:attrName>style.visibility</p:attrName>
                                        </p:attrNameLst>
                                      </p:cBhvr>
                                      <p:to>
                                        <p:strVal val="visible"/>
                                      </p:to>
                                    </p:set>
                                    <p:animEffect transition="in" filter="fade">
                                      <p:cBhvr>
                                        <p:cTn id="18" dur="500"/>
                                        <p:tgtEl>
                                          <p:spTgt spid="3">
                                            <p:graphicEl>
                                              <a:dgm id="{50098DE1-97A8-460C-ADC9-0A5F7FC5DB98}"/>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graphicEl>
                                              <a:dgm id="{3549D14A-2FCE-4186-942C-E9B9950E7DAE}"/>
                                            </p:graphicEl>
                                          </p:spTgt>
                                        </p:tgtEl>
                                        <p:attrNameLst>
                                          <p:attrName>style.visibility</p:attrName>
                                        </p:attrNameLst>
                                      </p:cBhvr>
                                      <p:to>
                                        <p:strVal val="visible"/>
                                      </p:to>
                                    </p:set>
                                    <p:animEffect transition="in" filter="fade">
                                      <p:cBhvr>
                                        <p:cTn id="23" dur="500"/>
                                        <p:tgtEl>
                                          <p:spTgt spid="3">
                                            <p:graphicEl>
                                              <a:dgm id="{3549D14A-2FCE-4186-942C-E9B9950E7DAE}"/>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graphicEl>
                                              <a:dgm id="{48645B5E-5A10-4C69-A651-F07C35FD8D50}"/>
                                            </p:graphicEl>
                                          </p:spTgt>
                                        </p:tgtEl>
                                        <p:attrNameLst>
                                          <p:attrName>style.visibility</p:attrName>
                                        </p:attrNameLst>
                                      </p:cBhvr>
                                      <p:to>
                                        <p:strVal val="visible"/>
                                      </p:to>
                                    </p:set>
                                    <p:animEffect transition="in" filter="fade">
                                      <p:cBhvr>
                                        <p:cTn id="26" dur="500"/>
                                        <p:tgtEl>
                                          <p:spTgt spid="3">
                                            <p:graphicEl>
                                              <a:dgm id="{48645B5E-5A10-4C69-A651-F07C35FD8D50}"/>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graphicEl>
                                              <a:dgm id="{6AD2717F-60ED-4A09-8B1F-F386C34BFA00}"/>
                                            </p:graphicEl>
                                          </p:spTgt>
                                        </p:tgtEl>
                                        <p:attrNameLst>
                                          <p:attrName>style.visibility</p:attrName>
                                        </p:attrNameLst>
                                      </p:cBhvr>
                                      <p:to>
                                        <p:strVal val="visible"/>
                                      </p:to>
                                    </p:set>
                                    <p:animEffect transition="in" filter="fade">
                                      <p:cBhvr>
                                        <p:cTn id="31" dur="500"/>
                                        <p:tgtEl>
                                          <p:spTgt spid="3">
                                            <p:graphicEl>
                                              <a:dgm id="{6AD2717F-60ED-4A09-8B1F-F386C34BFA00}"/>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graphicEl>
                                              <a:dgm id="{7E45B46B-0500-4251-B29D-8583F688C6EC}"/>
                                            </p:graphicEl>
                                          </p:spTgt>
                                        </p:tgtEl>
                                        <p:attrNameLst>
                                          <p:attrName>style.visibility</p:attrName>
                                        </p:attrNameLst>
                                      </p:cBhvr>
                                      <p:to>
                                        <p:strVal val="visible"/>
                                      </p:to>
                                    </p:set>
                                    <p:animEffect transition="in" filter="fade">
                                      <p:cBhvr>
                                        <p:cTn id="34" dur="500"/>
                                        <p:tgtEl>
                                          <p:spTgt spid="3">
                                            <p:graphicEl>
                                              <a:dgm id="{7E45B46B-0500-4251-B29D-8583F688C6EC}"/>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graphicEl>
                                              <a:dgm id="{301C86C0-BDD9-483F-9250-C195C8E3847B}"/>
                                            </p:graphicEl>
                                          </p:spTgt>
                                        </p:tgtEl>
                                        <p:attrNameLst>
                                          <p:attrName>style.visibility</p:attrName>
                                        </p:attrNameLst>
                                      </p:cBhvr>
                                      <p:to>
                                        <p:strVal val="visible"/>
                                      </p:to>
                                    </p:set>
                                    <p:animEffect transition="in" filter="fade">
                                      <p:cBhvr>
                                        <p:cTn id="39" dur="500"/>
                                        <p:tgtEl>
                                          <p:spTgt spid="3">
                                            <p:graphicEl>
                                              <a:dgm id="{301C86C0-BDD9-483F-9250-C195C8E3847B}"/>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graphicEl>
                                              <a:dgm id="{0E76CCAB-79E0-47BC-BB6D-C30707EDBCF7}"/>
                                            </p:graphicEl>
                                          </p:spTgt>
                                        </p:tgtEl>
                                        <p:attrNameLst>
                                          <p:attrName>style.visibility</p:attrName>
                                        </p:attrNameLst>
                                      </p:cBhvr>
                                      <p:to>
                                        <p:strVal val="visible"/>
                                      </p:to>
                                    </p:set>
                                    <p:animEffect transition="in" filter="fade">
                                      <p:cBhvr>
                                        <p:cTn id="42" dur="500"/>
                                        <p:tgtEl>
                                          <p:spTgt spid="3">
                                            <p:graphicEl>
                                              <a:dgm id="{0E76CCAB-79E0-47BC-BB6D-C30707EDBCF7}"/>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graphicEl>
                                              <a:dgm id="{F9CA8057-70A7-46BB-A130-26443F15477D}"/>
                                            </p:graphicEl>
                                          </p:spTgt>
                                        </p:tgtEl>
                                        <p:attrNameLst>
                                          <p:attrName>style.visibility</p:attrName>
                                        </p:attrNameLst>
                                      </p:cBhvr>
                                      <p:to>
                                        <p:strVal val="visible"/>
                                      </p:to>
                                    </p:set>
                                    <p:animEffect transition="in" filter="fade">
                                      <p:cBhvr>
                                        <p:cTn id="47" dur="500"/>
                                        <p:tgtEl>
                                          <p:spTgt spid="3">
                                            <p:graphicEl>
                                              <a:dgm id="{F9CA8057-70A7-46BB-A130-26443F15477D}"/>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graphicEl>
                                              <a:dgm id="{CB1A537A-2A8A-42C5-BB1F-9F98E853F2FE}"/>
                                            </p:graphicEl>
                                          </p:spTgt>
                                        </p:tgtEl>
                                        <p:attrNameLst>
                                          <p:attrName>style.visibility</p:attrName>
                                        </p:attrNameLst>
                                      </p:cBhvr>
                                      <p:to>
                                        <p:strVal val="visible"/>
                                      </p:to>
                                    </p:set>
                                    <p:animEffect transition="in" filter="fade">
                                      <p:cBhvr>
                                        <p:cTn id="50" dur="500"/>
                                        <p:tgtEl>
                                          <p:spTgt spid="3">
                                            <p:graphicEl>
                                              <a:dgm id="{CB1A537A-2A8A-42C5-BB1F-9F98E853F2FE}"/>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graphicEl>
                                              <a:dgm id="{66F9212A-23CC-4545-A5CF-EC67863CC161}"/>
                                            </p:graphicEl>
                                          </p:spTgt>
                                        </p:tgtEl>
                                        <p:attrNameLst>
                                          <p:attrName>style.visibility</p:attrName>
                                        </p:attrNameLst>
                                      </p:cBhvr>
                                      <p:to>
                                        <p:strVal val="visible"/>
                                      </p:to>
                                    </p:set>
                                    <p:animEffect transition="in" filter="fade">
                                      <p:cBhvr>
                                        <p:cTn id="55" dur="500"/>
                                        <p:tgtEl>
                                          <p:spTgt spid="3">
                                            <p:graphicEl>
                                              <a:dgm id="{66F9212A-23CC-4545-A5CF-EC67863CC161}"/>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graphicEl>
                                              <a:dgm id="{A6CC75B8-BF40-4DBD-9B1C-19B59AF4CD20}"/>
                                            </p:graphicEl>
                                          </p:spTgt>
                                        </p:tgtEl>
                                        <p:attrNameLst>
                                          <p:attrName>style.visibility</p:attrName>
                                        </p:attrNameLst>
                                      </p:cBhvr>
                                      <p:to>
                                        <p:strVal val="visible"/>
                                      </p:to>
                                    </p:set>
                                    <p:animEffect transition="in" filter="fade">
                                      <p:cBhvr>
                                        <p:cTn id="58" dur="500"/>
                                        <p:tgtEl>
                                          <p:spTgt spid="3">
                                            <p:graphicEl>
                                              <a:dgm id="{A6CC75B8-BF40-4DBD-9B1C-19B59AF4CD20}"/>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graphicEl>
                                              <a:dgm id="{2702949E-98BD-4892-9D80-75B6B6B7D397}"/>
                                            </p:graphicEl>
                                          </p:spTgt>
                                        </p:tgtEl>
                                        <p:attrNameLst>
                                          <p:attrName>style.visibility</p:attrName>
                                        </p:attrNameLst>
                                      </p:cBhvr>
                                      <p:to>
                                        <p:strVal val="visible"/>
                                      </p:to>
                                    </p:set>
                                    <p:animEffect transition="in" filter="fade">
                                      <p:cBhvr>
                                        <p:cTn id="63" dur="500"/>
                                        <p:tgtEl>
                                          <p:spTgt spid="3">
                                            <p:graphicEl>
                                              <a:dgm id="{2702949E-98BD-4892-9D80-75B6B6B7D397}"/>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graphicEl>
                                              <a:dgm id="{F28E131A-C9A0-465E-8518-473EFB27B8A7}"/>
                                            </p:graphicEl>
                                          </p:spTgt>
                                        </p:tgtEl>
                                        <p:attrNameLst>
                                          <p:attrName>style.visibility</p:attrName>
                                        </p:attrNameLst>
                                      </p:cBhvr>
                                      <p:to>
                                        <p:strVal val="visible"/>
                                      </p:to>
                                    </p:set>
                                    <p:animEffect transition="in" filter="fade">
                                      <p:cBhvr>
                                        <p:cTn id="66" dur="500"/>
                                        <p:tgtEl>
                                          <p:spTgt spid="3">
                                            <p:graphicEl>
                                              <a:dgm id="{F28E131A-C9A0-465E-8518-473EFB27B8A7}"/>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graphicEl>
                                              <a:dgm id="{2023AD85-6E7E-4218-A848-60E3519119C7}"/>
                                            </p:graphicEl>
                                          </p:spTgt>
                                        </p:tgtEl>
                                        <p:attrNameLst>
                                          <p:attrName>style.visibility</p:attrName>
                                        </p:attrNameLst>
                                      </p:cBhvr>
                                      <p:to>
                                        <p:strVal val="visible"/>
                                      </p:to>
                                    </p:set>
                                    <p:animEffect transition="in" filter="fade">
                                      <p:cBhvr>
                                        <p:cTn id="71" dur="500"/>
                                        <p:tgtEl>
                                          <p:spTgt spid="3">
                                            <p:graphicEl>
                                              <a:dgm id="{2023AD85-6E7E-4218-A848-60E3519119C7}"/>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
                                            <p:graphicEl>
                                              <a:dgm id="{25754C2A-4F80-4C4D-9036-719833314FB8}"/>
                                            </p:graphicEl>
                                          </p:spTgt>
                                        </p:tgtEl>
                                        <p:attrNameLst>
                                          <p:attrName>style.visibility</p:attrName>
                                        </p:attrNameLst>
                                      </p:cBhvr>
                                      <p:to>
                                        <p:strVal val="visible"/>
                                      </p:to>
                                    </p:set>
                                    <p:animEffect transition="in" filter="fade">
                                      <p:cBhvr>
                                        <p:cTn id="74" dur="500"/>
                                        <p:tgtEl>
                                          <p:spTgt spid="3">
                                            <p:graphicEl>
                                              <a:dgm id="{25754C2A-4F80-4C4D-9036-719833314FB8}"/>
                                            </p:graphic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
                                            <p:graphicEl>
                                              <a:dgm id="{D609A236-8BFA-40A2-AC67-8969E492D7AA}"/>
                                            </p:graphicEl>
                                          </p:spTgt>
                                        </p:tgtEl>
                                        <p:attrNameLst>
                                          <p:attrName>style.visibility</p:attrName>
                                        </p:attrNameLst>
                                      </p:cBhvr>
                                      <p:to>
                                        <p:strVal val="visible"/>
                                      </p:to>
                                    </p:set>
                                    <p:animEffect transition="in" filter="fade">
                                      <p:cBhvr>
                                        <p:cTn id="79" dur="500"/>
                                        <p:tgtEl>
                                          <p:spTgt spid="3">
                                            <p:graphicEl>
                                              <a:dgm id="{D609A236-8BFA-40A2-AC67-8969E492D7AA}"/>
                                            </p:graphic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
                                            <p:graphicEl>
                                              <a:dgm id="{5F662B35-E781-4020-BC73-DC5035A3637E}"/>
                                            </p:graphicEl>
                                          </p:spTgt>
                                        </p:tgtEl>
                                        <p:attrNameLst>
                                          <p:attrName>style.visibility</p:attrName>
                                        </p:attrNameLst>
                                      </p:cBhvr>
                                      <p:to>
                                        <p:strVal val="visible"/>
                                      </p:to>
                                    </p:set>
                                    <p:animEffect transition="in" filter="fade">
                                      <p:cBhvr>
                                        <p:cTn id="82" dur="500"/>
                                        <p:tgtEl>
                                          <p:spTgt spid="3">
                                            <p:graphicEl>
                                              <a:dgm id="{5F662B35-E781-4020-BC73-DC5035A3637E}"/>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graphicEl>
                                              <a:dgm id="{B7CBEFA2-10EF-487E-90A8-959AAD3C3C1D}"/>
                                            </p:graphicEl>
                                          </p:spTgt>
                                        </p:tgtEl>
                                        <p:attrNameLst>
                                          <p:attrName>style.visibility</p:attrName>
                                        </p:attrNameLst>
                                      </p:cBhvr>
                                      <p:to>
                                        <p:strVal val="visible"/>
                                      </p:to>
                                    </p:set>
                                    <p:animEffect transition="in" filter="fade">
                                      <p:cBhvr>
                                        <p:cTn id="87" dur="500"/>
                                        <p:tgtEl>
                                          <p:spTgt spid="3">
                                            <p:graphicEl>
                                              <a:dgm id="{B7CBEFA2-10EF-487E-90A8-959AAD3C3C1D}"/>
                                            </p:graphic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
                                            <p:graphicEl>
                                              <a:dgm id="{9EB8A8EF-18FD-4A98-80AC-BDFC8E1FB598}"/>
                                            </p:graphicEl>
                                          </p:spTgt>
                                        </p:tgtEl>
                                        <p:attrNameLst>
                                          <p:attrName>style.visibility</p:attrName>
                                        </p:attrNameLst>
                                      </p:cBhvr>
                                      <p:to>
                                        <p:strVal val="visible"/>
                                      </p:to>
                                    </p:set>
                                    <p:animEffect transition="in" filter="fade">
                                      <p:cBhvr>
                                        <p:cTn id="90" dur="500"/>
                                        <p:tgtEl>
                                          <p:spTgt spid="3">
                                            <p:graphicEl>
                                              <a:dgm id="{9EB8A8EF-18FD-4A98-80AC-BDFC8E1FB59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7907" y="-100240"/>
            <a:ext cx="10515600" cy="1325563"/>
          </a:xfrm>
        </p:spPr>
        <p:txBody>
          <a:bodyPr/>
          <a:lstStyle/>
          <a:p>
            <a:r>
              <a:rPr lang="en-US" dirty="0">
                <a:solidFill>
                  <a:schemeClr val="bg1"/>
                </a:solidFill>
              </a:rPr>
              <a:t>Be Aware of your Limits</a:t>
            </a:r>
          </a:p>
        </p:txBody>
      </p:sp>
      <p:sp>
        <p:nvSpPr>
          <p:cNvPr id="3" name="TextBox 2"/>
          <p:cNvSpPr txBox="1"/>
          <p:nvPr/>
        </p:nvSpPr>
        <p:spPr>
          <a:xfrm>
            <a:off x="481693" y="855991"/>
            <a:ext cx="7609968" cy="369332"/>
          </a:xfrm>
          <a:prstGeom prst="rect">
            <a:avLst/>
          </a:prstGeom>
          <a:noFill/>
        </p:spPr>
        <p:txBody>
          <a:bodyPr wrap="none" rtlCol="0">
            <a:spAutoFit/>
          </a:bodyPr>
          <a:lstStyle/>
          <a:p>
            <a:r>
              <a:rPr lang="en-US" dirty="0">
                <a:solidFill>
                  <a:schemeClr val="bg1"/>
                </a:solidFill>
              </a:rPr>
              <a:t>https://docs.microsoft.com/en-us/azure/azure-subscription-service-limits</a:t>
            </a:r>
          </a:p>
        </p:txBody>
      </p:sp>
      <p:graphicFrame>
        <p:nvGraphicFramePr>
          <p:cNvPr id="5" name="Table 4"/>
          <p:cNvGraphicFramePr>
            <a:graphicFrameLocks noGrp="1"/>
          </p:cNvGraphicFramePr>
          <p:nvPr>
            <p:extLst>
              <p:ext uri="{D42A27DB-BD31-4B8C-83A1-F6EECF244321}">
                <p14:modId xmlns:p14="http://schemas.microsoft.com/office/powerpoint/2010/main" val="3116681231"/>
              </p:ext>
            </p:extLst>
          </p:nvPr>
        </p:nvGraphicFramePr>
        <p:xfrm>
          <a:off x="1133930" y="1428750"/>
          <a:ext cx="9509577" cy="4942232"/>
        </p:xfrm>
        <a:graphic>
          <a:graphicData uri="http://schemas.openxmlformats.org/drawingml/2006/table">
            <a:tbl>
              <a:tblPr firstRow="1" bandRow="1">
                <a:tableStyleId>{18603FDC-E32A-4AB5-989C-0864C3EAD2B8}</a:tableStyleId>
              </a:tblPr>
              <a:tblGrid>
                <a:gridCol w="3169859">
                  <a:extLst>
                    <a:ext uri="{9D8B030D-6E8A-4147-A177-3AD203B41FA5}">
                      <a16:colId xmlns:a16="http://schemas.microsoft.com/office/drawing/2014/main" val="4223173832"/>
                    </a:ext>
                  </a:extLst>
                </a:gridCol>
                <a:gridCol w="3169859">
                  <a:extLst>
                    <a:ext uri="{9D8B030D-6E8A-4147-A177-3AD203B41FA5}">
                      <a16:colId xmlns:a16="http://schemas.microsoft.com/office/drawing/2014/main" val="4172593028"/>
                    </a:ext>
                  </a:extLst>
                </a:gridCol>
                <a:gridCol w="3169859">
                  <a:extLst>
                    <a:ext uri="{9D8B030D-6E8A-4147-A177-3AD203B41FA5}">
                      <a16:colId xmlns:a16="http://schemas.microsoft.com/office/drawing/2014/main" val="2181522322"/>
                    </a:ext>
                  </a:extLst>
                </a:gridCol>
              </a:tblGrid>
              <a:tr h="460770">
                <a:tc>
                  <a:txBody>
                    <a:bodyPr/>
                    <a:lstStyle/>
                    <a:p>
                      <a:r>
                        <a:rPr lang="en-US" dirty="0"/>
                        <a:t>Resource</a:t>
                      </a:r>
                    </a:p>
                  </a:txBody>
                  <a:tcPr/>
                </a:tc>
                <a:tc>
                  <a:txBody>
                    <a:bodyPr/>
                    <a:lstStyle/>
                    <a:p>
                      <a:r>
                        <a:rPr lang="en-US" dirty="0"/>
                        <a:t>Default Limit</a:t>
                      </a:r>
                    </a:p>
                  </a:txBody>
                  <a:tcPr/>
                </a:tc>
                <a:tc>
                  <a:txBody>
                    <a:bodyPr/>
                    <a:lstStyle/>
                    <a:p>
                      <a:r>
                        <a:rPr lang="en-US" dirty="0"/>
                        <a:t>Max Limit</a:t>
                      </a:r>
                    </a:p>
                  </a:txBody>
                  <a:tcPr/>
                </a:tc>
                <a:extLst>
                  <a:ext uri="{0D108BD9-81ED-4DB2-BD59-A6C34878D82A}">
                    <a16:rowId xmlns:a16="http://schemas.microsoft.com/office/drawing/2014/main" val="1390452722"/>
                  </a:ext>
                </a:extLst>
              </a:tr>
              <a:tr h="460770">
                <a:tc>
                  <a:txBody>
                    <a:bodyPr/>
                    <a:lstStyle/>
                    <a:p>
                      <a:r>
                        <a:rPr lang="en-US" dirty="0"/>
                        <a:t>Cores per sub</a:t>
                      </a:r>
                    </a:p>
                  </a:txBody>
                  <a:tcPr/>
                </a:tc>
                <a:tc>
                  <a:txBody>
                    <a:bodyPr/>
                    <a:lstStyle/>
                    <a:p>
                      <a:r>
                        <a:rPr lang="en-US" dirty="0"/>
                        <a:t>20</a:t>
                      </a:r>
                    </a:p>
                  </a:txBody>
                  <a:tcPr/>
                </a:tc>
                <a:tc>
                  <a:txBody>
                    <a:bodyPr/>
                    <a:lstStyle/>
                    <a:p>
                      <a:r>
                        <a:rPr lang="en-US" dirty="0"/>
                        <a:t>10,000</a:t>
                      </a:r>
                    </a:p>
                  </a:txBody>
                  <a:tcPr/>
                </a:tc>
                <a:extLst>
                  <a:ext uri="{0D108BD9-81ED-4DB2-BD59-A6C34878D82A}">
                    <a16:rowId xmlns:a16="http://schemas.microsoft.com/office/drawing/2014/main" val="3075000139"/>
                  </a:ext>
                </a:extLst>
              </a:tr>
              <a:tr h="460770">
                <a:tc>
                  <a:txBody>
                    <a:bodyPr/>
                    <a:lstStyle/>
                    <a:p>
                      <a:r>
                        <a:rPr lang="en-US" dirty="0"/>
                        <a:t>VMs per sub (RM)</a:t>
                      </a:r>
                    </a:p>
                  </a:txBody>
                  <a:tcPr/>
                </a:tc>
                <a:tc>
                  <a:txBody>
                    <a:bodyPr/>
                    <a:lstStyle/>
                    <a:p>
                      <a:r>
                        <a:rPr lang="en-US" dirty="0"/>
                        <a:t>20 per region</a:t>
                      </a:r>
                    </a:p>
                  </a:txBody>
                  <a:tcPr/>
                </a:tc>
                <a:tc>
                  <a:txBody>
                    <a:bodyPr/>
                    <a:lstStyle/>
                    <a:p>
                      <a:r>
                        <a:rPr lang="en-US" dirty="0"/>
                        <a:t>10,000 per region</a:t>
                      </a:r>
                    </a:p>
                  </a:txBody>
                  <a:tcPr/>
                </a:tc>
                <a:extLst>
                  <a:ext uri="{0D108BD9-81ED-4DB2-BD59-A6C34878D82A}">
                    <a16:rowId xmlns:a16="http://schemas.microsoft.com/office/drawing/2014/main" val="906883193"/>
                  </a:ext>
                </a:extLst>
              </a:tr>
              <a:tr h="460770">
                <a:tc>
                  <a:txBody>
                    <a:bodyPr/>
                    <a:lstStyle/>
                    <a:p>
                      <a:r>
                        <a:rPr lang="en-US" dirty="0"/>
                        <a:t>VM total cores (RM)</a:t>
                      </a:r>
                    </a:p>
                  </a:txBody>
                  <a:tcPr/>
                </a:tc>
                <a:tc>
                  <a:txBody>
                    <a:bodyPr/>
                    <a:lstStyle/>
                    <a:p>
                      <a:r>
                        <a:rPr lang="en-US" dirty="0"/>
                        <a:t>20 per region</a:t>
                      </a:r>
                    </a:p>
                  </a:txBody>
                  <a:tcPr/>
                </a:tc>
                <a:tc>
                  <a:txBody>
                    <a:bodyPr/>
                    <a:lstStyle/>
                    <a:p>
                      <a:r>
                        <a:rPr lang="en-US" dirty="0"/>
                        <a:t>10,000 per region</a:t>
                      </a:r>
                    </a:p>
                  </a:txBody>
                  <a:tcPr/>
                </a:tc>
                <a:extLst>
                  <a:ext uri="{0D108BD9-81ED-4DB2-BD59-A6C34878D82A}">
                    <a16:rowId xmlns:a16="http://schemas.microsoft.com/office/drawing/2014/main" val="3844805558"/>
                  </a:ext>
                </a:extLst>
              </a:tr>
              <a:tr h="460770">
                <a:tc>
                  <a:txBody>
                    <a:bodyPr/>
                    <a:lstStyle/>
                    <a:p>
                      <a:r>
                        <a:rPr lang="en-US" dirty="0"/>
                        <a:t>VM per series</a:t>
                      </a:r>
                    </a:p>
                  </a:txBody>
                  <a:tcPr/>
                </a:tc>
                <a:tc>
                  <a:txBody>
                    <a:bodyPr/>
                    <a:lstStyle/>
                    <a:p>
                      <a:r>
                        <a:rPr lang="en-US" dirty="0"/>
                        <a:t>20 per region</a:t>
                      </a:r>
                    </a:p>
                  </a:txBody>
                  <a:tcPr/>
                </a:tc>
                <a:tc>
                  <a:txBody>
                    <a:bodyPr/>
                    <a:lstStyle/>
                    <a:p>
                      <a:r>
                        <a:rPr lang="en-US" dirty="0"/>
                        <a:t>10,000 per region</a:t>
                      </a:r>
                    </a:p>
                  </a:txBody>
                  <a:tcPr/>
                </a:tc>
                <a:extLst>
                  <a:ext uri="{0D108BD9-81ED-4DB2-BD59-A6C34878D82A}">
                    <a16:rowId xmlns:a16="http://schemas.microsoft.com/office/drawing/2014/main" val="532367845"/>
                  </a:ext>
                </a:extLst>
              </a:tr>
              <a:tr h="460770">
                <a:tc>
                  <a:txBody>
                    <a:bodyPr/>
                    <a:lstStyle/>
                    <a:p>
                      <a:r>
                        <a:rPr lang="en-US" dirty="0"/>
                        <a:t>Resource Groups per sub</a:t>
                      </a:r>
                    </a:p>
                  </a:txBody>
                  <a:tcPr/>
                </a:tc>
                <a:tc>
                  <a:txBody>
                    <a:bodyPr/>
                    <a:lstStyle/>
                    <a:p>
                      <a:r>
                        <a:rPr lang="en-US" dirty="0"/>
                        <a:t>800</a:t>
                      </a:r>
                    </a:p>
                  </a:txBody>
                  <a:tcPr/>
                </a:tc>
                <a:tc>
                  <a:txBody>
                    <a:bodyPr/>
                    <a:lstStyle/>
                    <a:p>
                      <a:r>
                        <a:rPr lang="en-US" dirty="0"/>
                        <a:t>800</a:t>
                      </a:r>
                    </a:p>
                  </a:txBody>
                  <a:tcPr/>
                </a:tc>
                <a:extLst>
                  <a:ext uri="{0D108BD9-81ED-4DB2-BD59-A6C34878D82A}">
                    <a16:rowId xmlns:a16="http://schemas.microsoft.com/office/drawing/2014/main" val="1376733699"/>
                  </a:ext>
                </a:extLst>
              </a:tr>
              <a:tr h="460770">
                <a:tc>
                  <a:txBody>
                    <a:bodyPr/>
                    <a:lstStyle/>
                    <a:p>
                      <a:r>
                        <a:rPr lang="en-US" dirty="0"/>
                        <a:t>RM API Reads</a:t>
                      </a:r>
                    </a:p>
                  </a:txBody>
                  <a:tcPr/>
                </a:tc>
                <a:tc>
                  <a:txBody>
                    <a:bodyPr/>
                    <a:lstStyle/>
                    <a:p>
                      <a:r>
                        <a:rPr lang="en-US" dirty="0"/>
                        <a:t>15000 per hour</a:t>
                      </a:r>
                    </a:p>
                  </a:txBody>
                  <a:tcPr/>
                </a:tc>
                <a:tc>
                  <a:txBody>
                    <a:bodyPr/>
                    <a:lstStyle/>
                    <a:p>
                      <a:r>
                        <a:rPr lang="en-US" dirty="0"/>
                        <a:t>15000 per hour</a:t>
                      </a:r>
                    </a:p>
                  </a:txBody>
                  <a:tcPr/>
                </a:tc>
                <a:extLst>
                  <a:ext uri="{0D108BD9-81ED-4DB2-BD59-A6C34878D82A}">
                    <a16:rowId xmlns:a16="http://schemas.microsoft.com/office/drawing/2014/main" val="4249867551"/>
                  </a:ext>
                </a:extLst>
              </a:tr>
              <a:tr h="460770">
                <a:tc>
                  <a:txBody>
                    <a:bodyPr/>
                    <a:lstStyle/>
                    <a:p>
                      <a:r>
                        <a:rPr lang="en-US" dirty="0"/>
                        <a:t>RM API Writes</a:t>
                      </a:r>
                    </a:p>
                  </a:txBody>
                  <a:tcPr/>
                </a:tc>
                <a:tc>
                  <a:txBody>
                    <a:bodyPr/>
                    <a:lstStyle/>
                    <a:p>
                      <a:r>
                        <a:rPr lang="en-US" dirty="0"/>
                        <a:t>1200 per hour</a:t>
                      </a:r>
                    </a:p>
                  </a:txBody>
                  <a:tcPr/>
                </a:tc>
                <a:tc>
                  <a:txBody>
                    <a:bodyPr/>
                    <a:lstStyle/>
                    <a:p>
                      <a:r>
                        <a:rPr lang="en-US" dirty="0"/>
                        <a:t>1200 per hour</a:t>
                      </a:r>
                    </a:p>
                  </a:txBody>
                  <a:tcPr/>
                </a:tc>
                <a:extLst>
                  <a:ext uri="{0D108BD9-81ED-4DB2-BD59-A6C34878D82A}">
                    <a16:rowId xmlns:a16="http://schemas.microsoft.com/office/drawing/2014/main" val="4207540136"/>
                  </a:ext>
                </a:extLst>
              </a:tr>
              <a:tr h="460770">
                <a:tc>
                  <a:txBody>
                    <a:bodyPr/>
                    <a:lstStyle/>
                    <a:p>
                      <a:r>
                        <a:rPr lang="en-US" dirty="0"/>
                        <a:t>RM API Request Size</a:t>
                      </a:r>
                    </a:p>
                  </a:txBody>
                  <a:tcPr/>
                </a:tc>
                <a:tc>
                  <a:txBody>
                    <a:bodyPr/>
                    <a:lstStyle/>
                    <a:p>
                      <a:r>
                        <a:rPr lang="en-US" dirty="0"/>
                        <a:t>4194304 bytes</a:t>
                      </a:r>
                    </a:p>
                  </a:txBody>
                  <a:tcPr/>
                </a:tc>
                <a:tc>
                  <a:txBody>
                    <a:bodyPr/>
                    <a:lstStyle/>
                    <a:p>
                      <a:r>
                        <a:rPr lang="en-US" dirty="0"/>
                        <a:t>4194304 bytes</a:t>
                      </a:r>
                    </a:p>
                  </a:txBody>
                  <a:tcPr/>
                </a:tc>
                <a:extLst>
                  <a:ext uri="{0D108BD9-81ED-4DB2-BD59-A6C34878D82A}">
                    <a16:rowId xmlns:a16="http://schemas.microsoft.com/office/drawing/2014/main" val="3068663176"/>
                  </a:ext>
                </a:extLst>
              </a:tr>
              <a:tr h="795302">
                <a:tc>
                  <a:txBody>
                    <a:bodyPr/>
                    <a:lstStyle/>
                    <a:p>
                      <a:r>
                        <a:rPr lang="en-US" dirty="0"/>
                        <a:t>VMs per cloud service (ASM)</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735129537"/>
                  </a:ext>
                </a:extLst>
              </a:tr>
            </a:tbl>
          </a:graphicData>
        </a:graphic>
      </p:graphicFrame>
      <p:sp>
        <p:nvSpPr>
          <p:cNvPr id="4" name="Footer Placeholder 3"/>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3720015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a VM</a:t>
            </a:r>
          </a:p>
        </p:txBody>
      </p:sp>
      <p:sp>
        <p:nvSpPr>
          <p:cNvPr id="5" name="Text Placeholder 4"/>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526120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Steps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19826615"/>
              </p:ext>
            </p:extLst>
          </p:nvPr>
        </p:nvGraphicFramePr>
        <p:xfrm>
          <a:off x="838200" y="1825625"/>
          <a:ext cx="10515600" cy="3892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2557178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FD36590A-558B-46D9-802B-12502375674E}"/>
                                            </p:graphicEl>
                                          </p:spTgt>
                                        </p:tgtEl>
                                        <p:attrNameLst>
                                          <p:attrName>style.visibility</p:attrName>
                                        </p:attrNameLst>
                                      </p:cBhvr>
                                      <p:to>
                                        <p:strVal val="visible"/>
                                      </p:to>
                                    </p:set>
                                    <p:animEffect transition="in" filter="fade">
                                      <p:cBhvr>
                                        <p:cTn id="7" dur="500"/>
                                        <p:tgtEl>
                                          <p:spTgt spid="6">
                                            <p:graphicEl>
                                              <a:dgm id="{FD36590A-558B-46D9-802B-12502375674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9FA6C10D-9552-4996-A95C-2636A5BE516B}"/>
                                            </p:graphicEl>
                                          </p:spTgt>
                                        </p:tgtEl>
                                        <p:attrNameLst>
                                          <p:attrName>style.visibility</p:attrName>
                                        </p:attrNameLst>
                                      </p:cBhvr>
                                      <p:to>
                                        <p:strVal val="visible"/>
                                      </p:to>
                                    </p:set>
                                    <p:animEffect transition="in" filter="fade">
                                      <p:cBhvr>
                                        <p:cTn id="12" dur="500"/>
                                        <p:tgtEl>
                                          <p:spTgt spid="6">
                                            <p:graphicEl>
                                              <a:dgm id="{9FA6C10D-9552-4996-A95C-2636A5BE516B}"/>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38A270B5-0C1D-478F-ABA9-EF14CA141189}"/>
                                            </p:graphicEl>
                                          </p:spTgt>
                                        </p:tgtEl>
                                        <p:attrNameLst>
                                          <p:attrName>style.visibility</p:attrName>
                                        </p:attrNameLst>
                                      </p:cBhvr>
                                      <p:to>
                                        <p:strVal val="visible"/>
                                      </p:to>
                                    </p:set>
                                    <p:animEffect transition="in" filter="fade">
                                      <p:cBhvr>
                                        <p:cTn id="17" dur="500"/>
                                        <p:tgtEl>
                                          <p:spTgt spid="6">
                                            <p:graphicEl>
                                              <a:dgm id="{38A270B5-0C1D-478F-ABA9-EF14CA14118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F21A3429-D2FD-4E5A-BA57-1E91163818B6}"/>
                                            </p:graphicEl>
                                          </p:spTgt>
                                        </p:tgtEl>
                                        <p:attrNameLst>
                                          <p:attrName>style.visibility</p:attrName>
                                        </p:attrNameLst>
                                      </p:cBhvr>
                                      <p:to>
                                        <p:strVal val="visible"/>
                                      </p:to>
                                    </p:set>
                                    <p:animEffect transition="in" filter="fade">
                                      <p:cBhvr>
                                        <p:cTn id="22" dur="500"/>
                                        <p:tgtEl>
                                          <p:spTgt spid="6">
                                            <p:graphicEl>
                                              <a:dgm id="{F21A3429-D2FD-4E5A-BA57-1E91163818B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D09D8195-4BD3-4C85-A2A0-535948727BC4}"/>
                                            </p:graphicEl>
                                          </p:spTgt>
                                        </p:tgtEl>
                                        <p:attrNameLst>
                                          <p:attrName>style.visibility</p:attrName>
                                        </p:attrNameLst>
                                      </p:cBhvr>
                                      <p:to>
                                        <p:strVal val="visible"/>
                                      </p:to>
                                    </p:set>
                                    <p:animEffect transition="in" filter="fade">
                                      <p:cBhvr>
                                        <p:cTn id="27" dur="500"/>
                                        <p:tgtEl>
                                          <p:spTgt spid="6">
                                            <p:graphicEl>
                                              <a:dgm id="{D09D8195-4BD3-4C85-A2A0-535948727BC4}"/>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graphicEl>
                                              <a:dgm id="{B50089EA-95B2-4DA2-A097-9864D32B35C3}"/>
                                            </p:graphicEl>
                                          </p:spTgt>
                                        </p:tgtEl>
                                        <p:attrNameLst>
                                          <p:attrName>style.visibility</p:attrName>
                                        </p:attrNameLst>
                                      </p:cBhvr>
                                      <p:to>
                                        <p:strVal val="visible"/>
                                      </p:to>
                                    </p:set>
                                    <p:animEffect transition="in" filter="fade">
                                      <p:cBhvr>
                                        <p:cTn id="32" dur="500"/>
                                        <p:tgtEl>
                                          <p:spTgt spid="6">
                                            <p:graphicEl>
                                              <a:dgm id="{B50089EA-95B2-4DA2-A097-9864D32B35C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438462681"/>
              </p:ext>
            </p:extLst>
          </p:nvPr>
        </p:nvGraphicFramePr>
        <p:xfrm>
          <a:off x="2032000" y="96274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p:cNvSpPr txBox="1">
            <a:spLocks/>
          </p:cNvSpPr>
          <p:nvPr/>
        </p:nvSpPr>
        <p:spPr>
          <a:xfrm>
            <a:off x="444660" y="29995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Many Ways to Create a VM</a:t>
            </a:r>
          </a:p>
        </p:txBody>
      </p:sp>
      <p:sp>
        <p:nvSpPr>
          <p:cNvPr id="4" name="Footer Placeholder 3"/>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4252135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D629D6AE-DFB5-4A73-95B9-56C020D26491}"/>
                                            </p:graphicEl>
                                          </p:spTgt>
                                        </p:tgtEl>
                                        <p:attrNameLst>
                                          <p:attrName>style.visibility</p:attrName>
                                        </p:attrNameLst>
                                      </p:cBhvr>
                                      <p:to>
                                        <p:strVal val="visible"/>
                                      </p:to>
                                    </p:set>
                                    <p:animEffect transition="in" filter="fade">
                                      <p:cBhvr>
                                        <p:cTn id="7" dur="500"/>
                                        <p:tgtEl>
                                          <p:spTgt spid="2">
                                            <p:graphicEl>
                                              <a:dgm id="{D629D6AE-DFB5-4A73-95B9-56C020D2649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B98341C2-84C0-49D3-9A74-112D2B88C301}"/>
                                            </p:graphicEl>
                                          </p:spTgt>
                                        </p:tgtEl>
                                        <p:attrNameLst>
                                          <p:attrName>style.visibility</p:attrName>
                                        </p:attrNameLst>
                                      </p:cBhvr>
                                      <p:to>
                                        <p:strVal val="visible"/>
                                      </p:to>
                                    </p:set>
                                    <p:animEffect transition="in" filter="fade">
                                      <p:cBhvr>
                                        <p:cTn id="12" dur="500"/>
                                        <p:tgtEl>
                                          <p:spTgt spid="2">
                                            <p:graphicEl>
                                              <a:dgm id="{B98341C2-84C0-49D3-9A74-112D2B88C30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EA125FA8-954B-4ADE-A469-5444AA536A5C}"/>
                                            </p:graphicEl>
                                          </p:spTgt>
                                        </p:tgtEl>
                                        <p:attrNameLst>
                                          <p:attrName>style.visibility</p:attrName>
                                        </p:attrNameLst>
                                      </p:cBhvr>
                                      <p:to>
                                        <p:strVal val="visible"/>
                                      </p:to>
                                    </p:set>
                                    <p:animEffect transition="in" filter="fade">
                                      <p:cBhvr>
                                        <p:cTn id="17" dur="500"/>
                                        <p:tgtEl>
                                          <p:spTgt spid="2">
                                            <p:graphicEl>
                                              <a:dgm id="{EA125FA8-954B-4ADE-A469-5444AA536A5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dgm id="{B466AE1B-41F8-4849-AB6C-121DDC7F7A16}"/>
                                            </p:graphicEl>
                                          </p:spTgt>
                                        </p:tgtEl>
                                        <p:attrNameLst>
                                          <p:attrName>style.visibility</p:attrName>
                                        </p:attrNameLst>
                                      </p:cBhvr>
                                      <p:to>
                                        <p:strVal val="visible"/>
                                      </p:to>
                                    </p:set>
                                    <p:animEffect transition="in" filter="fade">
                                      <p:cBhvr>
                                        <p:cTn id="22" dur="500"/>
                                        <p:tgtEl>
                                          <p:spTgt spid="2">
                                            <p:graphicEl>
                                              <a:dgm id="{B466AE1B-41F8-4849-AB6C-121DDC7F7A1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graphicEl>
                                              <a:dgm id="{83F57E74-C988-4416-AA76-ADBFCA062B7B}"/>
                                            </p:graphicEl>
                                          </p:spTgt>
                                        </p:tgtEl>
                                        <p:attrNameLst>
                                          <p:attrName>style.visibility</p:attrName>
                                        </p:attrNameLst>
                                      </p:cBhvr>
                                      <p:to>
                                        <p:strVal val="visible"/>
                                      </p:to>
                                    </p:set>
                                    <p:animEffect transition="in" filter="fade">
                                      <p:cBhvr>
                                        <p:cTn id="27" dur="500"/>
                                        <p:tgtEl>
                                          <p:spTgt spid="2">
                                            <p:graphicEl>
                                              <a:dgm id="{83F57E74-C988-4416-AA76-ADBFCA062B7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graphicEl>
                                              <a:dgm id="{C82AE213-A8F1-40FA-AC24-17EC4499F59E}"/>
                                            </p:graphicEl>
                                          </p:spTgt>
                                        </p:tgtEl>
                                        <p:attrNameLst>
                                          <p:attrName>style.visibility</p:attrName>
                                        </p:attrNameLst>
                                      </p:cBhvr>
                                      <p:to>
                                        <p:strVal val="visible"/>
                                      </p:to>
                                    </p:set>
                                    <p:animEffect transition="in" filter="fade">
                                      <p:cBhvr>
                                        <p:cTn id="32" dur="500"/>
                                        <p:tgtEl>
                                          <p:spTgt spid="2">
                                            <p:graphicEl>
                                              <a:dgm id="{C82AE213-A8F1-40FA-AC24-17EC4499F59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graphicEl>
                                              <a:dgm id="{3EA05CA5-8946-4D54-BADA-6090560BECE0}"/>
                                            </p:graphicEl>
                                          </p:spTgt>
                                        </p:tgtEl>
                                        <p:attrNameLst>
                                          <p:attrName>style.visibility</p:attrName>
                                        </p:attrNameLst>
                                      </p:cBhvr>
                                      <p:to>
                                        <p:strVal val="visible"/>
                                      </p:to>
                                    </p:set>
                                    <p:animEffect transition="in" filter="fade">
                                      <p:cBhvr>
                                        <p:cTn id="37" dur="500"/>
                                        <p:tgtEl>
                                          <p:spTgt spid="2">
                                            <p:graphicEl>
                                              <a:dgm id="{3EA05CA5-8946-4D54-BADA-6090560BECE0}"/>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graphicEl>
                                              <a:dgm id="{C5C77349-511C-4DD4-870A-BB9014BAC038}"/>
                                            </p:graphicEl>
                                          </p:spTgt>
                                        </p:tgtEl>
                                        <p:attrNameLst>
                                          <p:attrName>style.visibility</p:attrName>
                                        </p:attrNameLst>
                                      </p:cBhvr>
                                      <p:to>
                                        <p:strVal val="visible"/>
                                      </p:to>
                                    </p:set>
                                    <p:animEffect transition="in" filter="fade">
                                      <p:cBhvr>
                                        <p:cTn id="42" dur="500"/>
                                        <p:tgtEl>
                                          <p:spTgt spid="2">
                                            <p:graphicEl>
                                              <a:dgm id="{C5C77349-511C-4DD4-870A-BB9014BAC03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2" y="332432"/>
            <a:ext cx="12196043" cy="6103674"/>
          </a:xfrm>
          <a:prstGeom prst="rect">
            <a:avLst/>
          </a:prstGeom>
        </p:spPr>
      </p:pic>
      <p:sp>
        <p:nvSpPr>
          <p:cNvPr id="2" name="Footer Placeholder 1"/>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1257637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115363103"/>
              </p:ext>
            </p:extLst>
          </p:nvPr>
        </p:nvGraphicFramePr>
        <p:xfrm>
          <a:off x="608314" y="1238491"/>
          <a:ext cx="10908496" cy="5200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p:cNvSpPr txBox="1">
            <a:spLocks/>
          </p:cNvSpPr>
          <p:nvPr/>
        </p:nvSpPr>
        <p:spPr>
          <a:xfrm>
            <a:off x="444660" y="29995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Make Way for ARM</a:t>
            </a:r>
          </a:p>
        </p:txBody>
      </p:sp>
      <p:sp>
        <p:nvSpPr>
          <p:cNvPr id="4" name="Footer Placeholder 3"/>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1655749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DF83DD3B-B63C-419A-9CCF-BB022CD88201}"/>
                                            </p:graphicEl>
                                          </p:spTgt>
                                        </p:tgtEl>
                                        <p:attrNameLst>
                                          <p:attrName>style.visibility</p:attrName>
                                        </p:attrNameLst>
                                      </p:cBhvr>
                                      <p:to>
                                        <p:strVal val="visible"/>
                                      </p:to>
                                    </p:set>
                                    <p:animEffect transition="in" filter="fade">
                                      <p:cBhvr>
                                        <p:cTn id="7" dur="500"/>
                                        <p:tgtEl>
                                          <p:spTgt spid="2">
                                            <p:graphicEl>
                                              <a:dgm id="{DF83DD3B-B63C-419A-9CCF-BB022CD88201}"/>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graphicEl>
                                              <a:dgm id="{5C43D47B-699A-473C-BA36-344816A67E71}"/>
                                            </p:graphicEl>
                                          </p:spTgt>
                                        </p:tgtEl>
                                        <p:attrNameLst>
                                          <p:attrName>style.visibility</p:attrName>
                                        </p:attrNameLst>
                                      </p:cBhvr>
                                      <p:to>
                                        <p:strVal val="visible"/>
                                      </p:to>
                                    </p:set>
                                    <p:animEffect transition="in" filter="fade">
                                      <p:cBhvr>
                                        <p:cTn id="10" dur="500"/>
                                        <p:tgtEl>
                                          <p:spTgt spid="2">
                                            <p:graphicEl>
                                              <a:dgm id="{5C43D47B-699A-473C-BA36-344816A67E71}"/>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graphicEl>
                                              <a:dgm id="{5FD99945-74DF-43FC-9AFB-56820121613C}"/>
                                            </p:graphicEl>
                                          </p:spTgt>
                                        </p:tgtEl>
                                        <p:attrNameLst>
                                          <p:attrName>style.visibility</p:attrName>
                                        </p:attrNameLst>
                                      </p:cBhvr>
                                      <p:to>
                                        <p:strVal val="visible"/>
                                      </p:to>
                                    </p:set>
                                    <p:animEffect transition="in" filter="fade">
                                      <p:cBhvr>
                                        <p:cTn id="13" dur="500"/>
                                        <p:tgtEl>
                                          <p:spTgt spid="2">
                                            <p:graphicEl>
                                              <a:dgm id="{5FD99945-74DF-43FC-9AFB-56820121613C}"/>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graphicEl>
                                              <a:dgm id="{39BF90B4-97A5-4E82-84A1-61E46D5C16E0}"/>
                                            </p:graphicEl>
                                          </p:spTgt>
                                        </p:tgtEl>
                                        <p:attrNameLst>
                                          <p:attrName>style.visibility</p:attrName>
                                        </p:attrNameLst>
                                      </p:cBhvr>
                                      <p:to>
                                        <p:strVal val="visible"/>
                                      </p:to>
                                    </p:set>
                                    <p:animEffect transition="in" filter="fade">
                                      <p:cBhvr>
                                        <p:cTn id="18" dur="500"/>
                                        <p:tgtEl>
                                          <p:spTgt spid="2">
                                            <p:graphicEl>
                                              <a:dgm id="{39BF90B4-97A5-4E82-84A1-61E46D5C16E0}"/>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graphicEl>
                                              <a:dgm id="{204A5188-1D3E-472E-AFD5-131FA5C7EC17}"/>
                                            </p:graphicEl>
                                          </p:spTgt>
                                        </p:tgtEl>
                                        <p:attrNameLst>
                                          <p:attrName>style.visibility</p:attrName>
                                        </p:attrNameLst>
                                      </p:cBhvr>
                                      <p:to>
                                        <p:strVal val="visible"/>
                                      </p:to>
                                    </p:set>
                                    <p:animEffect transition="in" filter="fade">
                                      <p:cBhvr>
                                        <p:cTn id="21" dur="500"/>
                                        <p:tgtEl>
                                          <p:spTgt spid="2">
                                            <p:graphicEl>
                                              <a:dgm id="{204A5188-1D3E-472E-AFD5-131FA5C7EC17}"/>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graphicEl>
                                              <a:dgm id="{2C36D317-8EF4-403D-8A38-0538022921E3}"/>
                                            </p:graphicEl>
                                          </p:spTgt>
                                        </p:tgtEl>
                                        <p:attrNameLst>
                                          <p:attrName>style.visibility</p:attrName>
                                        </p:attrNameLst>
                                      </p:cBhvr>
                                      <p:to>
                                        <p:strVal val="visible"/>
                                      </p:to>
                                    </p:set>
                                    <p:animEffect transition="in" filter="fade">
                                      <p:cBhvr>
                                        <p:cTn id="26" dur="500"/>
                                        <p:tgtEl>
                                          <p:spTgt spid="2">
                                            <p:graphicEl>
                                              <a:dgm id="{2C36D317-8EF4-403D-8A38-0538022921E3}"/>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graphicEl>
                                              <a:dgm id="{D9D8462B-4BAF-4A66-A31B-05D0295F525E}"/>
                                            </p:graphicEl>
                                          </p:spTgt>
                                        </p:tgtEl>
                                        <p:attrNameLst>
                                          <p:attrName>style.visibility</p:attrName>
                                        </p:attrNameLst>
                                      </p:cBhvr>
                                      <p:to>
                                        <p:strVal val="visible"/>
                                      </p:to>
                                    </p:set>
                                    <p:animEffect transition="in" filter="fade">
                                      <p:cBhvr>
                                        <p:cTn id="29" dur="500"/>
                                        <p:tgtEl>
                                          <p:spTgt spid="2">
                                            <p:graphicEl>
                                              <a:dgm id="{D9D8462B-4BAF-4A66-A31B-05D0295F525E}"/>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
                                            <p:graphicEl>
                                              <a:dgm id="{DB824E2A-389A-40D5-A7BB-C7D319731317}"/>
                                            </p:graphicEl>
                                          </p:spTgt>
                                        </p:tgtEl>
                                        <p:attrNameLst>
                                          <p:attrName>style.visibility</p:attrName>
                                        </p:attrNameLst>
                                      </p:cBhvr>
                                      <p:to>
                                        <p:strVal val="visible"/>
                                      </p:to>
                                    </p:set>
                                    <p:animEffect transition="in" filter="fade">
                                      <p:cBhvr>
                                        <p:cTn id="34" dur="500"/>
                                        <p:tgtEl>
                                          <p:spTgt spid="2">
                                            <p:graphicEl>
                                              <a:dgm id="{DB824E2A-389A-40D5-A7BB-C7D319731317}"/>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
                                            <p:graphicEl>
                                              <a:dgm id="{AAB8D369-B355-46A6-B31C-26C5F015FE98}"/>
                                            </p:graphicEl>
                                          </p:spTgt>
                                        </p:tgtEl>
                                        <p:attrNameLst>
                                          <p:attrName>style.visibility</p:attrName>
                                        </p:attrNameLst>
                                      </p:cBhvr>
                                      <p:to>
                                        <p:strVal val="visible"/>
                                      </p:to>
                                    </p:set>
                                    <p:animEffect transition="in" filter="fade">
                                      <p:cBhvr>
                                        <p:cTn id="37" dur="500"/>
                                        <p:tgtEl>
                                          <p:spTgt spid="2">
                                            <p:graphicEl>
                                              <a:dgm id="{AAB8D369-B355-46A6-B31C-26C5F015FE98}"/>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graphicEl>
                                              <a:dgm id="{BD1C0B99-653F-4F6A-A54F-F913BEBADB18}"/>
                                            </p:graphicEl>
                                          </p:spTgt>
                                        </p:tgtEl>
                                        <p:attrNameLst>
                                          <p:attrName>style.visibility</p:attrName>
                                        </p:attrNameLst>
                                      </p:cBhvr>
                                      <p:to>
                                        <p:strVal val="visible"/>
                                      </p:to>
                                    </p:set>
                                    <p:animEffect transition="in" filter="fade">
                                      <p:cBhvr>
                                        <p:cTn id="42" dur="500"/>
                                        <p:tgtEl>
                                          <p:spTgt spid="2">
                                            <p:graphicEl>
                                              <a:dgm id="{BD1C0B99-653F-4F6A-A54F-F913BEBADB18}"/>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
                                            <p:graphicEl>
                                              <a:dgm id="{5AA425E1-1DBB-4B3B-9A2F-5C6A39422814}"/>
                                            </p:graphicEl>
                                          </p:spTgt>
                                        </p:tgtEl>
                                        <p:attrNameLst>
                                          <p:attrName>style.visibility</p:attrName>
                                        </p:attrNameLst>
                                      </p:cBhvr>
                                      <p:to>
                                        <p:strVal val="visible"/>
                                      </p:to>
                                    </p:set>
                                    <p:animEffect transition="in" filter="fade">
                                      <p:cBhvr>
                                        <p:cTn id="45" dur="500"/>
                                        <p:tgtEl>
                                          <p:spTgt spid="2">
                                            <p:graphicEl>
                                              <a:dgm id="{5AA425E1-1DBB-4B3B-9A2F-5C6A39422814}"/>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graphicEl>
                                              <a:dgm id="{F92D1224-2137-44C8-9A23-EB33F3BB0939}"/>
                                            </p:graphicEl>
                                          </p:spTgt>
                                        </p:tgtEl>
                                        <p:attrNameLst>
                                          <p:attrName>style.visibility</p:attrName>
                                        </p:attrNameLst>
                                      </p:cBhvr>
                                      <p:to>
                                        <p:strVal val="visible"/>
                                      </p:to>
                                    </p:set>
                                    <p:animEffect transition="in" filter="fade">
                                      <p:cBhvr>
                                        <p:cTn id="50" dur="500"/>
                                        <p:tgtEl>
                                          <p:spTgt spid="2">
                                            <p:graphicEl>
                                              <a:dgm id="{F92D1224-2137-44C8-9A23-EB33F3BB0939}"/>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
                                            <p:graphicEl>
                                              <a:dgm id="{F235A6AA-5F5F-4A4F-9F7C-4F7BA5C7B269}"/>
                                            </p:graphicEl>
                                          </p:spTgt>
                                        </p:tgtEl>
                                        <p:attrNameLst>
                                          <p:attrName>style.visibility</p:attrName>
                                        </p:attrNameLst>
                                      </p:cBhvr>
                                      <p:to>
                                        <p:strVal val="visible"/>
                                      </p:to>
                                    </p:set>
                                    <p:animEffect transition="in" filter="fade">
                                      <p:cBhvr>
                                        <p:cTn id="53" dur="500"/>
                                        <p:tgtEl>
                                          <p:spTgt spid="2">
                                            <p:graphicEl>
                                              <a:dgm id="{F235A6AA-5F5F-4A4F-9F7C-4F7BA5C7B269}"/>
                                            </p:graphic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graphicEl>
                                              <a:dgm id="{579ADD1D-6306-4F24-8FF1-D8BEE6BDCE5D}"/>
                                            </p:graphicEl>
                                          </p:spTgt>
                                        </p:tgtEl>
                                        <p:attrNameLst>
                                          <p:attrName>style.visibility</p:attrName>
                                        </p:attrNameLst>
                                      </p:cBhvr>
                                      <p:to>
                                        <p:strVal val="visible"/>
                                      </p:to>
                                    </p:set>
                                    <p:animEffect transition="in" filter="fade">
                                      <p:cBhvr>
                                        <p:cTn id="56" dur="500"/>
                                        <p:tgtEl>
                                          <p:spTgt spid="2">
                                            <p:graphicEl>
                                              <a:dgm id="{579ADD1D-6306-4F24-8FF1-D8BEE6BDCE5D}"/>
                                            </p:graphic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graphicEl>
                                              <a:dgm id="{89915C3B-A480-4A43-BEF7-4732FF8CC1A0}"/>
                                            </p:graphicEl>
                                          </p:spTgt>
                                        </p:tgtEl>
                                        <p:attrNameLst>
                                          <p:attrName>style.visibility</p:attrName>
                                        </p:attrNameLst>
                                      </p:cBhvr>
                                      <p:to>
                                        <p:strVal val="visible"/>
                                      </p:to>
                                    </p:set>
                                    <p:animEffect transition="in" filter="fade">
                                      <p:cBhvr>
                                        <p:cTn id="61" dur="500"/>
                                        <p:tgtEl>
                                          <p:spTgt spid="2">
                                            <p:graphicEl>
                                              <a:dgm id="{89915C3B-A480-4A43-BEF7-4732FF8CC1A0}"/>
                                            </p:graphic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graphicEl>
                                              <a:dgm id="{61E448FD-5E8F-4DCB-90C5-FCBDAA9B3EFB}"/>
                                            </p:graphicEl>
                                          </p:spTgt>
                                        </p:tgtEl>
                                        <p:attrNameLst>
                                          <p:attrName>style.visibility</p:attrName>
                                        </p:attrNameLst>
                                      </p:cBhvr>
                                      <p:to>
                                        <p:strVal val="visible"/>
                                      </p:to>
                                    </p:set>
                                    <p:animEffect transition="in" filter="fade">
                                      <p:cBhvr>
                                        <p:cTn id="64" dur="500"/>
                                        <p:tgtEl>
                                          <p:spTgt spid="2">
                                            <p:graphicEl>
                                              <a:dgm id="{61E448FD-5E8F-4DCB-90C5-FCBDAA9B3EFB}"/>
                                            </p:graphic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
                                            <p:graphicEl>
                                              <a:dgm id="{6C51D2E1-24DE-4ACB-B810-3A7B357E346A}"/>
                                            </p:graphicEl>
                                          </p:spTgt>
                                        </p:tgtEl>
                                        <p:attrNameLst>
                                          <p:attrName>style.visibility</p:attrName>
                                        </p:attrNameLst>
                                      </p:cBhvr>
                                      <p:to>
                                        <p:strVal val="visible"/>
                                      </p:to>
                                    </p:set>
                                    <p:animEffect transition="in" filter="fade">
                                      <p:cBhvr>
                                        <p:cTn id="69" dur="500"/>
                                        <p:tgtEl>
                                          <p:spTgt spid="2">
                                            <p:graphicEl>
                                              <a:dgm id="{6C51D2E1-24DE-4ACB-B810-3A7B357E346A}"/>
                                            </p:graphic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
                                            <p:graphicEl>
                                              <a:dgm id="{4651FD58-9BAC-4173-A8C0-03ED3B50B646}"/>
                                            </p:graphicEl>
                                          </p:spTgt>
                                        </p:tgtEl>
                                        <p:attrNameLst>
                                          <p:attrName>style.visibility</p:attrName>
                                        </p:attrNameLst>
                                      </p:cBhvr>
                                      <p:to>
                                        <p:strVal val="visible"/>
                                      </p:to>
                                    </p:set>
                                    <p:animEffect transition="in" filter="fade">
                                      <p:cBhvr>
                                        <p:cTn id="72" dur="500"/>
                                        <p:tgtEl>
                                          <p:spTgt spid="2">
                                            <p:graphicEl>
                                              <a:dgm id="{4651FD58-9BAC-4173-A8C0-03ED3B50B646}"/>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
                                            <p:graphicEl>
                                              <a:dgm id="{B2BCB749-067B-43BD-8EDA-500BB22787FA}"/>
                                            </p:graphicEl>
                                          </p:spTgt>
                                        </p:tgtEl>
                                        <p:attrNameLst>
                                          <p:attrName>style.visibility</p:attrName>
                                        </p:attrNameLst>
                                      </p:cBhvr>
                                      <p:to>
                                        <p:strVal val="visible"/>
                                      </p:to>
                                    </p:set>
                                    <p:animEffect transition="in" filter="fade">
                                      <p:cBhvr>
                                        <p:cTn id="77" dur="500"/>
                                        <p:tgtEl>
                                          <p:spTgt spid="2">
                                            <p:graphicEl>
                                              <a:dgm id="{B2BCB749-067B-43BD-8EDA-500BB22787FA}"/>
                                            </p:graphic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
                                            <p:graphicEl>
                                              <a:dgm id="{D167CEC1-3551-4A1F-89F7-EF833C1B06EA}"/>
                                            </p:graphicEl>
                                          </p:spTgt>
                                        </p:tgtEl>
                                        <p:attrNameLst>
                                          <p:attrName>style.visibility</p:attrName>
                                        </p:attrNameLst>
                                      </p:cBhvr>
                                      <p:to>
                                        <p:strVal val="visible"/>
                                      </p:to>
                                    </p:set>
                                    <p:animEffect transition="in" filter="fade">
                                      <p:cBhvr>
                                        <p:cTn id="80" dur="500"/>
                                        <p:tgtEl>
                                          <p:spTgt spid="2">
                                            <p:graphicEl>
                                              <a:dgm id="{D167CEC1-3551-4A1F-89F7-EF833C1B06EA}"/>
                                            </p:graphic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
                                            <p:graphicEl>
                                              <a:dgm id="{9615CA89-094E-4B98-B52D-8657BF8AA4B9}"/>
                                            </p:graphicEl>
                                          </p:spTgt>
                                        </p:tgtEl>
                                        <p:attrNameLst>
                                          <p:attrName>style.visibility</p:attrName>
                                        </p:attrNameLst>
                                      </p:cBhvr>
                                      <p:to>
                                        <p:strVal val="visible"/>
                                      </p:to>
                                    </p:set>
                                    <p:animEffect transition="in" filter="fade">
                                      <p:cBhvr>
                                        <p:cTn id="85" dur="500"/>
                                        <p:tgtEl>
                                          <p:spTgt spid="2">
                                            <p:graphicEl>
                                              <a:dgm id="{9615CA89-094E-4B98-B52D-8657BF8AA4B9}"/>
                                            </p:graphic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
                                            <p:graphicEl>
                                              <a:dgm id="{E9A0DF16-3B45-4070-BF5B-EFD3DB6E783B}"/>
                                            </p:graphicEl>
                                          </p:spTgt>
                                        </p:tgtEl>
                                        <p:attrNameLst>
                                          <p:attrName>style.visibility</p:attrName>
                                        </p:attrNameLst>
                                      </p:cBhvr>
                                      <p:to>
                                        <p:strVal val="visible"/>
                                      </p:to>
                                    </p:set>
                                    <p:animEffect transition="in" filter="fade">
                                      <p:cBhvr>
                                        <p:cTn id="88" dur="500"/>
                                        <p:tgtEl>
                                          <p:spTgt spid="2">
                                            <p:graphicEl>
                                              <a:dgm id="{E9A0DF16-3B45-4070-BF5B-EFD3DB6E783B}"/>
                                            </p:graphic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
                                            <p:graphicEl>
                                              <a:dgm id="{FB8D98E1-2053-4DD4-865C-9C9D67356030}"/>
                                            </p:graphicEl>
                                          </p:spTgt>
                                        </p:tgtEl>
                                        <p:attrNameLst>
                                          <p:attrName>style.visibility</p:attrName>
                                        </p:attrNameLst>
                                      </p:cBhvr>
                                      <p:to>
                                        <p:strVal val="visible"/>
                                      </p:to>
                                    </p:set>
                                    <p:animEffect transition="in" filter="fade">
                                      <p:cBhvr>
                                        <p:cTn id="93" dur="500"/>
                                        <p:tgtEl>
                                          <p:spTgt spid="2">
                                            <p:graphicEl>
                                              <a:dgm id="{FB8D98E1-2053-4DD4-865C-9C9D67356030}"/>
                                            </p:graphicEl>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
                                            <p:graphicEl>
                                              <a:dgm id="{748EAE21-7AC0-4ACA-9185-E4D62B7FBE75}"/>
                                            </p:graphicEl>
                                          </p:spTgt>
                                        </p:tgtEl>
                                        <p:attrNameLst>
                                          <p:attrName>style.visibility</p:attrName>
                                        </p:attrNameLst>
                                      </p:cBhvr>
                                      <p:to>
                                        <p:strVal val="visible"/>
                                      </p:to>
                                    </p:set>
                                    <p:animEffect transition="in" filter="fade">
                                      <p:cBhvr>
                                        <p:cTn id="96" dur="500"/>
                                        <p:tgtEl>
                                          <p:spTgt spid="2">
                                            <p:graphicEl>
                                              <a:dgm id="{748EAE21-7AC0-4ACA-9185-E4D62B7FBE7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Azure Portal</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4267875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4660" y="29995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Setting Up PowerShell</a:t>
            </a:r>
          </a:p>
        </p:txBody>
      </p:sp>
      <p:graphicFrame>
        <p:nvGraphicFramePr>
          <p:cNvPr id="3" name="Diagram 2"/>
          <p:cNvGraphicFramePr/>
          <p:nvPr>
            <p:extLst>
              <p:ext uri="{D42A27DB-BD31-4B8C-83A1-F6EECF244321}">
                <p14:modId xmlns:p14="http://schemas.microsoft.com/office/powerpoint/2010/main" val="2921894138"/>
              </p:ext>
            </p:extLst>
          </p:nvPr>
        </p:nvGraphicFramePr>
        <p:xfrm>
          <a:off x="444659" y="719666"/>
          <a:ext cx="1118789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3673411" y="5771575"/>
            <a:ext cx="4998035" cy="584775"/>
          </a:xfrm>
          <a:prstGeom prst="rect">
            <a:avLst/>
          </a:prstGeom>
          <a:noFill/>
        </p:spPr>
        <p:txBody>
          <a:bodyPr wrap="none" rtlCol="0">
            <a:spAutoFit/>
          </a:bodyPr>
          <a:lstStyle/>
          <a:p>
            <a:r>
              <a:rPr lang="en-US" sz="3200" dirty="0"/>
              <a:t>PowerShell DSC  - Learn It!</a:t>
            </a:r>
          </a:p>
        </p:txBody>
      </p:sp>
      <p:sp>
        <p:nvSpPr>
          <p:cNvPr id="5" name="Footer Placeholder 4"/>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3170610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A9856628-6279-4A07-92F8-6E444B19BE34}"/>
                                            </p:graphicEl>
                                          </p:spTgt>
                                        </p:tgtEl>
                                        <p:attrNameLst>
                                          <p:attrName>style.visibility</p:attrName>
                                        </p:attrNameLst>
                                      </p:cBhvr>
                                      <p:to>
                                        <p:strVal val="visible"/>
                                      </p:to>
                                    </p:set>
                                    <p:animEffect transition="in" filter="fade">
                                      <p:cBhvr>
                                        <p:cTn id="7" dur="500"/>
                                        <p:tgtEl>
                                          <p:spTgt spid="3">
                                            <p:graphicEl>
                                              <a:dgm id="{A9856628-6279-4A07-92F8-6E444B19BE3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F10F45BE-265E-45AF-9ABD-82743A395D12}"/>
                                            </p:graphicEl>
                                          </p:spTgt>
                                        </p:tgtEl>
                                        <p:attrNameLst>
                                          <p:attrName>style.visibility</p:attrName>
                                        </p:attrNameLst>
                                      </p:cBhvr>
                                      <p:to>
                                        <p:strVal val="visible"/>
                                      </p:to>
                                    </p:set>
                                    <p:animEffect transition="in" filter="fade">
                                      <p:cBhvr>
                                        <p:cTn id="12" dur="500"/>
                                        <p:tgtEl>
                                          <p:spTgt spid="3">
                                            <p:graphicEl>
                                              <a:dgm id="{F10F45BE-265E-45AF-9ABD-82743A395D1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F37A44AE-9E7B-4216-B8B1-06FC5FB113A8}"/>
                                            </p:graphicEl>
                                          </p:spTgt>
                                        </p:tgtEl>
                                        <p:attrNameLst>
                                          <p:attrName>style.visibility</p:attrName>
                                        </p:attrNameLst>
                                      </p:cBhvr>
                                      <p:to>
                                        <p:strVal val="visible"/>
                                      </p:to>
                                    </p:set>
                                    <p:animEffect transition="in" filter="fade">
                                      <p:cBhvr>
                                        <p:cTn id="17" dur="500"/>
                                        <p:tgtEl>
                                          <p:spTgt spid="3">
                                            <p:graphicEl>
                                              <a:dgm id="{F37A44AE-9E7B-4216-B8B1-06FC5FB113A8}"/>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graphicEl>
                                              <a:dgm id="{71A06B63-FAF2-45BB-B5C8-3AD1B36A171C}"/>
                                            </p:graphicEl>
                                          </p:spTgt>
                                        </p:tgtEl>
                                        <p:attrNameLst>
                                          <p:attrName>style.visibility</p:attrName>
                                        </p:attrNameLst>
                                      </p:cBhvr>
                                      <p:to>
                                        <p:strVal val="visible"/>
                                      </p:to>
                                    </p:set>
                                    <p:animEffect transition="in" filter="fade">
                                      <p:cBhvr>
                                        <p:cTn id="20" dur="500"/>
                                        <p:tgtEl>
                                          <p:spTgt spid="3">
                                            <p:graphicEl>
                                              <a:dgm id="{71A06B63-FAF2-45BB-B5C8-3AD1B36A171C}"/>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graphicEl>
                                              <a:dgm id="{FA44E515-BE7F-4160-86FA-1D0DF2852B33}"/>
                                            </p:graphicEl>
                                          </p:spTgt>
                                        </p:tgtEl>
                                        <p:attrNameLst>
                                          <p:attrName>style.visibility</p:attrName>
                                        </p:attrNameLst>
                                      </p:cBhvr>
                                      <p:to>
                                        <p:strVal val="visible"/>
                                      </p:to>
                                    </p:set>
                                    <p:animEffect transition="in" filter="fade">
                                      <p:cBhvr>
                                        <p:cTn id="25" dur="500"/>
                                        <p:tgtEl>
                                          <p:spTgt spid="3">
                                            <p:graphicEl>
                                              <a:dgm id="{FA44E515-BE7F-4160-86FA-1D0DF2852B33}"/>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graphicEl>
                                              <a:dgm id="{D4C9C6F6-45F9-4E4F-95BF-D29712AA6A6C}"/>
                                            </p:graphicEl>
                                          </p:spTgt>
                                        </p:tgtEl>
                                        <p:attrNameLst>
                                          <p:attrName>style.visibility</p:attrName>
                                        </p:attrNameLst>
                                      </p:cBhvr>
                                      <p:to>
                                        <p:strVal val="visible"/>
                                      </p:to>
                                    </p:set>
                                    <p:animEffect transition="in" filter="fade">
                                      <p:cBhvr>
                                        <p:cTn id="30" dur="500"/>
                                        <p:tgtEl>
                                          <p:spTgt spid="3">
                                            <p:graphicEl>
                                              <a:dgm id="{D4C9C6F6-45F9-4E4F-95BF-D29712AA6A6C}"/>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graphicEl>
                                              <a:dgm id="{3E5FE530-8C5E-4FA9-945C-739F5D4D9FFF}"/>
                                            </p:graphicEl>
                                          </p:spTgt>
                                        </p:tgtEl>
                                        <p:attrNameLst>
                                          <p:attrName>style.visibility</p:attrName>
                                        </p:attrNameLst>
                                      </p:cBhvr>
                                      <p:to>
                                        <p:strVal val="visible"/>
                                      </p:to>
                                    </p:set>
                                    <p:animEffect transition="in" filter="fade">
                                      <p:cBhvr>
                                        <p:cTn id="33" dur="500"/>
                                        <p:tgtEl>
                                          <p:spTgt spid="3">
                                            <p:graphicEl>
                                              <a:dgm id="{3E5FE530-8C5E-4FA9-945C-739F5D4D9FFF}"/>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graphicEl>
                                              <a:dgm id="{79E83FE1-8C74-4836-998D-81E624E1915D}"/>
                                            </p:graphicEl>
                                          </p:spTgt>
                                        </p:tgtEl>
                                        <p:attrNameLst>
                                          <p:attrName>style.visibility</p:attrName>
                                        </p:attrNameLst>
                                      </p:cBhvr>
                                      <p:to>
                                        <p:strVal val="visible"/>
                                      </p:to>
                                    </p:set>
                                    <p:animEffect transition="in" filter="fade">
                                      <p:cBhvr>
                                        <p:cTn id="38" dur="500"/>
                                        <p:tgtEl>
                                          <p:spTgt spid="3">
                                            <p:graphicEl>
                                              <a:dgm id="{79E83FE1-8C74-4836-998D-81E624E1915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graphicEl>
                                              <a:dgm id="{15584873-0780-46FC-B5EB-02CA755C470B}"/>
                                            </p:graphicEl>
                                          </p:spTgt>
                                        </p:tgtEl>
                                        <p:attrNameLst>
                                          <p:attrName>style.visibility</p:attrName>
                                        </p:attrNameLst>
                                      </p:cBhvr>
                                      <p:to>
                                        <p:strVal val="visible"/>
                                      </p:to>
                                    </p:set>
                                    <p:animEffect transition="in" filter="fade">
                                      <p:cBhvr>
                                        <p:cTn id="43" dur="500"/>
                                        <p:tgtEl>
                                          <p:spTgt spid="3">
                                            <p:graphicEl>
                                              <a:dgm id="{15584873-0780-46FC-B5EB-02CA755C470B}"/>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graphicEl>
                                              <a:dgm id="{56081996-7090-4219-9D7B-D363E9DD22FF}"/>
                                            </p:graphicEl>
                                          </p:spTgt>
                                        </p:tgtEl>
                                        <p:attrNameLst>
                                          <p:attrName>style.visibility</p:attrName>
                                        </p:attrNameLst>
                                      </p:cBhvr>
                                      <p:to>
                                        <p:strVal val="visible"/>
                                      </p:to>
                                    </p:set>
                                    <p:animEffect transition="in" filter="fade">
                                      <p:cBhvr>
                                        <p:cTn id="46" dur="500"/>
                                        <p:tgtEl>
                                          <p:spTgt spid="3">
                                            <p:graphicEl>
                                              <a:dgm id="{56081996-7090-4219-9D7B-D363E9DD22FF}"/>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graphicEl>
                                              <a:dgm id="{71B07EAA-F9DC-4E2F-BBA7-54A230F454D2}"/>
                                            </p:graphicEl>
                                          </p:spTgt>
                                        </p:tgtEl>
                                        <p:attrNameLst>
                                          <p:attrName>style.visibility</p:attrName>
                                        </p:attrNameLst>
                                      </p:cBhvr>
                                      <p:to>
                                        <p:strVal val="visible"/>
                                      </p:to>
                                    </p:set>
                                    <p:animEffect transition="in" filter="fade">
                                      <p:cBhvr>
                                        <p:cTn id="51" dur="500"/>
                                        <p:tgtEl>
                                          <p:spTgt spid="3">
                                            <p:graphicEl>
                                              <a:dgm id="{71B07EAA-F9DC-4E2F-BBA7-54A230F454D2}"/>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Azure Virtual Machines</a:t>
            </a:r>
          </a:p>
          <a:p>
            <a:r>
              <a:rPr lang="en-US" dirty="0"/>
              <a:t>The Many Ways of Creating an Azure VM</a:t>
            </a:r>
          </a:p>
          <a:p>
            <a:r>
              <a:rPr lang="en-US" dirty="0"/>
              <a:t>The Portal</a:t>
            </a:r>
          </a:p>
          <a:p>
            <a:r>
              <a:rPr lang="en-US" dirty="0"/>
              <a:t>PowerShell</a:t>
            </a:r>
          </a:p>
        </p:txBody>
      </p:sp>
      <p:sp>
        <p:nvSpPr>
          <p:cNvPr id="2" name="Footer Placeholder 1"/>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516830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6868" y="-28675"/>
            <a:ext cx="7773365" cy="1140368"/>
          </a:xfrm>
        </p:spPr>
        <p:txBody>
          <a:bodyPr>
            <a:normAutofit fontScale="90000"/>
          </a:bodyPr>
          <a:lstStyle/>
          <a:p>
            <a:r>
              <a:rPr lang="en-US" sz="4000" dirty="0">
                <a:solidFill>
                  <a:schemeClr val="bg1"/>
                </a:solidFill>
              </a:rPr>
              <a:t>PowerShell Management Methods</a:t>
            </a:r>
          </a:p>
        </p:txBody>
      </p:sp>
      <p:sp>
        <p:nvSpPr>
          <p:cNvPr id="3" name="TextBox 2"/>
          <p:cNvSpPr txBox="1"/>
          <p:nvPr/>
        </p:nvSpPr>
        <p:spPr>
          <a:xfrm>
            <a:off x="515604" y="1111693"/>
            <a:ext cx="11278999"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solidFill>
                  <a:schemeClr val="bg1"/>
                </a:solidFill>
              </a:rPr>
              <a:t>ASM (Classic) – Built-In access via </a:t>
            </a:r>
            <a:r>
              <a:rPr lang="en-US" sz="3600" dirty="0" err="1">
                <a:solidFill>
                  <a:schemeClr val="bg1"/>
                </a:solidFill>
              </a:rPr>
              <a:t>WinRM</a:t>
            </a: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ARM – Requires Config pre or post VM (w/certs)</a:t>
            </a:r>
          </a:p>
          <a:p>
            <a:pPr marL="571500" indent="-571500">
              <a:buFont typeface="Arial" panose="020B0604020202020204" pitchFamily="34" charset="0"/>
              <a:buChar char="•"/>
            </a:pPr>
            <a:r>
              <a:rPr lang="en-US" sz="3600" dirty="0">
                <a:solidFill>
                  <a:schemeClr val="bg1"/>
                </a:solidFill>
              </a:rPr>
              <a:t>Internal</a:t>
            </a:r>
          </a:p>
          <a:p>
            <a:pPr marL="1028700" lvl="1" indent="-571500">
              <a:buFont typeface="Arial" panose="020B0604020202020204" pitchFamily="34" charset="0"/>
              <a:buChar char="•"/>
            </a:pPr>
            <a:r>
              <a:rPr lang="en-US" sz="3600" dirty="0">
                <a:solidFill>
                  <a:schemeClr val="bg1"/>
                </a:solidFill>
              </a:rPr>
              <a:t>Windows Jump Box</a:t>
            </a:r>
          </a:p>
          <a:p>
            <a:pPr marL="1028700" lvl="1" indent="-571500">
              <a:buFont typeface="Arial" panose="020B0604020202020204" pitchFamily="34" charset="0"/>
              <a:buChar char="•"/>
            </a:pPr>
            <a:r>
              <a:rPr lang="en-US" sz="3600" dirty="0">
                <a:solidFill>
                  <a:schemeClr val="bg1"/>
                </a:solidFill>
              </a:rPr>
              <a:t>Linux OMI Provider via PSRP</a:t>
            </a:r>
          </a:p>
          <a:p>
            <a:pPr marL="1028700" lvl="1" indent="-571500">
              <a:buFont typeface="Arial" panose="020B0604020202020204" pitchFamily="34" charset="0"/>
              <a:buChar char="•"/>
            </a:pPr>
            <a:r>
              <a:rPr lang="en-US" sz="3600" dirty="0">
                <a:solidFill>
                  <a:schemeClr val="bg1"/>
                </a:solidFill>
              </a:rPr>
              <a:t>SMT</a:t>
            </a:r>
          </a:p>
          <a:p>
            <a:pPr marL="571500" indent="-571500">
              <a:buFont typeface="Arial" panose="020B0604020202020204" pitchFamily="34" charset="0"/>
              <a:buChar char="•"/>
            </a:pPr>
            <a:r>
              <a:rPr lang="en-US" sz="3600" dirty="0">
                <a:solidFill>
                  <a:schemeClr val="bg1"/>
                </a:solidFill>
              </a:rPr>
              <a:t>External</a:t>
            </a:r>
          </a:p>
          <a:p>
            <a:pPr marL="1028700" lvl="1" indent="-571500">
              <a:buFont typeface="Arial" panose="020B0604020202020204" pitchFamily="34" charset="0"/>
              <a:buChar char="•"/>
            </a:pPr>
            <a:r>
              <a:rPr lang="en-US" sz="3600" dirty="0">
                <a:solidFill>
                  <a:schemeClr val="bg1"/>
                </a:solidFill>
              </a:rPr>
              <a:t>RDP / SSH</a:t>
            </a:r>
          </a:p>
          <a:p>
            <a:pPr marL="1028700" lvl="1" indent="-571500">
              <a:buFont typeface="Arial" panose="020B0604020202020204" pitchFamily="34" charset="0"/>
              <a:buChar char="•"/>
            </a:pPr>
            <a:r>
              <a:rPr lang="en-US" sz="3600" dirty="0">
                <a:solidFill>
                  <a:schemeClr val="bg1"/>
                </a:solidFill>
              </a:rPr>
              <a:t>HTTPS </a:t>
            </a:r>
            <a:r>
              <a:rPr lang="en-US" sz="3600" dirty="0" err="1">
                <a:solidFill>
                  <a:schemeClr val="bg1"/>
                </a:solidFill>
              </a:rPr>
              <a:t>WinRM</a:t>
            </a:r>
            <a:r>
              <a:rPr lang="en-US" sz="3600" dirty="0">
                <a:solidFill>
                  <a:schemeClr val="bg1"/>
                </a:solidFill>
              </a:rPr>
              <a:t> </a:t>
            </a:r>
            <a:r>
              <a:rPr lang="en-US" sz="3600" dirty="0" err="1">
                <a:solidFill>
                  <a:schemeClr val="bg1"/>
                </a:solidFill>
              </a:rPr>
              <a:t>tcp</a:t>
            </a:r>
            <a:r>
              <a:rPr lang="en-US" sz="3600" dirty="0">
                <a:solidFill>
                  <a:schemeClr val="bg1"/>
                </a:solidFill>
              </a:rPr>
              <a:t>/5986 – </a:t>
            </a:r>
            <a:r>
              <a:rPr lang="en-US" sz="3600" dirty="0" err="1">
                <a:solidFill>
                  <a:schemeClr val="bg1"/>
                </a:solidFill>
              </a:rPr>
              <a:t>PoSH</a:t>
            </a:r>
            <a:r>
              <a:rPr lang="en-US" sz="3600" dirty="0">
                <a:solidFill>
                  <a:schemeClr val="bg1"/>
                </a:solidFill>
              </a:rPr>
              <a:t> Remoting (Certs)</a:t>
            </a:r>
          </a:p>
          <a:p>
            <a:pPr marL="1028700" lvl="1" indent="-571500">
              <a:buFont typeface="Arial" panose="020B0604020202020204" pitchFamily="34" charset="0"/>
              <a:buChar char="•"/>
            </a:pPr>
            <a:r>
              <a:rPr lang="en-US" sz="3600" dirty="0">
                <a:solidFill>
                  <a:schemeClr val="bg1"/>
                </a:solidFill>
              </a:rPr>
              <a:t>SMT</a:t>
            </a:r>
          </a:p>
        </p:txBody>
      </p:sp>
      <p:sp>
        <p:nvSpPr>
          <p:cNvPr id="4" name="Footer Placeholder 3"/>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3347361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 &amp; Scripts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3055194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Azure Virtual Machine Benefits</a:t>
            </a:r>
          </a:p>
        </p:txBody>
      </p:sp>
      <p:sp>
        <p:nvSpPr>
          <p:cNvPr id="3" name="Content Placeholder 2"/>
          <p:cNvSpPr>
            <a:spLocks noGrp="1"/>
          </p:cNvSpPr>
          <p:nvPr>
            <p:ph idx="1"/>
          </p:nvPr>
        </p:nvSpPr>
        <p:spPr>
          <a:xfrm>
            <a:off x="4976031" y="544010"/>
            <a:ext cx="6377769" cy="5993950"/>
          </a:xfrm>
        </p:spPr>
        <p:txBody>
          <a:bodyPr anchor="ctr">
            <a:normAutofit/>
          </a:bodyPr>
          <a:lstStyle/>
          <a:p>
            <a:pPr>
              <a:lnSpc>
                <a:spcPct val="100000"/>
              </a:lnSpc>
            </a:pPr>
            <a:r>
              <a:rPr lang="en-US" sz="2000" dirty="0"/>
              <a:t>Choice</a:t>
            </a:r>
          </a:p>
          <a:p>
            <a:pPr lvl="1">
              <a:lnSpc>
                <a:spcPct val="100000"/>
              </a:lnSpc>
            </a:pPr>
            <a:r>
              <a:rPr lang="en-US" sz="2000" dirty="0"/>
              <a:t>Choose from thousands of pre-configured VM images or configure, capture, and upload your own custom images</a:t>
            </a:r>
          </a:p>
          <a:p>
            <a:pPr lvl="1">
              <a:lnSpc>
                <a:spcPct val="100000"/>
              </a:lnSpc>
            </a:pPr>
            <a:r>
              <a:rPr lang="en-US" sz="2000" dirty="0"/>
              <a:t>Leverage VM Extensions to do custom post-deployment configuration</a:t>
            </a:r>
          </a:p>
          <a:p>
            <a:pPr>
              <a:lnSpc>
                <a:spcPct val="100000"/>
              </a:lnSpc>
            </a:pPr>
            <a:r>
              <a:rPr lang="en-US" sz="2000" dirty="0"/>
              <a:t>Scalability &amp; Reliability</a:t>
            </a:r>
          </a:p>
          <a:p>
            <a:pPr lvl="1">
              <a:lnSpc>
                <a:spcPct val="100000"/>
              </a:lnSpc>
            </a:pPr>
            <a:r>
              <a:rPr lang="en-US" sz="2000" dirty="0"/>
              <a:t>Select system profiles to best match your workload</a:t>
            </a:r>
          </a:p>
          <a:p>
            <a:pPr lvl="1">
              <a:lnSpc>
                <a:spcPct val="100000"/>
              </a:lnSpc>
            </a:pPr>
            <a:r>
              <a:rPr lang="en-US" sz="2000" dirty="0"/>
              <a:t>Configure drives for size and performance</a:t>
            </a:r>
          </a:p>
          <a:p>
            <a:pPr lvl="1">
              <a:lnSpc>
                <a:spcPct val="100000"/>
              </a:lnSpc>
            </a:pPr>
            <a:r>
              <a:rPr lang="en-US" sz="2000" dirty="0"/>
              <a:t>Leverage VM Scale Sets to scale from one to thousands of VM instances</a:t>
            </a:r>
          </a:p>
          <a:p>
            <a:pPr>
              <a:lnSpc>
                <a:spcPct val="100000"/>
              </a:lnSpc>
            </a:pPr>
            <a:r>
              <a:rPr lang="en-US" sz="2000" dirty="0"/>
              <a:t>Access &amp; Security</a:t>
            </a:r>
          </a:p>
          <a:p>
            <a:pPr lvl="1">
              <a:lnSpc>
                <a:spcPct val="100000"/>
              </a:lnSpc>
            </a:pPr>
            <a:r>
              <a:rPr lang="en-US" sz="2000" dirty="0"/>
              <a:t>Configure Azure networking to the topology you require</a:t>
            </a:r>
          </a:p>
          <a:p>
            <a:pPr lvl="1">
              <a:lnSpc>
                <a:spcPct val="100000"/>
              </a:lnSpc>
            </a:pPr>
            <a:r>
              <a:rPr lang="en-US" sz="2000" dirty="0"/>
              <a:t>Extend your on-premises infrastructure into the Cloud</a:t>
            </a:r>
          </a:p>
          <a:p>
            <a:pPr>
              <a:lnSpc>
                <a:spcPct val="100000"/>
              </a:lnSpc>
            </a:pPr>
            <a:endParaRPr lang="en-US" sz="2000" dirty="0"/>
          </a:p>
        </p:txBody>
      </p:sp>
      <p:sp>
        <p:nvSpPr>
          <p:cNvPr id="4" name="Footer Placeholder 3"/>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2749331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271" y="77457"/>
            <a:ext cx="10515600" cy="1325563"/>
          </a:xfrm>
        </p:spPr>
        <p:txBody>
          <a:bodyPr/>
          <a:lstStyle/>
          <a:p>
            <a:r>
              <a:rPr lang="en-US" dirty="0"/>
              <a:t>Choosing a VM Size</a:t>
            </a:r>
          </a:p>
        </p:txBody>
      </p:sp>
      <p:cxnSp>
        <p:nvCxnSpPr>
          <p:cNvPr id="6" name="Straight Connector 5"/>
          <p:cNvCxnSpPr/>
          <p:nvPr/>
        </p:nvCxnSpPr>
        <p:spPr>
          <a:xfrm>
            <a:off x="2399808" y="1484434"/>
            <a:ext cx="492" cy="536425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7325" y="1736309"/>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General</a:t>
            </a:r>
            <a:br>
              <a:rPr lang="en-US" sz="2800" spc="-200" dirty="0">
                <a:solidFill>
                  <a:srgbClr val="00B0F0"/>
                </a:solidFill>
                <a:latin typeface="Segoe UI Light" panose="020B0502040204020203" pitchFamily="34" charset="0"/>
                <a:cs typeface="Segoe UI Light" panose="020B0502040204020203" pitchFamily="34" charset="0"/>
              </a:rPr>
            </a:br>
            <a:r>
              <a:rPr lang="en-US" sz="2800" spc="-200" dirty="0">
                <a:solidFill>
                  <a:srgbClr val="00B0F0"/>
                </a:solidFill>
                <a:latin typeface="Segoe UI Light" panose="020B0502040204020203" pitchFamily="34" charset="0"/>
                <a:cs typeface="Segoe UI Light" panose="020B0502040204020203" pitchFamily="34" charset="0"/>
              </a:rPr>
              <a:t>Purpose</a:t>
            </a:r>
            <a:endParaRPr lang="en-US" sz="3600" spc="-294" dirty="0">
              <a:solidFill>
                <a:srgbClr val="00B0F0"/>
              </a:solidFill>
              <a:latin typeface="Segoe UI Light" panose="020B0502040204020203" pitchFamily="34" charset="0"/>
              <a:cs typeface="Segoe UI Light" panose="020B0502040204020203" pitchFamily="34" charset="0"/>
            </a:endParaRPr>
          </a:p>
        </p:txBody>
      </p:sp>
      <p:sp>
        <p:nvSpPr>
          <p:cNvPr id="8" name="Rectangle 7"/>
          <p:cNvSpPr/>
          <p:nvPr/>
        </p:nvSpPr>
        <p:spPr>
          <a:xfrm>
            <a:off x="2395903" y="1726675"/>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Compute Optimized</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9" name="Straight Connector 8"/>
          <p:cNvCxnSpPr/>
          <p:nvPr/>
        </p:nvCxnSpPr>
        <p:spPr>
          <a:xfrm flipH="1">
            <a:off x="4838700" y="1484434"/>
            <a:ext cx="7376" cy="5354935"/>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21367" y="1760179"/>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Memory Optimized</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11" name="Straight Connector 10"/>
          <p:cNvCxnSpPr/>
          <p:nvPr/>
        </p:nvCxnSpPr>
        <p:spPr>
          <a:xfrm>
            <a:off x="7245483" y="1562100"/>
            <a:ext cx="3729" cy="536425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282725" y="1880259"/>
            <a:ext cx="2414016" cy="501676"/>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GPU</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15" name="Straight Connector 14"/>
          <p:cNvCxnSpPr/>
          <p:nvPr/>
        </p:nvCxnSpPr>
        <p:spPr>
          <a:xfrm>
            <a:off x="9683428" y="1562100"/>
            <a:ext cx="3729" cy="536425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706324" y="1587873"/>
            <a:ext cx="2414016" cy="1320361"/>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High Performance Compute</a:t>
            </a:r>
            <a:endParaRPr lang="en-US" sz="3600" spc="-294" dirty="0">
              <a:solidFill>
                <a:srgbClr val="00B0F0"/>
              </a:solidFill>
              <a:latin typeface="Segoe UI Light" panose="020B0502040204020203" pitchFamily="34" charset="0"/>
              <a:cs typeface="Segoe UI Light" panose="020B0502040204020203" pitchFamily="34" charset="0"/>
            </a:endParaRPr>
          </a:p>
        </p:txBody>
      </p:sp>
      <p:sp>
        <p:nvSpPr>
          <p:cNvPr id="17" name="Rectangle 16"/>
          <p:cNvSpPr/>
          <p:nvPr/>
        </p:nvSpPr>
        <p:spPr>
          <a:xfrm>
            <a:off x="73327" y="2943016"/>
            <a:ext cx="228600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A0 – A5 Basic</a:t>
            </a:r>
          </a:p>
        </p:txBody>
      </p:sp>
      <p:sp>
        <p:nvSpPr>
          <p:cNvPr id="23" name="Rectangle 22"/>
          <p:cNvSpPr/>
          <p:nvPr/>
        </p:nvSpPr>
        <p:spPr>
          <a:xfrm>
            <a:off x="73327" y="5141719"/>
            <a:ext cx="2286000" cy="64008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D1v2 – D5v2</a:t>
            </a:r>
          </a:p>
        </p:txBody>
      </p:sp>
      <p:sp>
        <p:nvSpPr>
          <p:cNvPr id="32" name="Rectangle 31"/>
          <p:cNvSpPr/>
          <p:nvPr/>
        </p:nvSpPr>
        <p:spPr>
          <a:xfrm>
            <a:off x="63743" y="4408818"/>
            <a:ext cx="2286000" cy="6400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 – D4</a:t>
            </a:r>
          </a:p>
        </p:txBody>
      </p:sp>
      <p:sp>
        <p:nvSpPr>
          <p:cNvPr id="33" name="Rectangle 32"/>
          <p:cNvSpPr/>
          <p:nvPr/>
        </p:nvSpPr>
        <p:spPr>
          <a:xfrm>
            <a:off x="66607" y="3675917"/>
            <a:ext cx="228600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A0 – A7 Standard</a:t>
            </a:r>
          </a:p>
        </p:txBody>
      </p:sp>
      <p:sp>
        <p:nvSpPr>
          <p:cNvPr id="34" name="Rectangle 33"/>
          <p:cNvSpPr/>
          <p:nvPr/>
        </p:nvSpPr>
        <p:spPr>
          <a:xfrm>
            <a:off x="2491959" y="2943016"/>
            <a:ext cx="2286000" cy="64008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F1, F2, F4, F8, F16</a:t>
            </a:r>
          </a:p>
        </p:txBody>
      </p:sp>
      <p:sp>
        <p:nvSpPr>
          <p:cNvPr id="35" name="Rectangle 34"/>
          <p:cNvSpPr/>
          <p:nvPr/>
        </p:nvSpPr>
        <p:spPr>
          <a:xfrm>
            <a:off x="4905600" y="3675917"/>
            <a:ext cx="2286000" cy="64008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D11v2 – D15v2</a:t>
            </a:r>
          </a:p>
        </p:txBody>
      </p:sp>
      <p:sp>
        <p:nvSpPr>
          <p:cNvPr id="36" name="Rectangle 35"/>
          <p:cNvSpPr/>
          <p:nvPr/>
        </p:nvSpPr>
        <p:spPr>
          <a:xfrm>
            <a:off x="4918510" y="2947758"/>
            <a:ext cx="2286000" cy="6400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D11 – D14</a:t>
            </a:r>
          </a:p>
        </p:txBody>
      </p:sp>
      <p:sp>
        <p:nvSpPr>
          <p:cNvPr id="37" name="Rectangle 36"/>
          <p:cNvSpPr/>
          <p:nvPr/>
        </p:nvSpPr>
        <p:spPr>
          <a:xfrm>
            <a:off x="4912282" y="4404076"/>
            <a:ext cx="2286000" cy="6400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G1 – G5</a:t>
            </a:r>
          </a:p>
        </p:txBody>
      </p:sp>
      <p:sp>
        <p:nvSpPr>
          <p:cNvPr id="38" name="Rectangle 37"/>
          <p:cNvSpPr/>
          <p:nvPr/>
        </p:nvSpPr>
        <p:spPr>
          <a:xfrm>
            <a:off x="7350227" y="2943016"/>
            <a:ext cx="2286000" cy="6400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NV6, NV12, NV24</a:t>
            </a:r>
          </a:p>
        </p:txBody>
      </p:sp>
      <p:sp>
        <p:nvSpPr>
          <p:cNvPr id="39" name="Rectangle 38"/>
          <p:cNvSpPr/>
          <p:nvPr/>
        </p:nvSpPr>
        <p:spPr>
          <a:xfrm>
            <a:off x="7362192" y="3675917"/>
            <a:ext cx="2286000" cy="6400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NC6, NC12, NC24, NC24r</a:t>
            </a:r>
          </a:p>
        </p:txBody>
      </p:sp>
      <p:sp>
        <p:nvSpPr>
          <p:cNvPr id="40" name="Rectangle 39"/>
          <p:cNvSpPr/>
          <p:nvPr/>
        </p:nvSpPr>
        <p:spPr>
          <a:xfrm>
            <a:off x="9778278" y="3672612"/>
            <a:ext cx="2286000" cy="6400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H8, H8m, H16, H16m, H16r, H16mr</a:t>
            </a:r>
          </a:p>
        </p:txBody>
      </p:sp>
      <p:sp>
        <p:nvSpPr>
          <p:cNvPr id="41" name="Rectangle 40"/>
          <p:cNvSpPr/>
          <p:nvPr/>
        </p:nvSpPr>
        <p:spPr>
          <a:xfrm>
            <a:off x="9784443" y="2933700"/>
            <a:ext cx="228600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A8 – A11</a:t>
            </a:r>
          </a:p>
        </p:txBody>
      </p:sp>
      <p:sp>
        <p:nvSpPr>
          <p:cNvPr id="3" name="TextBox 2"/>
          <p:cNvSpPr txBox="1"/>
          <p:nvPr/>
        </p:nvSpPr>
        <p:spPr>
          <a:xfrm>
            <a:off x="4132736" y="6067087"/>
            <a:ext cx="3797065" cy="369332"/>
          </a:xfrm>
          <a:prstGeom prst="rect">
            <a:avLst/>
          </a:prstGeom>
          <a:noFill/>
        </p:spPr>
        <p:txBody>
          <a:bodyPr wrap="none" rtlCol="0">
            <a:spAutoFit/>
          </a:bodyPr>
          <a:lstStyle/>
          <a:p>
            <a:r>
              <a:rPr lang="en-US" i="1" dirty="0"/>
              <a:t>*Not all sizes available in all regions</a:t>
            </a:r>
          </a:p>
        </p:txBody>
      </p:sp>
      <p:sp>
        <p:nvSpPr>
          <p:cNvPr id="2" name="Footer Placeholder 1"/>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3604832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Disks</a:t>
            </a:r>
          </a:p>
        </p:txBody>
      </p:sp>
      <p:sp>
        <p:nvSpPr>
          <p:cNvPr id="4" name="Rectangle 3"/>
          <p:cNvSpPr/>
          <p:nvPr/>
        </p:nvSpPr>
        <p:spPr>
          <a:xfrm>
            <a:off x="0" y="1943100"/>
            <a:ext cx="4059936" cy="1529711"/>
          </a:xfrm>
          <a:prstGeom prst="rect">
            <a:avLst/>
          </a:prstGeom>
          <a:solidFill>
            <a:srgbClr val="00B0F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Standard Storage</a:t>
            </a:r>
          </a:p>
        </p:txBody>
      </p:sp>
      <p:sp>
        <p:nvSpPr>
          <p:cNvPr id="5" name="Rectangle 4"/>
          <p:cNvSpPr/>
          <p:nvPr/>
        </p:nvSpPr>
        <p:spPr>
          <a:xfrm>
            <a:off x="0" y="3472810"/>
            <a:ext cx="4059936" cy="3156589"/>
          </a:xfrm>
          <a:prstGeom prst="rect">
            <a:avLst/>
          </a:prstGeom>
          <a:solidFill>
            <a:srgbClr val="00B0F0"/>
          </a:solidFill>
          <a:ln w="9525" cap="flat" cmpd="sng" algn="ctr">
            <a:noFill/>
            <a:prstDash val="solid"/>
          </a:ln>
          <a:effectLst/>
        </p:spPr>
        <p:txBody>
          <a:bodyPr rtlCol="0" anchor="t"/>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Cloud-scale reliable storage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Maximum 500 IOPS</a:t>
            </a:r>
            <a:r>
              <a:rPr lang="en-US" kern="0" dirty="0">
                <a:solidFill>
                  <a:prstClr val="white"/>
                </a:solidFill>
              </a:rPr>
              <a:t>, </a:t>
            </a:r>
            <a:r>
              <a:rPr kumimoji="0" lang="en-US" i="0" u="none" strike="noStrike" kern="0" cap="none" spc="0" normalizeH="0" noProof="0" dirty="0">
                <a:ln>
                  <a:noFill/>
                </a:ln>
                <a:solidFill>
                  <a:prstClr val="white"/>
                </a:solidFill>
                <a:effectLst/>
                <a:uLnTx/>
                <a:uFillTx/>
              </a:rPr>
              <a:t>60 MB per second throughput per disk</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Available in all VM Sizes</a:t>
            </a:r>
          </a:p>
        </p:txBody>
      </p:sp>
      <p:sp>
        <p:nvSpPr>
          <p:cNvPr id="6" name="Rectangle 5"/>
          <p:cNvSpPr/>
          <p:nvPr/>
        </p:nvSpPr>
        <p:spPr>
          <a:xfrm>
            <a:off x="4059936" y="1943100"/>
            <a:ext cx="4069080" cy="15297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Premium Storage</a:t>
            </a:r>
          </a:p>
        </p:txBody>
      </p:sp>
      <p:sp>
        <p:nvSpPr>
          <p:cNvPr id="7" name="Rectangle 6"/>
          <p:cNvSpPr/>
          <p:nvPr/>
        </p:nvSpPr>
        <p:spPr>
          <a:xfrm>
            <a:off x="4059936" y="3472809"/>
            <a:ext cx="4059936" cy="3156591"/>
          </a:xfrm>
          <a:prstGeom prst="rect">
            <a:avLst/>
          </a:prstGeom>
          <a:solidFill>
            <a:srgbClr val="0070C0"/>
          </a:solidFill>
          <a:ln w="9525" cap="flat" cmpd="sng" algn="ctr">
            <a:noFill/>
            <a:prstDash val="solid"/>
          </a:ln>
          <a:effectLst/>
        </p:spPr>
        <p:txBody>
          <a:bodyPr rtlCol="0" anchor="t"/>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High-performance, low-latency disk support, </a:t>
            </a:r>
            <a:r>
              <a:rPr kumimoji="0" lang="en-US" i="0" u="none" strike="noStrike" kern="0" cap="none" spc="0" normalizeH="0" baseline="0" noProof="0" dirty="0" err="1">
                <a:ln>
                  <a:noFill/>
                </a:ln>
                <a:solidFill>
                  <a:prstClr val="white"/>
                </a:solidFill>
                <a:effectLst/>
                <a:uLnTx/>
                <a:uFillTx/>
              </a:rPr>
              <a:t>i</a:t>
            </a:r>
            <a:r>
              <a:rPr lang="en-US" kern="0" dirty="0">
                <a:solidFill>
                  <a:prstClr val="white"/>
                </a:solidFill>
              </a:rPr>
              <a:t>deal for I/O intensive workloads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Maximum</a:t>
            </a:r>
            <a:r>
              <a:rPr kumimoji="0" lang="en-US" i="0" u="none" strike="noStrike" kern="0" cap="none" spc="0" normalizeH="0" noProof="0" dirty="0">
                <a:ln>
                  <a:noFill/>
                </a:ln>
                <a:solidFill>
                  <a:prstClr val="white"/>
                </a:solidFill>
                <a:effectLst/>
                <a:uLnTx/>
                <a:uFillTx/>
              </a:rPr>
              <a:t> 5000 IOPS, 200 MB per second throughput per disk</a:t>
            </a:r>
            <a:endParaRPr kumimoji="0" lang="en-US" i="0" u="none" strike="noStrike" kern="0" cap="none" spc="0" normalizeH="0" baseline="0" noProof="0" dirty="0">
              <a:ln>
                <a:noFill/>
              </a:ln>
              <a:solidFill>
                <a:prstClr val="white"/>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Only supported in “S” series VMS (DS, DSv2, GS, FS)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Locally redundant storage only</a:t>
            </a:r>
            <a:endParaRPr kumimoji="0" lang="en-US" i="0" u="none" strike="noStrike" kern="0" cap="none" spc="0" normalizeH="0" baseline="0" noProof="0" dirty="0">
              <a:ln>
                <a:noFill/>
              </a:ln>
              <a:solidFill>
                <a:prstClr val="white"/>
              </a:solidFill>
              <a:effectLst/>
              <a:uLnTx/>
              <a:uFillTx/>
            </a:endParaRPr>
          </a:p>
        </p:txBody>
      </p:sp>
      <p:sp>
        <p:nvSpPr>
          <p:cNvPr id="9" name="Rectangle 8"/>
          <p:cNvSpPr/>
          <p:nvPr/>
        </p:nvSpPr>
        <p:spPr>
          <a:xfrm>
            <a:off x="8119871" y="3472807"/>
            <a:ext cx="4059936" cy="315659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dirty="0">
                <a:solidFill>
                  <a:schemeClr val="lt1"/>
                </a:solidFill>
              </a:rPr>
              <a:t>Mount Azure Storage as network share volumes</a:t>
            </a:r>
          </a:p>
          <a:p>
            <a:pPr marL="171450" indent="-171450">
              <a:buFont typeface="Arial" panose="020B0604020202020204" pitchFamily="34" charset="0"/>
              <a:buChar char="•"/>
            </a:pPr>
            <a:r>
              <a:rPr lang="en-US" dirty="0"/>
              <a:t>Can be accessed via SMB 3.0 or REST APIs</a:t>
            </a:r>
          </a:p>
          <a:p>
            <a:pPr marL="171450" indent="-171450">
              <a:buFont typeface="Arial" panose="020B0604020202020204" pitchFamily="34" charset="0"/>
              <a:buChar char="•"/>
            </a:pPr>
            <a:r>
              <a:rPr lang="en-US" dirty="0"/>
              <a:t>Up to 1000 IOPS, up to 60 MB/second throughput per share</a:t>
            </a:r>
          </a:p>
          <a:p>
            <a:pPr marL="171450" indent="-171450">
              <a:buFont typeface="Arial" panose="020B0604020202020204" pitchFamily="34" charset="0"/>
              <a:buChar char="•"/>
            </a:pPr>
            <a:r>
              <a:rPr lang="en-US" dirty="0"/>
              <a:t>Max share size = 5TB, Max file size = 1 TB.</a:t>
            </a:r>
          </a:p>
          <a:p>
            <a:pPr marL="171450" indent="-171450">
              <a:buFont typeface="Arial" panose="020B0604020202020204" pitchFamily="34" charset="0"/>
              <a:buChar char="•"/>
            </a:pPr>
            <a:endParaRPr lang="en-US" dirty="0">
              <a:solidFill>
                <a:schemeClr val="lt1"/>
              </a:solidFill>
            </a:endParaRPr>
          </a:p>
        </p:txBody>
      </p:sp>
      <p:sp>
        <p:nvSpPr>
          <p:cNvPr id="10" name="Rectangle 9"/>
          <p:cNvSpPr/>
          <p:nvPr/>
        </p:nvSpPr>
        <p:spPr>
          <a:xfrm>
            <a:off x="8124444" y="1943094"/>
            <a:ext cx="4069080" cy="1529711"/>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Azure File Storage</a:t>
            </a:r>
          </a:p>
        </p:txBody>
      </p:sp>
      <p:sp>
        <p:nvSpPr>
          <p:cNvPr id="3" name="Footer Placeholder 2"/>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2565083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Disks vs Images</a:t>
            </a:r>
          </a:p>
        </p:txBody>
      </p:sp>
      <p:grpSp>
        <p:nvGrpSpPr>
          <p:cNvPr id="4" name="Group 3"/>
          <p:cNvGrpSpPr/>
          <p:nvPr/>
        </p:nvGrpSpPr>
        <p:grpSpPr>
          <a:xfrm>
            <a:off x="1597777" y="1825625"/>
            <a:ext cx="8996444" cy="2138899"/>
            <a:chOff x="1597777" y="1825625"/>
            <a:chExt cx="8996444" cy="2138899"/>
          </a:xfrm>
        </p:grpSpPr>
        <p:sp>
          <p:nvSpPr>
            <p:cNvPr id="6" name="Rectangle 5"/>
            <p:cNvSpPr/>
            <p:nvPr/>
          </p:nvSpPr>
          <p:spPr bwMode="auto">
            <a:xfrm>
              <a:off x="3761504" y="1825625"/>
              <a:ext cx="6832717" cy="21388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7" name="Group 6"/>
            <p:cNvGrpSpPr/>
            <p:nvPr/>
          </p:nvGrpSpPr>
          <p:grpSpPr>
            <a:xfrm>
              <a:off x="1597777" y="1825625"/>
              <a:ext cx="2081170" cy="2138899"/>
              <a:chOff x="829782" y="750015"/>
              <a:chExt cx="1758428" cy="1807205"/>
            </a:xfrm>
          </p:grpSpPr>
          <p:sp>
            <p:nvSpPr>
              <p:cNvPr id="17" name="Rectangle 1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28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2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1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9"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0"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1"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9" name="TextBox 8"/>
            <p:cNvSpPr txBox="1"/>
            <p:nvPr/>
          </p:nvSpPr>
          <p:spPr>
            <a:xfrm>
              <a:off x="3888371" y="2217536"/>
              <a:ext cx="6594260" cy="1355080"/>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ysClr val="windowText" lastClr="000000"/>
                  </a:solidFill>
                </a:rPr>
                <a:t>Base OS image for new Virtual Machines</a:t>
              </a:r>
            </a:p>
            <a:p>
              <a:pPr>
                <a:lnSpc>
                  <a:spcPct val="90000"/>
                </a:lnSpc>
                <a:spcBef>
                  <a:spcPct val="20000"/>
                </a:spcBef>
                <a:buSzPct val="80000"/>
              </a:pPr>
              <a:r>
                <a:rPr lang="en-US" sz="2800" dirty="0">
                  <a:solidFill>
                    <a:sysClr val="windowText" lastClr="000000"/>
                  </a:solidFill>
                </a:rPr>
                <a:t>Sys-Prepped/Generalized/Read Only </a:t>
              </a:r>
            </a:p>
            <a:p>
              <a:pPr>
                <a:lnSpc>
                  <a:spcPct val="90000"/>
                </a:lnSpc>
                <a:spcBef>
                  <a:spcPct val="20000"/>
                </a:spcBef>
                <a:buSzPct val="80000"/>
              </a:pPr>
              <a:r>
                <a:rPr lang="en-US" sz="2800" dirty="0">
                  <a:solidFill>
                    <a:sysClr val="windowText" lastClr="000000"/>
                  </a:solidFill>
                </a:rPr>
                <a:t>Created by uploading or by capture</a:t>
              </a:r>
            </a:p>
          </p:txBody>
        </p:sp>
      </p:grpSp>
      <p:grpSp>
        <p:nvGrpSpPr>
          <p:cNvPr id="22" name="Group 21"/>
          <p:cNvGrpSpPr/>
          <p:nvPr/>
        </p:nvGrpSpPr>
        <p:grpSpPr>
          <a:xfrm>
            <a:off x="1597778" y="4314544"/>
            <a:ext cx="8996444" cy="2138899"/>
            <a:chOff x="1597778" y="4314544"/>
            <a:chExt cx="8996444" cy="2138899"/>
          </a:xfrm>
        </p:grpSpPr>
        <p:grpSp>
          <p:nvGrpSpPr>
            <p:cNvPr id="8" name="Group 7"/>
            <p:cNvGrpSpPr/>
            <p:nvPr/>
          </p:nvGrpSpPr>
          <p:grpSpPr>
            <a:xfrm>
              <a:off x="1597778" y="4314544"/>
              <a:ext cx="2088743" cy="2126266"/>
              <a:chOff x="3055099" y="760689"/>
              <a:chExt cx="1764827" cy="1796531"/>
            </a:xfrm>
          </p:grpSpPr>
          <p:sp>
            <p:nvSpPr>
              <p:cNvPr id="12" name="Rectangle 11"/>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28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13"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4"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5"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6"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10" name="Rectangle 9"/>
            <p:cNvSpPr/>
            <p:nvPr/>
          </p:nvSpPr>
          <p:spPr bwMode="auto">
            <a:xfrm>
              <a:off x="3776791" y="4314544"/>
              <a:ext cx="6817431" cy="21388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11" name="TextBox 10"/>
            <p:cNvSpPr txBox="1"/>
            <p:nvPr/>
          </p:nvSpPr>
          <p:spPr>
            <a:xfrm>
              <a:off x="3999956" y="4700139"/>
              <a:ext cx="6025631" cy="1249573"/>
            </a:xfrm>
            <a:prstGeom prst="rect">
              <a:avLst/>
            </a:prstGeom>
            <a:noFill/>
          </p:spPr>
          <p:txBody>
            <a:bodyPr wrap="square" lIns="0" tIns="0" rIns="0" bIns="0" rtlCol="0" anchor="ctr">
              <a:spAutoFit/>
            </a:bodyPr>
            <a:lstStyle/>
            <a:p>
              <a:pPr>
                <a:lnSpc>
                  <a:spcPct val="90000"/>
                </a:lnSpc>
                <a:spcBef>
                  <a:spcPct val="20000"/>
                </a:spcBef>
                <a:buSzPct val="80000"/>
              </a:pPr>
              <a:r>
                <a:rPr lang="en-US" sz="2800" dirty="0">
                  <a:solidFill>
                    <a:sysClr val="windowText" lastClr="000000"/>
                  </a:solidFill>
                </a:rPr>
                <a:t>Writable Disks for Virtual Machines</a:t>
              </a:r>
            </a:p>
            <a:p>
              <a:pPr>
                <a:lnSpc>
                  <a:spcPct val="90000"/>
                </a:lnSpc>
                <a:spcBef>
                  <a:spcPct val="20000"/>
                </a:spcBef>
                <a:buSzPct val="80000"/>
              </a:pPr>
              <a:r>
                <a:rPr lang="en-US" sz="2800" dirty="0">
                  <a:solidFill>
                    <a:sysClr val="windowText" lastClr="000000"/>
                  </a:solidFill>
                </a:rPr>
                <a:t>Created during VM creation or during upload of existing VHDs.  </a:t>
              </a:r>
            </a:p>
          </p:txBody>
        </p:sp>
      </p:grpSp>
      <p:sp>
        <p:nvSpPr>
          <p:cNvPr id="3" name="Footer Placeholder 2"/>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3440352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175949"/>
            <a:ext cx="10515600" cy="1325563"/>
          </a:xfrm>
        </p:spPr>
        <p:txBody>
          <a:bodyPr/>
          <a:lstStyle/>
          <a:p>
            <a:r>
              <a:rPr lang="en-US" dirty="0"/>
              <a:t>Virtual Networks</a:t>
            </a:r>
          </a:p>
        </p:txBody>
      </p:sp>
      <p:sp>
        <p:nvSpPr>
          <p:cNvPr id="3" name="Content Placeholder 2"/>
          <p:cNvSpPr>
            <a:spLocks noGrp="1"/>
          </p:cNvSpPr>
          <p:nvPr>
            <p:ph idx="1"/>
          </p:nvPr>
        </p:nvSpPr>
        <p:spPr>
          <a:xfrm>
            <a:off x="342900" y="1501512"/>
            <a:ext cx="5614621" cy="4825809"/>
          </a:xfrm>
        </p:spPr>
        <p:txBody>
          <a:bodyPr>
            <a:normAutofit fontScale="92500" lnSpcReduction="10000"/>
          </a:bodyPr>
          <a:lstStyle/>
          <a:p>
            <a:r>
              <a:rPr lang="en-US" dirty="0"/>
              <a:t>“Bring your own network”</a:t>
            </a:r>
          </a:p>
          <a:p>
            <a:r>
              <a:rPr lang="en-US" dirty="0"/>
              <a:t>Provides security and isolation by creating a private network inside of Azure</a:t>
            </a:r>
          </a:p>
          <a:p>
            <a:r>
              <a:rPr lang="en-US" dirty="0"/>
              <a:t>Supports:</a:t>
            </a:r>
          </a:p>
          <a:p>
            <a:pPr lvl="1"/>
            <a:r>
              <a:rPr lang="en-US" dirty="0"/>
              <a:t>Defining subnets</a:t>
            </a:r>
          </a:p>
          <a:p>
            <a:pPr lvl="1"/>
            <a:r>
              <a:rPr lang="en-US" dirty="0"/>
              <a:t>“Peering” with other non-overlapping VNETs in the same region</a:t>
            </a:r>
          </a:p>
          <a:p>
            <a:pPr lvl="1"/>
            <a:r>
              <a:rPr lang="en-US" dirty="0"/>
              <a:t>Defining Network Security Groups (ACL rules)</a:t>
            </a:r>
          </a:p>
          <a:p>
            <a:r>
              <a:rPr lang="en-US" dirty="0"/>
              <a:t>Allows you to create complex and/or sophisticated network topologies around your VM’s</a:t>
            </a:r>
          </a:p>
        </p:txBody>
      </p:sp>
      <p:pic>
        <p:nvPicPr>
          <p:cNvPr id="4"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246" t="-542" r="-246" b="-1"/>
          <a:stretch/>
        </p:blipFill>
        <p:spPr>
          <a:xfrm>
            <a:off x="6795721" y="240632"/>
            <a:ext cx="5396279" cy="6224336"/>
          </a:xfrm>
          <a:prstGeom prst="rect">
            <a:avLst/>
          </a:prstGeom>
        </p:spPr>
      </p:pic>
      <p:sp>
        <p:nvSpPr>
          <p:cNvPr id="5" name="Footer Placeholder 4"/>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570143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9" name="Slide Zoom 8"/>
              <p:cNvGraphicFramePr>
                <a:graphicFrameLocks noChangeAspect="1"/>
              </p:cNvGraphicFramePr>
              <p:nvPr>
                <p:extLst>
                  <p:ext uri="{D42A27DB-BD31-4B8C-83A1-F6EECF244321}">
                    <p14:modId xmlns:p14="http://schemas.microsoft.com/office/powerpoint/2010/main" val="3420229950"/>
                  </p:ext>
                </p:extLst>
              </p:nvPr>
            </p:nvGraphicFramePr>
            <p:xfrm>
              <a:off x="2231564" y="872087"/>
              <a:ext cx="3048000" cy="1714500"/>
            </p:xfrm>
            <a:graphic>
              <a:graphicData uri="http://schemas.microsoft.com/office/powerpoint/2016/slidezoom">
                <pslz:sldZm>
                  <pslz:sldZmObj sldId="334" cId="2369460037">
                    <pslz:zmPr id="{65F17D5E-F055-4D70-8B13-886042E7DD94}" returnToParent="0" transitionDur="1500" showBg="0">
                      <p166:blipFill xmlns:p166="http://schemas.microsoft.com/office/powerpoint/2016/6/main">
                        <a:blip r:embed="rId3"/>
                        <a:stretch>
                          <a:fillRect/>
                        </a:stretch>
                      </p166:blipFill>
                      <p166:spPr xmlns:p166="http://schemas.microsoft.com/office/powerpoint/2016/6/main">
                        <a:xfrm>
                          <a:off x="0" y="0"/>
                          <a:ext cx="3048000" cy="1714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166:spPr>
                    </pslz:zmPr>
                  </pslz:sldZmObj>
                </pslz:sldZm>
              </a:graphicData>
            </a:graphic>
          </p:graphicFrame>
        </mc:Choice>
        <mc:Fallback xmlns="">
          <p:pic>
            <p:nvPicPr>
              <p:cNvPr id="9" name="Slide Zoom 8"/>
              <p:cNvPicPr>
                <a:picLocks noGrp="1" noRot="1" noChangeAspect="1" noMove="1" noResize="1" noEditPoints="1" noAdjustHandles="1" noChangeArrowheads="1" noChangeShapeType="1"/>
              </p:cNvPicPr>
              <p:nvPr/>
            </p:nvPicPr>
            <p:blipFill>
              <a:blip r:embed="rId4"/>
              <a:stretch>
                <a:fillRect/>
              </a:stretch>
            </p:blipFill>
            <p:spPr>
              <a:xfrm>
                <a:off x="2231564" y="872087"/>
                <a:ext cx="3048000" cy="1714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1" name="Slide Zoom 10"/>
              <p:cNvGraphicFramePr>
                <a:graphicFrameLocks noChangeAspect="1"/>
              </p:cNvGraphicFramePr>
              <p:nvPr>
                <p:extLst>
                  <p:ext uri="{D42A27DB-BD31-4B8C-83A1-F6EECF244321}">
                    <p14:modId xmlns:p14="http://schemas.microsoft.com/office/powerpoint/2010/main" val="871442608"/>
                  </p:ext>
                </p:extLst>
              </p:nvPr>
            </p:nvGraphicFramePr>
            <p:xfrm>
              <a:off x="2343141" y="3737311"/>
              <a:ext cx="3048000" cy="1714500"/>
            </p:xfrm>
            <a:graphic>
              <a:graphicData uri="http://schemas.microsoft.com/office/powerpoint/2016/slidezoom">
                <pslz:sldZm>
                  <pslz:sldZmObj sldId="332" cId="3247003282">
                    <pslz:zmPr id="{59E70C2F-CCCF-4097-B0FC-15C21508EA27}" returnToParent="0" transitionDur="1500" showBg="0">
                      <p166:blipFill xmlns:p166="http://schemas.microsoft.com/office/powerpoint/2016/6/main">
                        <a:blip r:embed="rId5"/>
                        <a:stretch>
                          <a:fillRect/>
                        </a:stretch>
                      </p166:blipFill>
                      <p166:spPr xmlns:p166="http://schemas.microsoft.com/office/powerpoint/2016/6/main">
                        <a:xfrm>
                          <a:off x="0" y="0"/>
                          <a:ext cx="3048000" cy="1714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166:spPr>
                    </pslz:zmPr>
                  </pslz:sldZmObj>
                </pslz:sldZm>
              </a:graphicData>
            </a:graphic>
          </p:graphicFrame>
        </mc:Choice>
        <mc:Fallback xmlns="">
          <p:pic>
            <p:nvPicPr>
              <p:cNvPr id="11" name="Slide Zoom 10"/>
              <p:cNvPicPr>
                <a:picLocks noGrp="1" noRot="1" noChangeAspect="1" noMove="1" noResize="1" noEditPoints="1" noAdjustHandles="1" noChangeArrowheads="1" noChangeShapeType="1"/>
              </p:cNvPicPr>
              <p:nvPr/>
            </p:nvPicPr>
            <p:blipFill>
              <a:blip r:embed="rId6"/>
              <a:stretch>
                <a:fillRect/>
              </a:stretch>
            </p:blipFill>
            <p:spPr>
              <a:xfrm>
                <a:off x="2343141" y="3737311"/>
                <a:ext cx="3048000" cy="1714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3" name="Slide Zoom 12"/>
              <p:cNvGraphicFramePr>
                <a:graphicFrameLocks noChangeAspect="1"/>
              </p:cNvGraphicFramePr>
              <p:nvPr>
                <p:extLst>
                  <p:ext uri="{D42A27DB-BD31-4B8C-83A1-F6EECF244321}">
                    <p14:modId xmlns:p14="http://schemas.microsoft.com/office/powerpoint/2010/main" val="1552006487"/>
                  </p:ext>
                </p:extLst>
              </p:nvPr>
            </p:nvGraphicFramePr>
            <p:xfrm>
              <a:off x="6301155" y="872087"/>
              <a:ext cx="3048000" cy="1714500"/>
            </p:xfrm>
            <a:graphic>
              <a:graphicData uri="http://schemas.microsoft.com/office/powerpoint/2016/slidezoom">
                <pslz:sldZm>
                  <pslz:sldZmObj sldId="336" cId="3347905795">
                    <pslz:zmPr id="{C37D3E29-6699-497B-B119-5350A59A82F3}" returnToParent="0" transitionDur="1500" showBg="0">
                      <p166:blipFill xmlns:p166="http://schemas.microsoft.com/office/powerpoint/2016/6/main">
                        <a:blip r:embed="rId7"/>
                        <a:stretch>
                          <a:fillRect/>
                        </a:stretch>
                      </p166:blipFill>
                      <p166:spPr xmlns:p166="http://schemas.microsoft.com/office/powerpoint/2016/6/main">
                        <a:xfrm>
                          <a:off x="0" y="0"/>
                          <a:ext cx="3048000" cy="1714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166:spPr>
                    </pslz:zmPr>
                  </pslz:sldZmObj>
                </pslz:sldZm>
              </a:graphicData>
            </a:graphic>
          </p:graphicFrame>
        </mc:Choice>
        <mc:Fallback xmlns="">
          <p:pic>
            <p:nvPicPr>
              <p:cNvPr id="13" name="Slide Zoom 12"/>
              <p:cNvPicPr>
                <a:picLocks noGrp="1" noRot="1" noChangeAspect="1" noMove="1" noResize="1" noEditPoints="1" noAdjustHandles="1" noChangeArrowheads="1" noChangeShapeType="1"/>
              </p:cNvPicPr>
              <p:nvPr/>
            </p:nvPicPr>
            <p:blipFill>
              <a:blip r:embed="rId8"/>
              <a:stretch>
                <a:fillRect/>
              </a:stretch>
            </p:blipFill>
            <p:spPr>
              <a:xfrm>
                <a:off x="6301155" y="872087"/>
                <a:ext cx="3048000" cy="1714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5" name="Slide Zoom 14"/>
              <p:cNvGraphicFramePr>
                <a:graphicFrameLocks noChangeAspect="1"/>
              </p:cNvGraphicFramePr>
              <p:nvPr>
                <p:extLst>
                  <p:ext uri="{D42A27DB-BD31-4B8C-83A1-F6EECF244321}">
                    <p14:modId xmlns:p14="http://schemas.microsoft.com/office/powerpoint/2010/main" val="3929342070"/>
                  </p:ext>
                </p:extLst>
              </p:nvPr>
            </p:nvGraphicFramePr>
            <p:xfrm>
              <a:off x="6400792" y="3737311"/>
              <a:ext cx="3048000" cy="1714500"/>
            </p:xfrm>
            <a:graphic>
              <a:graphicData uri="http://schemas.microsoft.com/office/powerpoint/2016/slidezoom">
                <pslz:sldZm>
                  <pslz:sldZmObj sldId="337" cId="3720015340">
                    <pslz:zmPr id="{78FE0FC7-99ED-4D13-A18B-F91DCC0C7E6A}" returnToParent="0" transitionDur="1500" showBg="0">
                      <p166:blipFill xmlns:p166="http://schemas.microsoft.com/office/powerpoint/2016/6/main">
                        <a:blip r:embed="rId9"/>
                        <a:stretch>
                          <a:fillRect/>
                        </a:stretch>
                      </p166:blipFill>
                      <p166:spPr xmlns:p166="http://schemas.microsoft.com/office/powerpoint/2016/6/main">
                        <a:xfrm>
                          <a:off x="0" y="0"/>
                          <a:ext cx="3048000" cy="1714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166:spPr>
                    </pslz:zmPr>
                  </pslz:sldZmObj>
                </pslz:sldZm>
              </a:graphicData>
            </a:graphic>
          </p:graphicFrame>
        </mc:Choice>
        <mc:Fallback xmlns="">
          <p:pic>
            <p:nvPicPr>
              <p:cNvPr id="15" name="Slide Zoom 14"/>
              <p:cNvPicPr>
                <a:picLocks noGrp="1" noRot="1" noChangeAspect="1" noMove="1" noResize="1" noEditPoints="1" noAdjustHandles="1" noChangeArrowheads="1" noChangeShapeType="1"/>
              </p:cNvPicPr>
              <p:nvPr/>
            </p:nvPicPr>
            <p:blipFill>
              <a:blip r:embed="rId10"/>
              <a:stretch>
                <a:fillRect/>
              </a:stretch>
            </p:blipFill>
            <p:spPr>
              <a:xfrm>
                <a:off x="6400792" y="3737311"/>
                <a:ext cx="3048000" cy="1714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Fallback>
      </mc:AlternateContent>
      <p:sp>
        <p:nvSpPr>
          <p:cNvPr id="2" name="Footer Placeholder 1"/>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2246819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0050" y="201839"/>
            <a:ext cx="10515600" cy="1325563"/>
          </a:xfrm>
        </p:spPr>
        <p:txBody>
          <a:bodyPr/>
          <a:lstStyle/>
          <a:p>
            <a:r>
              <a:rPr lang="en-US" dirty="0">
                <a:solidFill>
                  <a:schemeClr val="bg1"/>
                </a:solidFill>
              </a:rPr>
              <a:t>Control Your Spend</a:t>
            </a:r>
          </a:p>
        </p:txBody>
      </p:sp>
      <p:sp>
        <p:nvSpPr>
          <p:cNvPr id="3" name="Content Placeholder 2"/>
          <p:cNvSpPr>
            <a:spLocks noGrp="1"/>
          </p:cNvSpPr>
          <p:nvPr>
            <p:ph sz="half" idx="4294967295"/>
          </p:nvPr>
        </p:nvSpPr>
        <p:spPr>
          <a:xfrm>
            <a:off x="1692296" y="2227824"/>
            <a:ext cx="9423400" cy="618383"/>
          </a:xfrm>
        </p:spPr>
        <p:txBody>
          <a:bodyPr/>
          <a:lstStyle/>
          <a:p>
            <a:pPr marL="0" indent="0">
              <a:buNone/>
            </a:pPr>
            <a:r>
              <a:rPr lang="en-US" dirty="0">
                <a:solidFill>
                  <a:schemeClr val="bg1"/>
                </a:solidFill>
              </a:rPr>
              <a:t>https://azure.microsoft.com/en-us/pricing/calculator/</a:t>
            </a:r>
          </a:p>
        </p:txBody>
      </p:sp>
      <p:sp>
        <p:nvSpPr>
          <p:cNvPr id="4" name="TextBox 3"/>
          <p:cNvSpPr txBox="1"/>
          <p:nvPr/>
        </p:nvSpPr>
        <p:spPr>
          <a:xfrm>
            <a:off x="1" y="3672792"/>
            <a:ext cx="12191999" cy="461665"/>
          </a:xfrm>
          <a:prstGeom prst="rect">
            <a:avLst/>
          </a:prstGeom>
          <a:ln>
            <a:no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400" dirty="0">
                <a:solidFill>
                  <a:schemeClr val="bg1"/>
                </a:solidFill>
              </a:rPr>
              <a:t>****Different regions, different prices! </a:t>
            </a:r>
            <a:r>
              <a:rPr lang="en-US" sz="2000" i="1" dirty="0">
                <a:solidFill>
                  <a:schemeClr val="bg1"/>
                </a:solidFill>
              </a:rPr>
              <a:t>(http://map.buildazure.com)</a:t>
            </a:r>
            <a:endParaRPr lang="en-US" sz="2400" i="1" dirty="0">
              <a:solidFill>
                <a:schemeClr val="bg1"/>
              </a:solidFill>
            </a:endParaRPr>
          </a:p>
        </p:txBody>
      </p:sp>
      <p:sp>
        <p:nvSpPr>
          <p:cNvPr id="5" name="Footer Placeholder 4"/>
          <p:cNvSpPr>
            <a:spLocks noGrp="1"/>
          </p:cNvSpPr>
          <p:nvPr>
            <p:ph type="ftr" sz="quarter" idx="11"/>
          </p:nvPr>
        </p:nvSpPr>
        <p:spPr/>
        <p:txBody>
          <a:bodyPr/>
          <a:lstStyle/>
          <a:p>
            <a:r>
              <a:rPr lang="en-US"/>
              <a:t>Global Azure Bootcamp 2017 - Mike Nelson</a:t>
            </a:r>
          </a:p>
        </p:txBody>
      </p:sp>
    </p:spTree>
    <p:extLst>
      <p:ext uri="{BB962C8B-B14F-4D97-AF65-F5344CB8AC3E}">
        <p14:creationId xmlns:p14="http://schemas.microsoft.com/office/powerpoint/2010/main" val="2369460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11452</TotalTime>
  <Words>1890</Words>
  <Application>Microsoft Office PowerPoint</Application>
  <PresentationFormat>Widescreen</PresentationFormat>
  <Paragraphs>322</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Consolas</vt:lpstr>
      <vt:lpstr>Lucida Console</vt:lpstr>
      <vt:lpstr>Segoe UI</vt:lpstr>
      <vt:lpstr>Segoe UI Light</vt:lpstr>
      <vt:lpstr>Office Theme</vt:lpstr>
      <vt:lpstr>Managing Azure Virtual Machines with PowerShell</vt:lpstr>
      <vt:lpstr>Topics</vt:lpstr>
      <vt:lpstr>Azure Virtual Machine Benefits</vt:lpstr>
      <vt:lpstr>Choosing a VM Size</vt:lpstr>
      <vt:lpstr>Storage Disks</vt:lpstr>
      <vt:lpstr>Disks vs Images</vt:lpstr>
      <vt:lpstr>Virtual Networks</vt:lpstr>
      <vt:lpstr>PowerPoint Presentation</vt:lpstr>
      <vt:lpstr>Control Your Spend</vt:lpstr>
      <vt:lpstr>PowerPoint Presentation</vt:lpstr>
      <vt:lpstr>PowerPoint Presentation</vt:lpstr>
      <vt:lpstr>Be Aware of your Limits</vt:lpstr>
      <vt:lpstr>Provisioning a VM</vt:lpstr>
      <vt:lpstr>Provisioning Steps</vt:lpstr>
      <vt:lpstr>PowerPoint Presentation</vt:lpstr>
      <vt:lpstr>PowerPoint Presentation</vt:lpstr>
      <vt:lpstr>PowerPoint Presentation</vt:lpstr>
      <vt:lpstr>The Azure Portal</vt:lpstr>
      <vt:lpstr>PowerPoint Presentation</vt:lpstr>
      <vt:lpstr>PowerShell Management Methods</vt:lpstr>
      <vt:lpstr>Demos &amp; Scripts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jmg@avidgator.com</dc:creator>
  <cp:lastModifiedBy>Mike Nelson</cp:lastModifiedBy>
  <cp:revision>284</cp:revision>
  <dcterms:created xsi:type="dcterms:W3CDTF">2016-04-21T18:51:19Z</dcterms:created>
  <dcterms:modified xsi:type="dcterms:W3CDTF">2017-04-22T12:44:44Z</dcterms:modified>
</cp:coreProperties>
</file>