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1"/>
  </p:sldMasterIdLst>
  <p:notesMasterIdLst>
    <p:notesMasterId r:id="rId7"/>
  </p:notesMasterIdLst>
  <p:sldIdLst>
    <p:sldId id="266" r:id="rId2"/>
    <p:sldId id="260" r:id="rId3"/>
    <p:sldId id="264" r:id="rId4"/>
    <p:sldId id="288" r:id="rId5"/>
    <p:sldId id="29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86" y="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15086-06BC-4F78-B508-4E1F94CCB86B}" type="datetimeFigureOut">
              <a:rPr lang="en-US" smtClean="0"/>
              <a:t>8/26/2022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4AFE6-52F8-436F-9DAC-607E2BE5A9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3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85BB-8327-437A-900F-6A3DB7A5ABC9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3878A-9A6C-446F-AE2D-FA0E8037C59B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C5687-D9F1-45E2-A621-A964456C9C51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05D98-6779-42E9-AA36-C6D6C2CA339B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14117-4E55-454A-B008-5B316A3C4A1E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85336-EDD6-4B11-BDCB-D9716D9D0CAD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30B-3EA6-4689-8E7C-D798375DFD60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5E6C6-E680-4C09-9A82-6D6D4A458B45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7BBFA-E374-465F-B18D-F6CE71921593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FA0BC-E7BB-4D55-8710-E8474A66771E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A1C5-682A-4617-9A91-5759A79A935B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D0D0-99D2-4A10-AC62-6E2E6CF7A9EE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7DEDF-EB2B-4F7F-B2DF-97C28C8FCBC9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0351-56D7-412F-9F2E-17819DF3B01D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F068B-C601-4124-944A-AED7D3FD7517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F7A73-7818-460B-8F62-87CD8A1DAD1A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F8665-A302-4073-9097-DCE6BA8A5D14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8D89FA6-8D64-42DE-8A02-4A6662349BFD}" type="datetime1">
              <a:rPr lang="en-US" smtClean="0"/>
              <a:t>8/26/2022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hyperlink" Target="http://pngimg.com/download/73403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eometric white clouds on a blue sky">
            <a:extLst>
              <a:ext uri="{FF2B5EF4-FFF2-40B4-BE49-F238E27FC236}">
                <a16:creationId xmlns:a16="http://schemas.microsoft.com/office/drawing/2014/main" id="{1BFE42B6-CEDC-F43E-B5E9-2241DA7462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5" descr="Geometric white clouds on a blue sky">
            <a:extLst>
              <a:ext uri="{FF2B5EF4-FFF2-40B4-BE49-F238E27FC236}">
                <a16:creationId xmlns:a16="http://schemas.microsoft.com/office/drawing/2014/main" id="{6D2E9AC7-530B-BE28-5553-6EBDC29273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-135476" y="0"/>
            <a:ext cx="12462952" cy="701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812CC5-3F64-4837-AE94-66C400A32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Learn Azure Cloud Shell in 12 minutes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12D5-B732-49FA-8D2C-A5C52B364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765100" cy="194733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Mike Nelson</a:t>
            </a:r>
          </a:p>
          <a:p>
            <a:r>
              <a:rPr lang="en-US">
                <a:solidFill>
                  <a:schemeClr val="bg1"/>
                </a:solidFill>
              </a:rPr>
              <a:t>VMware </a:t>
            </a:r>
            <a:r>
              <a:rPr lang="en-US" dirty="0">
                <a:solidFill>
                  <a:schemeClr val="bg1"/>
                </a:solidFill>
              </a:rPr>
              <a:t>Explore VMTN 2022</a:t>
            </a:r>
          </a:p>
        </p:txBody>
      </p:sp>
    </p:spTree>
    <p:extLst>
      <p:ext uri="{BB962C8B-B14F-4D97-AF65-F5344CB8AC3E}">
        <p14:creationId xmlns:p14="http://schemas.microsoft.com/office/powerpoint/2010/main" val="38573100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Geometric white clouds on a blue sky">
            <a:extLst>
              <a:ext uri="{FF2B5EF4-FFF2-40B4-BE49-F238E27FC236}">
                <a16:creationId xmlns:a16="http://schemas.microsoft.com/office/drawing/2014/main" id="{23460F6F-9430-18DD-9533-7312FBD6D7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0BFF027-44E3-A2B1-B999-45E3894C655E}"/>
              </a:ext>
            </a:extLst>
          </p:cNvPr>
          <p:cNvSpPr txBox="1">
            <a:spLocks/>
          </p:cNvSpPr>
          <p:nvPr/>
        </p:nvSpPr>
        <p:spPr>
          <a:xfrm>
            <a:off x="567219" y="523112"/>
            <a:ext cx="14020800" cy="176741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Mike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00A3AF-46B0-6F68-08D5-350446FB0F30}"/>
              </a:ext>
            </a:extLst>
          </p:cNvPr>
          <p:cNvSpPr txBox="1">
            <a:spLocks/>
          </p:cNvSpPr>
          <p:nvPr/>
        </p:nvSpPr>
        <p:spPr>
          <a:xfrm>
            <a:off x="1027056" y="1900267"/>
            <a:ext cx="9266321" cy="58017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35+ years in tech</a:t>
            </a:r>
          </a:p>
          <a:p>
            <a:r>
              <a:rPr lang="en-US" sz="3200" dirty="0">
                <a:solidFill>
                  <a:schemeClr val="bg1"/>
                </a:solidFill>
              </a:rPr>
              <a:t>Principal Technologist @ Cohesity</a:t>
            </a:r>
          </a:p>
          <a:p>
            <a:r>
              <a:rPr lang="en-US" sz="3200" dirty="0">
                <a:solidFill>
                  <a:schemeClr val="bg1"/>
                </a:solidFill>
              </a:rPr>
              <a:t>Experience from Helpdesk to Architect</a:t>
            </a:r>
          </a:p>
          <a:p>
            <a:r>
              <a:rPr lang="en-US" sz="3200" dirty="0">
                <a:solidFill>
                  <a:schemeClr val="bg1"/>
                </a:solidFill>
              </a:rPr>
              <a:t>Scripter, not a coder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Passion for community, teaching, learning</a:t>
            </a:r>
          </a:p>
          <a:p>
            <a:r>
              <a:rPr lang="en-US" sz="3200" dirty="0">
                <a:solidFill>
                  <a:schemeClr val="bg1"/>
                </a:solidFill>
              </a:rPr>
              <a:t>Beer, BBQ, &amp; Gadgets</a:t>
            </a:r>
          </a:p>
        </p:txBody>
      </p:sp>
      <p:pic>
        <p:nvPicPr>
          <p:cNvPr id="9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C7E456B-54A5-1000-FBB5-2C6A3C3AE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291" y="6057211"/>
            <a:ext cx="1833388" cy="751389"/>
          </a:xfrm>
          <a:prstGeom prst="rect">
            <a:avLst/>
          </a:prstGeom>
        </p:spPr>
      </p:pic>
      <p:pic>
        <p:nvPicPr>
          <p:cNvPr id="11" name="Picture 10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451B5585-9FA9-E997-CC7F-0E209C1D57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00" y="6058874"/>
            <a:ext cx="1390224" cy="751391"/>
          </a:xfrm>
          <a:prstGeom prst="rect">
            <a:avLst/>
          </a:prstGeom>
        </p:spPr>
      </p:pic>
      <p:pic>
        <p:nvPicPr>
          <p:cNvPr id="13" name="Picture 12" descr="Text&#10;&#10;Description automatically generated with low confidence">
            <a:extLst>
              <a:ext uri="{FF2B5EF4-FFF2-40B4-BE49-F238E27FC236}">
                <a16:creationId xmlns:a16="http://schemas.microsoft.com/office/drawing/2014/main" id="{CDCCB0EC-CB7C-3F2C-249D-52ABF1C70F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745" y="6011141"/>
            <a:ext cx="1253163" cy="846860"/>
          </a:xfrm>
          <a:prstGeom prst="rect">
            <a:avLst/>
          </a:prstGeom>
        </p:spPr>
      </p:pic>
      <p:pic>
        <p:nvPicPr>
          <p:cNvPr id="15" name="Picture 1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697428D-2F5A-A04A-00DA-B1957543FFB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1738" y="-97131"/>
            <a:ext cx="6871260" cy="268044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97A4187B-0E95-534F-FAFB-C7AC041FB8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994" y="393683"/>
            <a:ext cx="346227" cy="346227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92627AD6-D7BD-F0A7-CE1A-C1B148CBF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039" y="865794"/>
            <a:ext cx="267319" cy="2673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A4BD62B-3AB8-9E1B-7277-8E9B587E3513}"/>
              </a:ext>
            </a:extLst>
          </p:cNvPr>
          <p:cNvSpPr txBox="1"/>
          <p:nvPr/>
        </p:nvSpPr>
        <p:spPr>
          <a:xfrm>
            <a:off x="3479357" y="392390"/>
            <a:ext cx="2842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mikenelsonio</a:t>
            </a:r>
            <a:endParaRPr lang="en-IN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BC951F-B504-B29D-63C3-6BE6C95411B8}"/>
              </a:ext>
            </a:extLst>
          </p:cNvPr>
          <p:cNvSpPr txBox="1"/>
          <p:nvPr/>
        </p:nvSpPr>
        <p:spPr>
          <a:xfrm>
            <a:off x="3472892" y="825046"/>
            <a:ext cx="2842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nelmedia</a:t>
            </a:r>
            <a:endParaRPr lang="en-IN" sz="1600" b="1" dirty="0"/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D882BB34-B5B5-F1A9-C471-6D1313D8D8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3151357" y="1274160"/>
            <a:ext cx="354753" cy="35475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04EC491-0C73-AD40-A07F-985E26737722}"/>
              </a:ext>
            </a:extLst>
          </p:cNvPr>
          <p:cNvSpPr txBox="1"/>
          <p:nvPr/>
        </p:nvSpPr>
        <p:spPr>
          <a:xfrm>
            <a:off x="3484156" y="1267543"/>
            <a:ext cx="2842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mikenelson</a:t>
            </a:r>
            <a:r>
              <a:rPr lang="en-US" sz="1600" b="1" dirty="0"/>
              <a:t>-io</a:t>
            </a:r>
            <a:endParaRPr lang="en-IN" sz="1600" b="1" dirty="0"/>
          </a:p>
        </p:txBody>
      </p:sp>
    </p:spTree>
    <p:extLst>
      <p:ext uri="{BB962C8B-B14F-4D97-AF65-F5344CB8AC3E}">
        <p14:creationId xmlns:p14="http://schemas.microsoft.com/office/powerpoint/2010/main" val="17719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Geometric white clouds on a blue sky">
            <a:extLst>
              <a:ext uri="{FF2B5EF4-FFF2-40B4-BE49-F238E27FC236}">
                <a16:creationId xmlns:a16="http://schemas.microsoft.com/office/drawing/2014/main" id="{1851E98E-2DE7-015D-9417-37D7B47F3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795DD2-60B6-A309-A6F1-29B777825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4203" y="808831"/>
            <a:ext cx="11857872" cy="150706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/</a:t>
            </a:r>
            <a:r>
              <a:rPr lang="en-US" sz="2800" dirty="0" err="1">
                <a:solidFill>
                  <a:schemeClr val="bg1"/>
                </a:solidFill>
              </a:rPr>
              <a:t>MyPresentations</a:t>
            </a:r>
            <a:r>
              <a:rPr lang="en-US" sz="2800" dirty="0">
                <a:solidFill>
                  <a:schemeClr val="bg1"/>
                </a:solidFill>
              </a:rPr>
              <a:t>/2022-August_vmware explore </a:t>
            </a:r>
            <a:r>
              <a:rPr lang="en-US" sz="2800" dirty="0" err="1">
                <a:solidFill>
                  <a:schemeClr val="bg1"/>
                </a:solidFill>
              </a:rPr>
              <a:t>vmtn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E39401F6-4CF7-8735-A398-234542A73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6128" y="2792984"/>
            <a:ext cx="3759200" cy="37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72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Geometric white clouds on a blue sky">
            <a:extLst>
              <a:ext uri="{FF2B5EF4-FFF2-40B4-BE49-F238E27FC236}">
                <a16:creationId xmlns:a16="http://schemas.microsoft.com/office/drawing/2014/main" id="{C6B94D99-4956-0D51-E9C8-5446470D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3174" y="0"/>
            <a:ext cx="12192018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E5F203-A82D-B862-9275-E71294EE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822" y="3796990"/>
            <a:ext cx="10234800" cy="1507067"/>
          </a:xfrm>
        </p:spPr>
        <p:txBody>
          <a:bodyPr>
            <a:normAutofit fontScale="9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4000" cap="none" dirty="0">
                <a:solidFill>
                  <a:schemeClr val="bg1"/>
                </a:solidFill>
                <a:latin typeface="+mn-lt"/>
              </a:rPr>
              <a:t>Cloud shell is a Microsoft managed CLI shell for the administration of resources in Microsoft Azure.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671909-6AAB-9B4D-2952-9A405430A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</a:rPr>
              <a:t>CLOUD SHELL</a:t>
            </a:r>
          </a:p>
        </p:txBody>
      </p:sp>
    </p:spTree>
    <p:extLst>
      <p:ext uri="{BB962C8B-B14F-4D97-AF65-F5344CB8AC3E}">
        <p14:creationId xmlns:p14="http://schemas.microsoft.com/office/powerpoint/2010/main" val="219286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Geometric white clouds on a blue sky">
            <a:extLst>
              <a:ext uri="{FF2B5EF4-FFF2-40B4-BE49-F238E27FC236}">
                <a16:creationId xmlns:a16="http://schemas.microsoft.com/office/drawing/2014/main" id="{C6B94D99-4956-0D51-E9C8-5446470D79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b="25000"/>
          <a:stretch/>
        </p:blipFill>
        <p:spPr>
          <a:xfrm>
            <a:off x="3174" y="10"/>
            <a:ext cx="1219200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E5F203-A82D-B862-9275-E71294EEE5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9671909-6AAB-9B4D-2952-9A405430A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@mikenelsonio</a:t>
            </a:r>
          </a:p>
          <a:p>
            <a:r>
              <a:rPr lang="en-US" dirty="0">
                <a:solidFill>
                  <a:schemeClr val="bg1"/>
                </a:solidFill>
              </a:rPr>
              <a:t>GitHub - </a:t>
            </a:r>
            <a:r>
              <a:rPr lang="en-US" dirty="0" err="1">
                <a:solidFill>
                  <a:schemeClr val="bg1"/>
                </a:solidFill>
              </a:rPr>
              <a:t>mikenelson</a:t>
            </a:r>
            <a:r>
              <a:rPr lang="en-US" dirty="0">
                <a:solidFill>
                  <a:schemeClr val="bg1"/>
                </a:solidFill>
              </a:rPr>
              <a:t>-io</a:t>
            </a:r>
          </a:p>
          <a:p>
            <a:r>
              <a:rPr lang="en-US" dirty="0">
                <a:solidFill>
                  <a:schemeClr val="bg1"/>
                </a:solidFill>
              </a:rPr>
              <a:t>LinkedIn - </a:t>
            </a:r>
            <a:r>
              <a:rPr lang="en-US" dirty="0" err="1">
                <a:solidFill>
                  <a:schemeClr val="bg1"/>
                </a:solidFill>
              </a:rPr>
              <a:t>nelmedia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89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 design</Template>
  <TotalTime>0</TotalTime>
  <Words>87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</vt:lpstr>
      <vt:lpstr>Century Gothic</vt:lpstr>
      <vt:lpstr>Wingdings 3</vt:lpstr>
      <vt:lpstr>Slice</vt:lpstr>
      <vt:lpstr>Learn Azure Cloud Shell in 12 minutes</vt:lpstr>
      <vt:lpstr>PowerPoint Presentation</vt:lpstr>
      <vt:lpstr>/MyPresentations/2022-August_vmware explore vmtn</vt:lpstr>
      <vt:lpstr>Cloud shell is a Microsoft managed CLI shell for the administration of resources in Microsoft Azure.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2022-08-25T15:42:04Z</dcterms:created>
  <dcterms:modified xsi:type="dcterms:W3CDTF">2022-08-26T15:11:04Z</dcterms:modified>
</cp:coreProperties>
</file>