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353" r:id="rId2"/>
    <p:sldId id="352" r:id="rId3"/>
    <p:sldId id="355" r:id="rId4"/>
    <p:sldId id="293" r:id="rId5"/>
    <p:sldId id="356" r:id="rId6"/>
    <p:sldId id="338" r:id="rId7"/>
    <p:sldId id="341" r:id="rId8"/>
    <p:sldId id="339" r:id="rId9"/>
    <p:sldId id="342" r:id="rId10"/>
    <p:sldId id="343" r:id="rId11"/>
    <p:sldId id="345" r:id="rId12"/>
    <p:sldId id="346" r:id="rId13"/>
    <p:sldId id="347" r:id="rId14"/>
    <p:sldId id="348" r:id="rId15"/>
    <p:sldId id="349" r:id="rId16"/>
    <p:sldId id="326" r:id="rId17"/>
    <p:sldId id="325" r:id="rId18"/>
    <p:sldId id="304" r:id="rId19"/>
    <p:sldId id="317" r:id="rId20"/>
    <p:sldId id="305" r:id="rId21"/>
    <p:sldId id="324" r:id="rId22"/>
    <p:sldId id="334" r:id="rId23"/>
    <p:sldId id="336" r:id="rId24"/>
    <p:sldId id="337" r:id="rId25"/>
    <p:sldId id="329" r:id="rId26"/>
    <p:sldId id="328" r:id="rId27"/>
    <p:sldId id="331" r:id="rId28"/>
    <p:sldId id="330" r:id="rId29"/>
    <p:sldId id="35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1272" userDrawn="1">
          <p15:clr>
            <a:srgbClr val="A4A3A4"/>
          </p15:clr>
        </p15:guide>
        <p15:guide id="4" orient="horz" pos="768" userDrawn="1">
          <p15:clr>
            <a:srgbClr val="A4A3A4"/>
          </p15:clr>
        </p15:guide>
        <p15:guide id="8" pos="7152" userDrawn="1">
          <p15:clr>
            <a:srgbClr val="A4A3A4"/>
          </p15:clr>
        </p15:guide>
        <p15:guide id="10" orient="horz" pos="1200" userDrawn="1">
          <p15:clr>
            <a:srgbClr val="A4A3A4"/>
          </p15:clr>
        </p15:guide>
        <p15:guide id="11" orient="horz" pos="1800" userDrawn="1">
          <p15:clr>
            <a:srgbClr val="A4A3A4"/>
          </p15:clr>
        </p15:guide>
        <p15:guide id="12" pos="528" userDrawn="1">
          <p15:clr>
            <a:srgbClr val="A4A3A4"/>
          </p15:clr>
        </p15:guide>
        <p15:guide id="13" orient="horz" pos="4176" userDrawn="1">
          <p15:clr>
            <a:srgbClr val="A4A3A4"/>
          </p15:clr>
        </p15:guide>
        <p15:guide id="14" pos="6360" userDrawn="1">
          <p15:clr>
            <a:srgbClr val="A4A3A4"/>
          </p15:clr>
        </p15:guide>
        <p15:guide id="15" orient="horz" pos="3264" userDrawn="1">
          <p15:clr>
            <a:srgbClr val="A4A3A4"/>
          </p15:clr>
        </p15:guide>
        <p15:guide id="16" orient="horz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6F"/>
    <a:srgbClr val="235888"/>
    <a:srgbClr val="FF6600"/>
    <a:srgbClr val="8D8787"/>
    <a:srgbClr val="505050"/>
    <a:srgbClr val="CC9B00"/>
    <a:srgbClr val="979191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76044" autoAdjust="0"/>
  </p:normalViewPr>
  <p:slideViewPr>
    <p:cSldViewPr snapToGrid="0">
      <p:cViewPr varScale="1">
        <p:scale>
          <a:sx n="73" d="100"/>
          <a:sy n="73" d="100"/>
        </p:scale>
        <p:origin x="600" y="72"/>
      </p:cViewPr>
      <p:guideLst>
        <p:guide pos="3840"/>
        <p:guide pos="1272"/>
        <p:guide orient="horz" pos="768"/>
        <p:guide pos="7152"/>
        <p:guide orient="horz" pos="1200"/>
        <p:guide orient="horz" pos="1800"/>
        <p:guide pos="528"/>
        <p:guide orient="horz" pos="4176"/>
        <p:guide pos="6360"/>
        <p:guide orient="horz" pos="3264"/>
        <p:guide orient="horz" pos="2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Nelson" userId="6bcdc125d2983377" providerId="LiveId" clId="{3FD75966-C347-4F8A-91D7-2B5E4D8DC041}"/>
    <pc:docChg chg="undo custSel addSld delSld modSld sldOrd modMainMaster delSection modSection">
      <pc:chgData name="Mike Nelson" userId="6bcdc125d2983377" providerId="LiveId" clId="{3FD75966-C347-4F8A-91D7-2B5E4D8DC041}" dt="2017-11-30T14:02:34.136" v="2097" actId="5793"/>
      <pc:docMkLst>
        <pc:docMk/>
      </pc:docMkLst>
      <pc:sldChg chg="del">
        <pc:chgData name="Mike Nelson" userId="6bcdc125d2983377" providerId="LiveId" clId="{3FD75966-C347-4F8A-91D7-2B5E4D8DC041}" dt="2017-11-21T20:07:39.598" v="179" actId="2696"/>
        <pc:sldMkLst>
          <pc:docMk/>
          <pc:sldMk cId="526120748" sldId="264"/>
        </pc:sldMkLst>
      </pc:sldChg>
      <pc:sldChg chg="modSp setBg modAnim modNotesTx">
        <pc:chgData name="Mike Nelson" userId="6bcdc125d2983377" providerId="LiveId" clId="{3FD75966-C347-4F8A-91D7-2B5E4D8DC041}" dt="2017-11-22T14:13:16.569" v="855" actId="20577"/>
        <pc:sldMkLst>
          <pc:docMk/>
          <pc:sldMk cId="516830004" sldId="293"/>
        </pc:sldMkLst>
        <pc:spChg chg="mod">
          <ac:chgData name="Mike Nelson" userId="6bcdc125d2983377" providerId="LiveId" clId="{3FD75966-C347-4F8A-91D7-2B5E4D8DC041}" dt="2017-11-21T20:26:23.007" v="253" actId="20577"/>
          <ac:spMkLst>
            <pc:docMk/>
            <pc:sldMk cId="516830004" sldId="293"/>
            <ac:spMk id="5" creationId="{00000000-0000-0000-0000-000000000000}"/>
          </ac:spMkLst>
        </pc:spChg>
      </pc:sldChg>
      <pc:sldChg chg="addSp delSp modSp del setBg">
        <pc:chgData name="Mike Nelson" userId="6bcdc125d2983377" providerId="LiveId" clId="{3FD75966-C347-4F8A-91D7-2B5E4D8DC041}" dt="2017-11-28T16:32:37.893" v="1913" actId="2696"/>
        <pc:sldMkLst>
          <pc:docMk/>
          <pc:sldMk cId="4227015863" sldId="295"/>
        </pc:sldMkLst>
        <pc:spChg chg="mod">
          <ac:chgData name="Mike Nelson" userId="6bcdc125d2983377" providerId="LiveId" clId="{3FD75966-C347-4F8A-91D7-2B5E4D8DC041}" dt="2017-11-14T22:24:21.534" v="27" actId="20577"/>
          <ac:spMkLst>
            <pc:docMk/>
            <pc:sldMk cId="4227015863" sldId="295"/>
            <ac:spMk id="2" creationId="{00000000-0000-0000-0000-000000000000}"/>
          </ac:spMkLst>
        </pc:spChg>
        <pc:spChg chg="mod">
          <ac:chgData name="Mike Nelson" userId="6bcdc125d2983377" providerId="LiveId" clId="{3FD75966-C347-4F8A-91D7-2B5E4D8DC041}" dt="2017-11-22T14:16:54.272" v="930" actId="20577"/>
          <ac:spMkLst>
            <pc:docMk/>
            <pc:sldMk cId="4227015863" sldId="295"/>
            <ac:spMk id="3" creationId="{00000000-0000-0000-0000-000000000000}"/>
          </ac:spMkLst>
        </pc:spChg>
        <pc:picChg chg="add del mod">
          <ac:chgData name="Mike Nelson" userId="6bcdc125d2983377" providerId="LiveId" clId="{3FD75966-C347-4F8A-91D7-2B5E4D8DC041}" dt="2017-11-21T20:27:56.792" v="256" actId="478"/>
          <ac:picMkLst>
            <pc:docMk/>
            <pc:sldMk cId="4227015863" sldId="295"/>
            <ac:picMk id="5" creationId="{CEFE968A-5892-475E-AB48-331DF60CA2E6}"/>
          </ac:picMkLst>
        </pc:picChg>
        <pc:picChg chg="add mod">
          <ac:chgData name="Mike Nelson" userId="6bcdc125d2983377" providerId="LiveId" clId="{3FD75966-C347-4F8A-91D7-2B5E4D8DC041}" dt="2017-11-21T20:31:06.297" v="259" actId="1076"/>
          <ac:picMkLst>
            <pc:docMk/>
            <pc:sldMk cId="4227015863" sldId="295"/>
            <ac:picMk id="7" creationId="{DFAC98CE-EE9C-467E-9018-5E41237568FC}"/>
          </ac:picMkLst>
        </pc:picChg>
      </pc:sldChg>
      <pc:sldChg chg="del">
        <pc:chgData name="Mike Nelson" userId="6bcdc125d2983377" providerId="LiveId" clId="{3FD75966-C347-4F8A-91D7-2B5E4D8DC041}" dt="2017-11-21T18:48:08.159" v="86" actId="2696"/>
        <pc:sldMkLst>
          <pc:docMk/>
          <pc:sldMk cId="2749331321" sldId="296"/>
        </pc:sldMkLst>
      </pc:sldChg>
      <pc:sldChg chg="del">
        <pc:chgData name="Mike Nelson" userId="6bcdc125d2983377" providerId="LiveId" clId="{3FD75966-C347-4F8A-91D7-2B5E4D8DC041}" dt="2017-11-21T20:06:40.667" v="174" actId="2696"/>
        <pc:sldMkLst>
          <pc:docMk/>
          <pc:sldMk cId="2557178880" sldId="297"/>
        </pc:sldMkLst>
      </pc:sldChg>
      <pc:sldChg chg="add del">
        <pc:chgData name="Mike Nelson" userId="6bcdc125d2983377" providerId="LiveId" clId="{3FD75966-C347-4F8A-91D7-2B5E4D8DC041}" dt="2017-11-21T20:05:47.443" v="172" actId="2696"/>
        <pc:sldMkLst>
          <pc:docMk/>
          <pc:sldMk cId="3440352498" sldId="305"/>
        </pc:sldMkLst>
      </pc:sldChg>
      <pc:sldChg chg="modSp">
        <pc:chgData name="Mike Nelson" userId="6bcdc125d2983377" providerId="LiveId" clId="{3FD75966-C347-4F8A-91D7-2B5E4D8DC041}" dt="2017-11-28T16:46:34.519" v="1999" actId="1035"/>
        <pc:sldMkLst>
          <pc:docMk/>
          <pc:sldMk cId="2565083498" sldId="317"/>
        </pc:sldMkLst>
        <pc:spChg chg="mod">
          <ac:chgData name="Mike Nelson" userId="6bcdc125d2983377" providerId="LiveId" clId="{3FD75966-C347-4F8A-91D7-2B5E4D8DC041}" dt="2017-11-28T16:46:11.708" v="1970" actId="1076"/>
          <ac:spMkLst>
            <pc:docMk/>
            <pc:sldMk cId="2565083498" sldId="317"/>
            <ac:spMk id="2" creationId="{00000000-0000-0000-0000-000000000000}"/>
          </ac:spMkLst>
        </pc:spChg>
        <pc:spChg chg="mod">
          <ac:chgData name="Mike Nelson" userId="6bcdc125d2983377" providerId="LiveId" clId="{3FD75966-C347-4F8A-91D7-2B5E4D8DC041}" dt="2017-11-28T16:46:34.519" v="1999" actId="1035"/>
          <ac:spMkLst>
            <pc:docMk/>
            <pc:sldMk cId="2565083498" sldId="317"/>
            <ac:spMk id="4" creationId="{00000000-0000-0000-0000-000000000000}"/>
          </ac:spMkLst>
        </pc:spChg>
        <pc:spChg chg="mod">
          <ac:chgData name="Mike Nelson" userId="6bcdc125d2983377" providerId="LiveId" clId="{3FD75966-C347-4F8A-91D7-2B5E4D8DC041}" dt="2017-11-28T16:46:34.519" v="1999" actId="1035"/>
          <ac:spMkLst>
            <pc:docMk/>
            <pc:sldMk cId="2565083498" sldId="317"/>
            <ac:spMk id="5" creationId="{00000000-0000-0000-0000-000000000000}"/>
          </ac:spMkLst>
        </pc:spChg>
        <pc:spChg chg="mod">
          <ac:chgData name="Mike Nelson" userId="6bcdc125d2983377" providerId="LiveId" clId="{3FD75966-C347-4F8A-91D7-2B5E4D8DC041}" dt="2017-11-28T16:46:34.519" v="1999" actId="1035"/>
          <ac:spMkLst>
            <pc:docMk/>
            <pc:sldMk cId="2565083498" sldId="317"/>
            <ac:spMk id="6" creationId="{00000000-0000-0000-0000-000000000000}"/>
          </ac:spMkLst>
        </pc:spChg>
        <pc:spChg chg="mod">
          <ac:chgData name="Mike Nelson" userId="6bcdc125d2983377" providerId="LiveId" clId="{3FD75966-C347-4F8A-91D7-2B5E4D8DC041}" dt="2017-11-28T16:46:34.519" v="1999" actId="1035"/>
          <ac:spMkLst>
            <pc:docMk/>
            <pc:sldMk cId="2565083498" sldId="317"/>
            <ac:spMk id="7" creationId="{00000000-0000-0000-0000-000000000000}"/>
          </ac:spMkLst>
        </pc:spChg>
        <pc:spChg chg="mod">
          <ac:chgData name="Mike Nelson" userId="6bcdc125d2983377" providerId="LiveId" clId="{3FD75966-C347-4F8A-91D7-2B5E4D8DC041}" dt="2017-11-28T16:46:34.519" v="1999" actId="1035"/>
          <ac:spMkLst>
            <pc:docMk/>
            <pc:sldMk cId="2565083498" sldId="317"/>
            <ac:spMk id="9" creationId="{00000000-0000-0000-0000-000000000000}"/>
          </ac:spMkLst>
        </pc:spChg>
        <pc:spChg chg="mod">
          <ac:chgData name="Mike Nelson" userId="6bcdc125d2983377" providerId="LiveId" clId="{3FD75966-C347-4F8A-91D7-2B5E4D8DC041}" dt="2017-11-28T16:46:34.519" v="1999" actId="1035"/>
          <ac:spMkLst>
            <pc:docMk/>
            <pc:sldMk cId="2565083498" sldId="317"/>
            <ac:spMk id="10" creationId="{00000000-0000-0000-0000-000000000000}"/>
          </ac:spMkLst>
        </pc:spChg>
      </pc:sldChg>
      <pc:sldChg chg="ord">
        <pc:chgData name="Mike Nelson" userId="6bcdc125d2983377" providerId="LiveId" clId="{3FD75966-C347-4F8A-91D7-2B5E4D8DC041}" dt="2017-11-21T20:07:49.201" v="180" actId="20577"/>
        <pc:sldMkLst>
          <pc:docMk/>
          <pc:sldMk cId="4252135499" sldId="325"/>
        </pc:sldMkLst>
      </pc:sldChg>
      <pc:sldChg chg="ord modTransition modNotesTx">
        <pc:chgData name="Mike Nelson" userId="6bcdc125d2983377" providerId="LiveId" clId="{3FD75966-C347-4F8A-91D7-2B5E4D8DC041}" dt="2017-11-28T16:35:24.789" v="1954" actId="20577"/>
        <pc:sldMkLst>
          <pc:docMk/>
          <pc:sldMk cId="1257637214" sldId="326"/>
        </pc:sldMkLst>
      </pc:sldChg>
      <pc:sldChg chg="del ord modTransition">
        <pc:chgData name="Mike Nelson" userId="6bcdc125d2983377" providerId="LiveId" clId="{3FD75966-C347-4F8A-91D7-2B5E4D8DC041}" dt="2017-11-28T16:34:28.541" v="1917" actId="2696"/>
        <pc:sldMkLst>
          <pc:docMk/>
          <pc:sldMk cId="1655749254" sldId="327"/>
        </pc:sldMkLst>
      </pc:sldChg>
      <pc:sldChg chg="modSp modTransition">
        <pc:chgData name="Mike Nelson" userId="6bcdc125d2983377" providerId="LiveId" clId="{3FD75966-C347-4F8A-91D7-2B5E4D8DC041}" dt="2017-11-22T14:15:38.660" v="857" actId="2696"/>
        <pc:sldMkLst>
          <pc:docMk/>
          <pc:sldMk cId="3170610967" sldId="328"/>
        </pc:sldMkLst>
        <pc:graphicFrameChg chg="mod">
          <ac:chgData name="Mike Nelson" userId="6bcdc125d2983377" providerId="LiveId" clId="{3FD75966-C347-4F8A-91D7-2B5E4D8DC041}" dt="2017-11-21T20:08:24.285" v="185" actId="20577"/>
          <ac:graphicFrameMkLst>
            <pc:docMk/>
            <pc:sldMk cId="3170610967" sldId="328"/>
            <ac:graphicFrameMk id="3" creationId="{00000000-0000-0000-0000-000000000000}"/>
          </ac:graphicFrameMkLst>
        </pc:graphicFrameChg>
      </pc:sldChg>
      <pc:sldChg chg="ord modTransition">
        <pc:chgData name="Mike Nelson" userId="6bcdc125d2983377" providerId="LiveId" clId="{3FD75966-C347-4F8A-91D7-2B5E4D8DC041}" dt="2017-11-22T14:15:29.989" v="856" actId="2696"/>
        <pc:sldMkLst>
          <pc:docMk/>
          <pc:sldMk cId="4267875622" sldId="329"/>
        </pc:sldMkLst>
      </pc:sldChg>
      <pc:sldChg chg="modSp modTransition modNotesTx">
        <pc:chgData name="Mike Nelson" userId="6bcdc125d2983377" providerId="LiveId" clId="{3FD75966-C347-4F8A-91D7-2B5E4D8DC041}" dt="2017-11-30T14:02:34.136" v="2097" actId="5793"/>
        <pc:sldMkLst>
          <pc:docMk/>
          <pc:sldMk cId="3055194609" sldId="330"/>
        </pc:sldMkLst>
        <pc:spChg chg="mod">
          <ac:chgData name="Mike Nelson" userId="6bcdc125d2983377" providerId="LiveId" clId="{3FD75966-C347-4F8A-91D7-2B5E4D8DC041}" dt="2017-11-22T14:16:05.776" v="883" actId="20577"/>
          <ac:spMkLst>
            <pc:docMk/>
            <pc:sldMk cId="3055194609" sldId="330"/>
            <ac:spMk id="2" creationId="{00000000-0000-0000-0000-000000000000}"/>
          </ac:spMkLst>
        </pc:spChg>
      </pc:sldChg>
      <pc:sldChg chg="setBg">
        <pc:chgData name="Mike Nelson" userId="6bcdc125d2983377" providerId="LiveId" clId="{3FD75966-C347-4F8A-91D7-2B5E4D8DC041}" dt="2017-11-21T20:56:45.295" v="285" actId="20577"/>
        <pc:sldMkLst>
          <pc:docMk/>
          <pc:sldMk cId="3347361514" sldId="331"/>
        </pc:sldMkLst>
      </pc:sldChg>
      <pc:sldChg chg="del">
        <pc:chgData name="Mike Nelson" userId="6bcdc125d2983377" providerId="LiveId" clId="{3FD75966-C347-4F8A-91D7-2B5E4D8DC041}" dt="2017-11-21T20:06:15.511" v="173" actId="2696"/>
        <pc:sldMkLst>
          <pc:docMk/>
          <pc:sldMk cId="3247003282" sldId="332"/>
        </pc:sldMkLst>
      </pc:sldChg>
      <pc:sldChg chg="setBg">
        <pc:chgData name="Mike Nelson" userId="6bcdc125d2983377" providerId="LiveId" clId="{3FD75966-C347-4F8A-91D7-2B5E4D8DC041}" dt="2017-11-21T20:57:01.682" v="288" actId="20577"/>
        <pc:sldMkLst>
          <pc:docMk/>
          <pc:sldMk cId="2369460037" sldId="334"/>
        </pc:sldMkLst>
      </pc:sldChg>
      <pc:sldChg chg="del setBg">
        <pc:chgData name="Mike Nelson" userId="6bcdc125d2983377" providerId="LiveId" clId="{3FD75966-C347-4F8A-91D7-2B5E4D8DC041}" dt="2017-11-28T16:48:29.546" v="2000" actId="2696"/>
        <pc:sldMkLst>
          <pc:docMk/>
          <pc:sldMk cId="2246819610" sldId="335"/>
        </pc:sldMkLst>
      </pc:sldChg>
      <pc:sldChg chg="setBg">
        <pc:chgData name="Mike Nelson" userId="6bcdc125d2983377" providerId="LiveId" clId="{3FD75966-C347-4F8A-91D7-2B5E4D8DC041}" dt="2017-11-21T20:56:57.832" v="287" actId="20577"/>
        <pc:sldMkLst>
          <pc:docMk/>
          <pc:sldMk cId="3347905795" sldId="336"/>
        </pc:sldMkLst>
      </pc:sldChg>
      <pc:sldChg chg="setBg">
        <pc:chgData name="Mike Nelson" userId="6bcdc125d2983377" providerId="LiveId" clId="{3FD75966-C347-4F8A-91D7-2B5E4D8DC041}" dt="2017-11-21T20:56:49.991" v="286" actId="20577"/>
        <pc:sldMkLst>
          <pc:docMk/>
          <pc:sldMk cId="3720015340" sldId="337"/>
        </pc:sldMkLst>
      </pc:sldChg>
      <pc:sldChg chg="addSp delSp modSp add mod setBg">
        <pc:chgData name="Mike Nelson" userId="6bcdc125d2983377" providerId="LiveId" clId="{3FD75966-C347-4F8A-91D7-2B5E4D8DC041}" dt="2017-11-22T14:26:14.322" v="1164" actId="1076"/>
        <pc:sldMkLst>
          <pc:docMk/>
          <pc:sldMk cId="2482973742" sldId="338"/>
        </pc:sldMkLst>
        <pc:spChg chg="mod ord">
          <ac:chgData name="Mike Nelson" userId="6bcdc125d2983377" providerId="LiveId" clId="{3FD75966-C347-4F8A-91D7-2B5E4D8DC041}" dt="2017-11-21T19:52:28.279" v="151" actId="26606"/>
          <ac:spMkLst>
            <pc:docMk/>
            <pc:sldMk cId="2482973742" sldId="338"/>
            <ac:spMk id="2" creationId="{9B2BDDE0-02D3-42A4-A79E-54C70F0387B6}"/>
          </ac:spMkLst>
        </pc:spChg>
        <pc:spChg chg="add mod">
          <ac:chgData name="Mike Nelson" userId="6bcdc125d2983377" providerId="LiveId" clId="{3FD75966-C347-4F8A-91D7-2B5E4D8DC041}" dt="2017-11-21T19:52:28.279" v="151" actId="26606"/>
          <ac:spMkLst>
            <pc:docMk/>
            <pc:sldMk cId="2482973742" sldId="338"/>
            <ac:spMk id="5" creationId="{CA3D8E9F-03F5-428D-A11A-BE4DF9054BA7}"/>
          </ac:spMkLst>
        </pc:spChg>
        <pc:spChg chg="add del">
          <ac:chgData name="Mike Nelson" userId="6bcdc125d2983377" providerId="LiveId" clId="{3FD75966-C347-4F8A-91D7-2B5E4D8DC041}" dt="2017-11-21T18:49:26.305" v="93" actId="26606"/>
          <ac:spMkLst>
            <pc:docMk/>
            <pc:sldMk cId="2482973742" sldId="338"/>
            <ac:spMk id="9" creationId="{32BC26D8-82FB-445E-AA49-62A77D7C1EE0}"/>
          </ac:spMkLst>
        </pc:spChg>
        <pc:spChg chg="add del">
          <ac:chgData name="Mike Nelson" userId="6bcdc125d2983377" providerId="LiveId" clId="{3FD75966-C347-4F8A-91D7-2B5E4D8DC041}" dt="2017-11-21T19:52:25.436" v="148" actId="26606"/>
          <ac:spMkLst>
            <pc:docMk/>
            <pc:sldMk cId="2482973742" sldId="338"/>
            <ac:spMk id="10" creationId="{047C8CCB-F95D-4249-92DD-651249D3535A}"/>
          </ac:spMkLst>
        </pc:spChg>
        <pc:spChg chg="add del">
          <ac:chgData name="Mike Nelson" userId="6bcdc125d2983377" providerId="LiveId" clId="{3FD75966-C347-4F8A-91D7-2B5E4D8DC041}" dt="2017-11-21T18:49:26.305" v="93" actId="26606"/>
          <ac:spMkLst>
            <pc:docMk/>
            <pc:sldMk cId="2482973742" sldId="338"/>
            <ac:spMk id="11" creationId="{CB44330D-EA18-4254-AA95-EB49948539B8}"/>
          </ac:spMkLst>
        </pc:spChg>
        <pc:spChg chg="add del">
          <ac:chgData name="Mike Nelson" userId="6bcdc125d2983377" providerId="LiveId" clId="{3FD75966-C347-4F8A-91D7-2B5E4D8DC041}" dt="2017-11-21T18:49:29.314" v="95" actId="26606"/>
          <ac:spMkLst>
            <pc:docMk/>
            <pc:sldMk cId="2482973742" sldId="338"/>
            <ac:spMk id="13" creationId="{A2509F26-B5DC-4BA7-B476-4CB044237A2E}"/>
          </ac:spMkLst>
        </pc:spChg>
        <pc:spChg chg="add del">
          <ac:chgData name="Mike Nelson" userId="6bcdc125d2983377" providerId="LiveId" clId="{3FD75966-C347-4F8A-91D7-2B5E4D8DC041}" dt="2017-11-21T18:49:29.314" v="95" actId="26606"/>
          <ac:spMkLst>
            <pc:docMk/>
            <pc:sldMk cId="2482973742" sldId="338"/>
            <ac:spMk id="14" creationId="{DB103EB1-B135-4526-B883-33228FC27FF1}"/>
          </ac:spMkLst>
        </pc:spChg>
        <pc:spChg chg="add del">
          <ac:chgData name="Mike Nelson" userId="6bcdc125d2983377" providerId="LiveId" clId="{3FD75966-C347-4F8A-91D7-2B5E4D8DC041}" dt="2017-11-21T19:52:28.227" v="150" actId="26606"/>
          <ac:spMkLst>
            <pc:docMk/>
            <pc:sldMk cId="2482973742" sldId="338"/>
            <ac:spMk id="15" creationId="{AB45A142-4255-493C-8284-5D566C121B10}"/>
          </ac:spMkLst>
        </pc:spChg>
        <pc:spChg chg="add">
          <ac:chgData name="Mike Nelson" userId="6bcdc125d2983377" providerId="LiveId" clId="{3FD75966-C347-4F8A-91D7-2B5E4D8DC041}" dt="2017-11-21T19:52:28.279" v="151" actId="26606"/>
          <ac:spMkLst>
            <pc:docMk/>
            <pc:sldMk cId="2482973742" sldId="338"/>
            <ac:spMk id="17" creationId="{047C8CCB-F95D-4249-92DD-651249D3535A}"/>
          </ac:spMkLst>
        </pc:spChg>
        <pc:spChg chg="add del">
          <ac:chgData name="Mike Nelson" userId="6bcdc125d2983377" providerId="LiveId" clId="{3FD75966-C347-4F8A-91D7-2B5E4D8DC041}" dt="2017-11-21T18:49:48.900" v="99" actId="26606"/>
          <ac:spMkLst>
            <pc:docMk/>
            <pc:sldMk cId="2482973742" sldId="338"/>
            <ac:spMk id="18" creationId="{01D0AF59-99C3-4251-AB9A-C966C6AD4400}"/>
          </ac:spMkLst>
        </pc:spChg>
        <pc:spChg chg="add del">
          <ac:chgData name="Mike Nelson" userId="6bcdc125d2983377" providerId="LiveId" clId="{3FD75966-C347-4F8A-91D7-2B5E4D8DC041}" dt="2017-11-21T18:49:48.900" v="99" actId="26606"/>
          <ac:spMkLst>
            <pc:docMk/>
            <pc:sldMk cId="2482973742" sldId="338"/>
            <ac:spMk id="19" creationId="{1855405F-37A2-4869-9154-F8BE3BECE6C3}"/>
          </ac:spMkLst>
        </pc:spChg>
        <pc:spChg chg="add del">
          <ac:chgData name="Mike Nelson" userId="6bcdc125d2983377" providerId="LiveId" clId="{3FD75966-C347-4F8A-91D7-2B5E4D8DC041}" dt="2017-11-21T18:49:56.439" v="101" actId="26606"/>
          <ac:spMkLst>
            <pc:docMk/>
            <pc:sldMk cId="2482973742" sldId="338"/>
            <ac:spMk id="21" creationId="{32BC26D8-82FB-445E-AA49-62A77D7C1EE0}"/>
          </ac:spMkLst>
        </pc:spChg>
        <pc:spChg chg="add del">
          <ac:chgData name="Mike Nelson" userId="6bcdc125d2983377" providerId="LiveId" clId="{3FD75966-C347-4F8A-91D7-2B5E4D8DC041}" dt="2017-11-21T18:49:56.439" v="101" actId="26606"/>
          <ac:spMkLst>
            <pc:docMk/>
            <pc:sldMk cId="2482973742" sldId="338"/>
            <ac:spMk id="22" creationId="{CB44330D-EA18-4254-AA95-EB49948539B8}"/>
          </ac:spMkLst>
        </pc:spChg>
        <pc:picChg chg="add mod">
          <ac:chgData name="Mike Nelson" userId="6bcdc125d2983377" providerId="LiveId" clId="{3FD75966-C347-4F8A-91D7-2B5E4D8DC041}" dt="2017-11-21T19:53:00.193" v="155" actId="14100"/>
          <ac:picMkLst>
            <pc:docMk/>
            <pc:sldMk cId="2482973742" sldId="338"/>
            <ac:picMk id="4" creationId="{02B5C942-0C5A-4863-9CA6-9017822C281B}"/>
          </ac:picMkLst>
        </pc:picChg>
        <pc:picChg chg="add mod">
          <ac:chgData name="Mike Nelson" userId="6bcdc125d2983377" providerId="LiveId" clId="{3FD75966-C347-4F8A-91D7-2B5E4D8DC041}" dt="2017-11-22T14:26:14.322" v="1164" actId="1076"/>
          <ac:picMkLst>
            <pc:docMk/>
            <pc:sldMk cId="2482973742" sldId="338"/>
            <ac:picMk id="6" creationId="{46D66D69-6A58-45F1-92B0-355194721690}"/>
          </ac:picMkLst>
        </pc:picChg>
        <pc:picChg chg="add del">
          <ac:chgData name="Mike Nelson" userId="6bcdc125d2983377" providerId="LiveId" clId="{3FD75966-C347-4F8A-91D7-2B5E4D8DC041}" dt="2017-11-21T18:49:34.726" v="97" actId="26606"/>
          <ac:picMkLst>
            <pc:docMk/>
            <pc:sldMk cId="2482973742" sldId="338"/>
            <ac:picMk id="16" creationId="{C378A39E-7C31-46DC-BF58-1048E7CF392E}"/>
          </ac:picMkLst>
        </pc:picChg>
        <pc:cxnChg chg="add del">
          <ac:chgData name="Mike Nelson" userId="6bcdc125d2983377" providerId="LiveId" clId="{3FD75966-C347-4F8A-91D7-2B5E4D8DC041}" dt="2017-11-21T19:52:28.227" v="150" actId="26606"/>
          <ac:cxnSpMkLst>
            <pc:docMk/>
            <pc:sldMk cId="2482973742" sldId="338"/>
            <ac:cxnSpMk id="12" creationId="{38FB9660-F42F-4313-BBC4-47C007FE484C}"/>
          </ac:cxnSpMkLst>
        </pc:cxnChg>
      </pc:sldChg>
      <pc:sldChg chg="modSp add">
        <pc:chgData name="Mike Nelson" userId="6bcdc125d2983377" providerId="LiveId" clId="{3FD75966-C347-4F8A-91D7-2B5E4D8DC041}" dt="2017-11-22T14:24:46.246" v="1157" actId="14100"/>
        <pc:sldMkLst>
          <pc:docMk/>
          <pc:sldMk cId="521437459" sldId="339"/>
        </pc:sldMkLst>
        <pc:spChg chg="mod">
          <ac:chgData name="Mike Nelson" userId="6bcdc125d2983377" providerId="LiveId" clId="{3FD75966-C347-4F8A-91D7-2B5E4D8DC041}" dt="2017-11-21T20:15:46.952" v="189" actId="26606"/>
          <ac:spMkLst>
            <pc:docMk/>
            <pc:sldMk cId="521437459" sldId="339"/>
            <ac:spMk id="2" creationId="{9B2BDDE0-02D3-42A4-A79E-54C70F0387B6}"/>
          </ac:spMkLst>
        </pc:spChg>
        <pc:picChg chg="mod">
          <ac:chgData name="Mike Nelson" userId="6bcdc125d2983377" providerId="LiveId" clId="{3FD75966-C347-4F8A-91D7-2B5E4D8DC041}" dt="2017-11-22T14:24:46.246" v="1157" actId="14100"/>
          <ac:picMkLst>
            <pc:docMk/>
            <pc:sldMk cId="521437459" sldId="339"/>
            <ac:picMk id="4" creationId="{02B5C942-0C5A-4863-9CA6-9017822C281B}"/>
          </ac:picMkLst>
        </pc:picChg>
      </pc:sldChg>
      <pc:sldChg chg="addSp delSp modSp add del">
        <pc:chgData name="Mike Nelson" userId="6bcdc125d2983377" providerId="LiveId" clId="{3FD75966-C347-4F8A-91D7-2B5E4D8DC041}" dt="2017-11-21T19:53:17.270" v="157" actId="2696"/>
        <pc:sldMkLst>
          <pc:docMk/>
          <pc:sldMk cId="1459181000" sldId="340"/>
        </pc:sldMkLst>
        <pc:spChg chg="mod">
          <ac:chgData name="Mike Nelson" userId="6bcdc125d2983377" providerId="LiveId" clId="{3FD75966-C347-4F8A-91D7-2B5E4D8DC041}" dt="2017-11-21T18:51:36.505" v="118" actId="26606"/>
          <ac:spMkLst>
            <pc:docMk/>
            <pc:sldMk cId="1459181000" sldId="340"/>
            <ac:spMk id="2" creationId="{9B2BDDE0-02D3-42A4-A79E-54C70F0387B6}"/>
          </ac:spMkLst>
        </pc:spChg>
        <pc:picChg chg="del mod">
          <ac:chgData name="Mike Nelson" userId="6bcdc125d2983377" providerId="LiveId" clId="{3FD75966-C347-4F8A-91D7-2B5E4D8DC041}" dt="2017-11-21T18:52:51.470" v="119" actId="478"/>
          <ac:picMkLst>
            <pc:docMk/>
            <pc:sldMk cId="1459181000" sldId="340"/>
            <ac:picMk id="4" creationId="{02B5C942-0C5A-4863-9CA6-9017822C281B}"/>
          </ac:picMkLst>
        </pc:picChg>
        <pc:picChg chg="add mod">
          <ac:chgData name="Mike Nelson" userId="6bcdc125d2983377" providerId="LiveId" clId="{3FD75966-C347-4F8A-91D7-2B5E4D8DC041}" dt="2017-11-21T18:54:31.809" v="124" actId="14100"/>
          <ac:picMkLst>
            <pc:docMk/>
            <pc:sldMk cId="1459181000" sldId="340"/>
            <ac:picMk id="5" creationId="{93E6CD50-331B-41EA-AAC8-8BA9A29569CC}"/>
          </ac:picMkLst>
        </pc:picChg>
      </pc:sldChg>
      <pc:sldChg chg="addSp modSp add">
        <pc:chgData name="Mike Nelson" userId="6bcdc125d2983377" providerId="LiveId" clId="{3FD75966-C347-4F8A-91D7-2B5E4D8DC041}" dt="2017-11-22T14:26:22.649" v="1165" actId="2696"/>
        <pc:sldMkLst>
          <pc:docMk/>
          <pc:sldMk cId="99006728" sldId="341"/>
        </pc:sldMkLst>
        <pc:spChg chg="mod">
          <ac:chgData name="Mike Nelson" userId="6bcdc125d2983377" providerId="LiveId" clId="{3FD75966-C347-4F8A-91D7-2B5E4D8DC041}" dt="2017-11-21T19:53:44.918" v="170" actId="20577"/>
          <ac:spMkLst>
            <pc:docMk/>
            <pc:sldMk cId="99006728" sldId="341"/>
            <ac:spMk id="5" creationId="{CA3D8E9F-03F5-428D-A11A-BE4DF9054BA7}"/>
          </ac:spMkLst>
        </pc:spChg>
        <pc:picChg chg="mod">
          <ac:chgData name="Mike Nelson" userId="6bcdc125d2983377" providerId="LiveId" clId="{3FD75966-C347-4F8A-91D7-2B5E4D8DC041}" dt="2017-11-21T19:53:31.038" v="158" actId="14826"/>
          <ac:picMkLst>
            <pc:docMk/>
            <pc:sldMk cId="99006728" sldId="341"/>
            <ac:picMk id="4" creationId="{02B5C942-0C5A-4863-9CA6-9017822C281B}"/>
          </ac:picMkLst>
        </pc:picChg>
        <pc:picChg chg="add">
          <ac:chgData name="Mike Nelson" userId="6bcdc125d2983377" providerId="LiveId" clId="{3FD75966-C347-4F8A-91D7-2B5E4D8DC041}" dt="2017-11-22T14:26:22.649" v="1165" actId="2696"/>
          <ac:picMkLst>
            <pc:docMk/>
            <pc:sldMk cId="99006728" sldId="341"/>
            <ac:picMk id="6" creationId="{80CFF2C6-8FA2-48FC-8545-12BDC92B2DD0}"/>
          </ac:picMkLst>
        </pc:picChg>
      </pc:sldChg>
      <pc:sldChg chg="add">
        <pc:chgData name="Mike Nelson" userId="6bcdc125d2983377" providerId="LiveId" clId="{3FD75966-C347-4F8A-91D7-2B5E4D8DC041}" dt="2017-11-21T20:17:29.562" v="192" actId="20577"/>
        <pc:sldMkLst>
          <pc:docMk/>
          <pc:sldMk cId="1072968556" sldId="342"/>
        </pc:sldMkLst>
      </pc:sldChg>
      <pc:sldChg chg="addSp modSp add setBg modAnim">
        <pc:chgData name="Mike Nelson" userId="6bcdc125d2983377" providerId="LiveId" clId="{3FD75966-C347-4F8A-91D7-2B5E4D8DC041}" dt="2017-11-28T16:42:46.689" v="1969" actId="2696"/>
        <pc:sldMkLst>
          <pc:docMk/>
          <pc:sldMk cId="972123767" sldId="343"/>
        </pc:sldMkLst>
        <pc:graphicFrameChg chg="add mod">
          <ac:chgData name="Mike Nelson" userId="6bcdc125d2983377" providerId="LiveId" clId="{3FD75966-C347-4F8A-91D7-2B5E4D8DC041}" dt="2017-11-28T16:38:42.999" v="1962" actId="20577"/>
          <ac:graphicFrameMkLst>
            <pc:docMk/>
            <pc:sldMk cId="972123767" sldId="343"/>
            <ac:graphicFrameMk id="3" creationId="{6835EB9B-5003-4A93-BBB6-EB00F566289E}"/>
          </ac:graphicFrameMkLst>
        </pc:graphicFrameChg>
      </pc:sldChg>
      <pc:sldChg chg="add del">
        <pc:chgData name="Mike Nelson" userId="6bcdc125d2983377" providerId="LiveId" clId="{3FD75966-C347-4F8A-91D7-2B5E4D8DC041}" dt="2017-11-22T14:04:18.211" v="704" actId="2696"/>
        <pc:sldMkLst>
          <pc:docMk/>
          <pc:sldMk cId="3635068855" sldId="344"/>
        </pc:sldMkLst>
      </pc:sldChg>
      <pc:sldChg chg="addSp modSp modAnim">
        <pc:chgData name="Mike Nelson" userId="6bcdc125d2983377" providerId="LiveId" clId="{3FD75966-C347-4F8A-91D7-2B5E4D8DC041}" dt="2017-11-22T14:09:14.889" v="754" actId="2696"/>
        <pc:sldMkLst>
          <pc:docMk/>
          <pc:sldMk cId="3200066937" sldId="345"/>
        </pc:sldMkLst>
        <pc:spChg chg="mod">
          <ac:chgData name="Mike Nelson" userId="6bcdc125d2983377" providerId="LiveId" clId="{3FD75966-C347-4F8A-91D7-2B5E4D8DC041}" dt="2017-11-22T14:04:44.689" v="711" actId="1076"/>
          <ac:spMkLst>
            <pc:docMk/>
            <pc:sldMk cId="3200066937" sldId="345"/>
            <ac:spMk id="2" creationId="{00000000-0000-0000-0000-000000000000}"/>
          </ac:spMkLst>
        </pc:spChg>
        <pc:spChg chg="mod">
          <ac:chgData name="Mike Nelson" userId="6bcdc125d2983377" providerId="LiveId" clId="{3FD75966-C347-4F8A-91D7-2B5E4D8DC041}" dt="2017-11-22T14:09:14.889" v="754" actId="2696"/>
          <ac:spMkLst>
            <pc:docMk/>
            <pc:sldMk cId="3200066937" sldId="345"/>
            <ac:spMk id="3" creationId="{00000000-0000-0000-0000-000000000000}"/>
          </ac:spMkLst>
        </pc:spChg>
        <pc:spChg chg="add mod">
          <ac:chgData name="Mike Nelson" userId="6bcdc125d2983377" providerId="LiveId" clId="{3FD75966-C347-4F8A-91D7-2B5E4D8DC041}" dt="2017-11-22T14:05:30.355" v="742" actId="1076"/>
          <ac:spMkLst>
            <pc:docMk/>
            <pc:sldMk cId="3200066937" sldId="345"/>
            <ac:spMk id="4" creationId="{759F4571-45FE-4EC5-AD4B-E106FCC8B049}"/>
          </ac:spMkLst>
        </pc:spChg>
      </pc:sldChg>
      <pc:sldChg chg="modSp">
        <pc:chgData name="Mike Nelson" userId="6bcdc125d2983377" providerId="LiveId" clId="{3FD75966-C347-4F8A-91D7-2B5E4D8DC041}" dt="2017-11-22T14:09:09.420" v="753" actId="2696"/>
        <pc:sldMkLst>
          <pc:docMk/>
          <pc:sldMk cId="4133863127" sldId="346"/>
        </pc:sldMkLst>
        <pc:spChg chg="mod">
          <ac:chgData name="Mike Nelson" userId="6bcdc125d2983377" providerId="LiveId" clId="{3FD75966-C347-4F8A-91D7-2B5E4D8DC041}" dt="2017-11-22T14:09:09.420" v="753" actId="2696"/>
          <ac:spMkLst>
            <pc:docMk/>
            <pc:sldMk cId="4133863127" sldId="346"/>
            <ac:spMk id="3" creationId="{00000000-0000-0000-0000-000000000000}"/>
          </ac:spMkLst>
        </pc:spChg>
      </pc:sldChg>
      <pc:sldChg chg="modSp setBg modAnim">
        <pc:chgData name="Mike Nelson" userId="6bcdc125d2983377" providerId="LiveId" clId="{3FD75966-C347-4F8A-91D7-2B5E4D8DC041}" dt="2017-11-22T14:08:58.222" v="752" actId="2696"/>
        <pc:sldMkLst>
          <pc:docMk/>
          <pc:sldMk cId="1774534809" sldId="347"/>
        </pc:sldMkLst>
        <pc:spChg chg="mod">
          <ac:chgData name="Mike Nelson" userId="6bcdc125d2983377" providerId="LiveId" clId="{3FD75966-C347-4F8A-91D7-2B5E4D8DC041}" dt="2017-11-22T14:08:54.659" v="751" actId="2696"/>
          <ac:spMkLst>
            <pc:docMk/>
            <pc:sldMk cId="1774534809" sldId="347"/>
            <ac:spMk id="2" creationId="{00000000-0000-0000-0000-000000000000}"/>
          </ac:spMkLst>
        </pc:spChg>
        <pc:spChg chg="mod">
          <ac:chgData name="Mike Nelson" userId="6bcdc125d2983377" providerId="LiveId" clId="{3FD75966-C347-4F8A-91D7-2B5E4D8DC041}" dt="2017-11-22T14:08:58.222" v="752" actId="2696"/>
          <ac:spMkLst>
            <pc:docMk/>
            <pc:sldMk cId="1774534809" sldId="347"/>
            <ac:spMk id="3" creationId="{00000000-0000-0000-0000-000000000000}"/>
          </ac:spMkLst>
        </pc:spChg>
      </pc:sldChg>
      <pc:sldChg chg="modSp setBg">
        <pc:chgData name="Mike Nelson" userId="6bcdc125d2983377" providerId="LiveId" clId="{3FD75966-C347-4F8A-91D7-2B5E4D8DC041}" dt="2017-11-22T14:09:59.070" v="758" actId="2696"/>
        <pc:sldMkLst>
          <pc:docMk/>
          <pc:sldMk cId="4048640379" sldId="348"/>
        </pc:sldMkLst>
        <pc:spChg chg="mod">
          <ac:chgData name="Mike Nelson" userId="6bcdc125d2983377" providerId="LiveId" clId="{3FD75966-C347-4F8A-91D7-2B5E4D8DC041}" dt="2017-11-22T14:09:55.329" v="757" actId="1076"/>
          <ac:spMkLst>
            <pc:docMk/>
            <pc:sldMk cId="4048640379" sldId="348"/>
            <ac:spMk id="2" creationId="{00000000-0000-0000-0000-000000000000}"/>
          </ac:spMkLst>
        </pc:spChg>
        <pc:spChg chg="mod">
          <ac:chgData name="Mike Nelson" userId="6bcdc125d2983377" providerId="LiveId" clId="{3FD75966-C347-4F8A-91D7-2B5E4D8DC041}" dt="2017-11-22T14:09:59.070" v="758" actId="2696"/>
          <ac:spMkLst>
            <pc:docMk/>
            <pc:sldMk cId="4048640379" sldId="348"/>
            <ac:spMk id="3" creationId="{00000000-0000-0000-0000-000000000000}"/>
          </ac:spMkLst>
        </pc:spChg>
      </pc:sldChg>
      <pc:sldChg chg="modSp setBg">
        <pc:chgData name="Mike Nelson" userId="6bcdc125d2983377" providerId="LiveId" clId="{3FD75966-C347-4F8A-91D7-2B5E4D8DC041}" dt="2017-11-22T14:10:50.246" v="760" actId="2696"/>
        <pc:sldMkLst>
          <pc:docMk/>
          <pc:sldMk cId="1879888973" sldId="349"/>
        </pc:sldMkLst>
        <pc:spChg chg="mod">
          <ac:chgData name="Mike Nelson" userId="6bcdc125d2983377" providerId="LiveId" clId="{3FD75966-C347-4F8A-91D7-2B5E4D8DC041}" dt="2017-11-22T14:10:50.246" v="760" actId="2696"/>
          <ac:spMkLst>
            <pc:docMk/>
            <pc:sldMk cId="1879888973" sldId="349"/>
            <ac:spMk id="9" creationId="{00000000-0000-0000-0000-000000000000}"/>
          </ac:spMkLst>
        </pc:spChg>
      </pc:sldChg>
      <pc:sldChg chg="modSp add del">
        <pc:chgData name="Mike Nelson" userId="6bcdc125d2983377" providerId="LiveId" clId="{3FD75966-C347-4F8A-91D7-2B5E4D8DC041}" dt="2017-11-28T16:33:50.007" v="1915" actId="2696"/>
        <pc:sldMkLst>
          <pc:docMk/>
          <pc:sldMk cId="3858792775" sldId="350"/>
        </pc:sldMkLst>
        <pc:spChg chg="mod">
          <ac:chgData name="Mike Nelson" userId="6bcdc125d2983377" providerId="LiveId" clId="{3FD75966-C347-4F8A-91D7-2B5E4D8DC041}" dt="2017-11-22T14:16:18.994" v="891" actId="20577"/>
          <ac:spMkLst>
            <pc:docMk/>
            <pc:sldMk cId="3858792775" sldId="350"/>
            <ac:spMk id="2" creationId="{00000000-0000-0000-0000-000000000000}"/>
          </ac:spMkLst>
        </pc:spChg>
        <pc:spChg chg="mod">
          <ac:chgData name="Mike Nelson" userId="6bcdc125d2983377" providerId="LiveId" clId="{3FD75966-C347-4F8A-91D7-2B5E4D8DC041}" dt="2017-11-22T14:16:25.751" v="900" actId="20577"/>
          <ac:spMkLst>
            <pc:docMk/>
            <pc:sldMk cId="3858792775" sldId="350"/>
            <ac:spMk id="3" creationId="{00000000-0000-0000-0000-000000000000}"/>
          </ac:spMkLst>
        </pc:spChg>
      </pc:sldChg>
      <pc:sldChg chg="add del">
        <pc:chgData name="Mike Nelson" userId="6bcdc125d2983377" providerId="LiveId" clId="{3FD75966-C347-4F8A-91D7-2B5E4D8DC041}" dt="2017-11-22T14:12:46.196" v="762" actId="2696"/>
        <pc:sldMkLst>
          <pc:docMk/>
          <pc:sldMk cId="4130231046" sldId="350"/>
        </pc:sldMkLst>
      </pc:sldChg>
      <pc:sldChg chg="addSp delSp modSp add del mod setBg">
        <pc:chgData name="Mike Nelson" userId="6bcdc125d2983377" providerId="LiveId" clId="{3FD75966-C347-4F8A-91D7-2B5E4D8DC041}" dt="2017-11-28T16:32:06.965" v="1888" actId="2696"/>
        <pc:sldMkLst>
          <pc:docMk/>
          <pc:sldMk cId="2662091296" sldId="351"/>
        </pc:sldMkLst>
        <pc:spChg chg="mod ord">
          <ac:chgData name="Mike Nelson" userId="6bcdc125d2983377" providerId="LiveId" clId="{3FD75966-C347-4F8A-91D7-2B5E4D8DC041}" dt="2017-11-22T14:20:28.683" v="1152" actId="2696"/>
          <ac:spMkLst>
            <pc:docMk/>
            <pc:sldMk cId="2662091296" sldId="351"/>
            <ac:spMk id="2" creationId="{731653D6-56EF-4CBB-9920-00C6CA6FA472}"/>
          </ac:spMkLst>
        </pc:spChg>
        <pc:spChg chg="del">
          <ac:chgData name="Mike Nelson" userId="6bcdc125d2983377" providerId="LiveId" clId="{3FD75966-C347-4F8A-91D7-2B5E4D8DC041}" dt="2017-11-22T14:17:30.851" v="932" actId="931"/>
          <ac:spMkLst>
            <pc:docMk/>
            <pc:sldMk cId="2662091296" sldId="351"/>
            <ac:spMk id="3" creationId="{54B2D182-8322-4F43-B5E4-5B339FF72496}"/>
          </ac:spMkLst>
        </pc:spChg>
        <pc:spChg chg="mod">
          <ac:chgData name="Mike Nelson" userId="6bcdc125d2983377" providerId="LiveId" clId="{3FD75966-C347-4F8A-91D7-2B5E4D8DC041}" dt="2017-11-22T14:20:24.661" v="1151" actId="2696"/>
          <ac:spMkLst>
            <pc:docMk/>
            <pc:sldMk cId="2662091296" sldId="351"/>
            <ac:spMk id="4" creationId="{8FB1BB4A-E33D-4609-9534-B514405C2A7A}"/>
          </ac:spMkLst>
        </pc:spChg>
        <pc:spChg chg="mod">
          <ac:chgData name="Mike Nelson" userId="6bcdc125d2983377" providerId="LiveId" clId="{3FD75966-C347-4F8A-91D7-2B5E4D8DC041}" dt="2017-11-22T14:17:48.097" v="934" actId="26606"/>
          <ac:spMkLst>
            <pc:docMk/>
            <pc:sldMk cId="2662091296" sldId="351"/>
            <ac:spMk id="5" creationId="{734DE106-865C-43E1-ADB0-117F159E153B}"/>
          </ac:spMkLst>
        </pc:spChg>
        <pc:picChg chg="add mod">
          <ac:chgData name="Mike Nelson" userId="6bcdc125d2983377" providerId="LiveId" clId="{3FD75966-C347-4F8A-91D7-2B5E4D8DC041}" dt="2017-11-22T14:17:48.097" v="934" actId="26606"/>
          <ac:picMkLst>
            <pc:docMk/>
            <pc:sldMk cId="2662091296" sldId="351"/>
            <ac:picMk id="7" creationId="{AECD083F-71B9-45E2-8703-516C1FBA2CDE}"/>
          </ac:picMkLst>
        </pc:picChg>
      </pc:sldChg>
      <pc:sldChg chg="delSp modSp add">
        <pc:chgData name="Mike Nelson" userId="6bcdc125d2983377" providerId="LiveId" clId="{3FD75966-C347-4F8A-91D7-2B5E4D8DC041}" dt="2017-11-28T16:32:01.624" v="1887" actId="478"/>
        <pc:sldMkLst>
          <pc:docMk/>
          <pc:sldMk cId="999890961" sldId="352"/>
        </pc:sldMkLst>
        <pc:spChg chg="del mod">
          <ac:chgData name="Mike Nelson" userId="6bcdc125d2983377" providerId="LiveId" clId="{3FD75966-C347-4F8A-91D7-2B5E4D8DC041}" dt="2017-11-28T16:32:01.624" v="1887" actId="478"/>
          <ac:spMkLst>
            <pc:docMk/>
            <pc:sldMk cId="999890961" sldId="352"/>
            <ac:spMk id="9" creationId="{00000000-0000-0000-0000-000000000000}"/>
          </ac:spMkLst>
        </pc:spChg>
        <pc:spChg chg="mod">
          <ac:chgData name="Mike Nelson" userId="6bcdc125d2983377" providerId="LiveId" clId="{3FD75966-C347-4F8A-91D7-2B5E4D8DC041}" dt="2017-11-28T16:31:41.411" v="1884" actId="313"/>
          <ac:spMkLst>
            <pc:docMk/>
            <pc:sldMk cId="999890961" sldId="352"/>
            <ac:spMk id="13" creationId="{00000000-0000-0000-0000-000000000000}"/>
          </ac:spMkLst>
        </pc:spChg>
        <pc:picChg chg="mod">
          <ac:chgData name="Mike Nelson" userId="6bcdc125d2983377" providerId="LiveId" clId="{3FD75966-C347-4F8A-91D7-2B5E4D8DC041}" dt="2017-11-28T16:31:48.503" v="1885" actId="14100"/>
          <ac:picMkLst>
            <pc:docMk/>
            <pc:sldMk cId="999890961" sldId="352"/>
            <ac:picMk id="2" creationId="{00000000-0000-0000-0000-000000000000}"/>
          </ac:picMkLst>
        </pc:picChg>
      </pc:sldChg>
      <pc:sldChg chg="modSp add">
        <pc:chgData name="Mike Nelson" userId="6bcdc125d2983377" providerId="LiveId" clId="{3FD75966-C347-4F8A-91D7-2B5E4D8DC041}" dt="2017-11-28T18:56:46.537" v="2034" actId="1076"/>
        <pc:sldMkLst>
          <pc:docMk/>
          <pc:sldMk cId="2678551170" sldId="353"/>
        </pc:sldMkLst>
        <pc:spChg chg="mod">
          <ac:chgData name="Mike Nelson" userId="6bcdc125d2983377" providerId="LiveId" clId="{3FD75966-C347-4F8A-91D7-2B5E4D8DC041}" dt="2017-11-28T18:56:46.537" v="2034" actId="1076"/>
          <ac:spMkLst>
            <pc:docMk/>
            <pc:sldMk cId="2678551170" sldId="353"/>
            <ac:spMk id="3" creationId="{00000000-0000-0000-0000-000000000000}"/>
          </ac:spMkLst>
        </pc:spChg>
      </pc:sldChg>
      <pc:sldChg chg="add">
        <pc:chgData name="Mike Nelson" userId="6bcdc125d2983377" providerId="LiveId" clId="{3FD75966-C347-4F8A-91D7-2B5E4D8DC041}" dt="2017-11-28T16:33:43.499" v="1914" actId="2696"/>
        <pc:sldMkLst>
          <pc:docMk/>
          <pc:sldMk cId="213951777" sldId="354"/>
        </pc:sldMkLst>
      </pc:sldChg>
      <pc:sldChg chg="addSp modSp add mod setBg">
        <pc:chgData name="Mike Nelson" userId="6bcdc125d2983377" providerId="LiveId" clId="{3FD75966-C347-4F8A-91D7-2B5E4D8DC041}" dt="2017-11-30T13:53:22.929" v="2039" actId="27614"/>
        <pc:sldMkLst>
          <pc:docMk/>
          <pc:sldMk cId="4150915284" sldId="355"/>
        </pc:sldMkLst>
        <pc:spChg chg="mod ord">
          <ac:chgData name="Mike Nelson" userId="6bcdc125d2983377" providerId="LiveId" clId="{3FD75966-C347-4F8A-91D7-2B5E4D8DC041}" dt="2017-11-30T13:53:08.855" v="2038" actId="26606"/>
          <ac:spMkLst>
            <pc:docMk/>
            <pc:sldMk cId="4150915284" sldId="355"/>
            <ac:spMk id="2" creationId="{C9BBA1DE-D332-457E-88B7-4E1842FF5866}"/>
          </ac:spMkLst>
        </pc:spChg>
        <pc:picChg chg="add mod">
          <ac:chgData name="Mike Nelson" userId="6bcdc125d2983377" providerId="LiveId" clId="{3FD75966-C347-4F8A-91D7-2B5E4D8DC041}" dt="2017-11-30T13:53:08.855" v="2038" actId="26606"/>
          <ac:picMkLst>
            <pc:docMk/>
            <pc:sldMk cId="4150915284" sldId="355"/>
            <ac:picMk id="4" creationId="{7B617F08-A3D0-4DAA-BCA6-19CC226A615F}"/>
          </ac:picMkLst>
        </pc:picChg>
        <pc:picChg chg="add mod">
          <ac:chgData name="Mike Nelson" userId="6bcdc125d2983377" providerId="LiveId" clId="{3FD75966-C347-4F8A-91D7-2B5E4D8DC041}" dt="2017-11-30T13:53:22.929" v="2039" actId="27614"/>
          <ac:picMkLst>
            <pc:docMk/>
            <pc:sldMk cId="4150915284" sldId="355"/>
            <ac:picMk id="9" creationId="{C378A39E-7C31-46DC-BF58-1048E7CF392E}"/>
          </ac:picMkLst>
        </pc:picChg>
      </pc:sldChg>
      <pc:sldChg chg="addSp delSp modSp add mod setBg">
        <pc:chgData name="Mike Nelson" userId="6bcdc125d2983377" providerId="LiveId" clId="{3FD75966-C347-4F8A-91D7-2B5E4D8DC041}" dt="2017-11-30T14:02:19.236" v="2096" actId="27614"/>
        <pc:sldMkLst>
          <pc:docMk/>
          <pc:sldMk cId="1116523488" sldId="356"/>
        </pc:sldMkLst>
        <pc:spChg chg="mod">
          <ac:chgData name="Mike Nelson" userId="6bcdc125d2983377" providerId="LiveId" clId="{3FD75966-C347-4F8A-91D7-2B5E4D8DC041}" dt="2017-11-30T13:58:03.768" v="2094" actId="26606"/>
          <ac:spMkLst>
            <pc:docMk/>
            <pc:sldMk cId="1116523488" sldId="356"/>
            <ac:spMk id="2" creationId="{77FF7C5E-3929-4D20-A76A-7EB9FC42A862}"/>
          </ac:spMkLst>
        </pc:spChg>
        <pc:spChg chg="del">
          <ac:chgData name="Mike Nelson" userId="6bcdc125d2983377" providerId="LiveId" clId="{3FD75966-C347-4F8A-91D7-2B5E4D8DC041}" dt="2017-11-30T13:56:36.820" v="2048"/>
          <ac:spMkLst>
            <pc:docMk/>
            <pc:sldMk cId="1116523488" sldId="356"/>
            <ac:spMk id="3" creationId="{B2E74544-FB7B-4012-9F37-1A7921382542}"/>
          </ac:spMkLst>
        </pc:spChg>
        <pc:spChg chg="mod">
          <ac:chgData name="Mike Nelson" userId="6bcdc125d2983377" providerId="LiveId" clId="{3FD75966-C347-4F8A-91D7-2B5E4D8DC041}" dt="2017-11-30T13:58:03.768" v="2094" actId="26606"/>
          <ac:spMkLst>
            <pc:docMk/>
            <pc:sldMk cId="1116523488" sldId="356"/>
            <ac:spMk id="4" creationId="{44DCFB91-A260-4981-AEFE-630C233D8956}"/>
          </ac:spMkLst>
        </pc:spChg>
        <pc:spChg chg="mod">
          <ac:chgData name="Mike Nelson" userId="6bcdc125d2983377" providerId="LiveId" clId="{3FD75966-C347-4F8A-91D7-2B5E4D8DC041}" dt="2017-11-30T13:58:03.768" v="2094" actId="26606"/>
          <ac:spMkLst>
            <pc:docMk/>
            <pc:sldMk cId="1116523488" sldId="356"/>
            <ac:spMk id="5" creationId="{4BF0B9CB-6C43-47FE-880E-DC5801A81942}"/>
          </ac:spMkLst>
        </pc:spChg>
        <pc:spChg chg="add">
          <ac:chgData name="Mike Nelson" userId="6bcdc125d2983377" providerId="LiveId" clId="{3FD75966-C347-4F8A-91D7-2B5E4D8DC041}" dt="2017-11-30T13:58:03.768" v="2094" actId="26606"/>
          <ac:spMkLst>
            <pc:docMk/>
            <pc:sldMk cId="1116523488" sldId="356"/>
            <ac:spMk id="12" creationId="{823AC064-BC96-4F32-8AE1-B2FD38754823}"/>
          </ac:spMkLst>
        </pc:spChg>
        <pc:picChg chg="add mod ord">
          <ac:chgData name="Mike Nelson" userId="6bcdc125d2983377" providerId="LiveId" clId="{3FD75966-C347-4F8A-91D7-2B5E4D8DC041}" dt="2017-11-30T14:02:19.236" v="2096" actId="27614"/>
          <ac:picMkLst>
            <pc:docMk/>
            <pc:sldMk cId="1116523488" sldId="356"/>
            <ac:picMk id="6" creationId="{B665FF6D-333E-4172-9666-B05D77F6CB9A}"/>
          </ac:picMkLst>
        </pc:picChg>
        <pc:picChg chg="add mod ord">
          <ac:chgData name="Mike Nelson" userId="6bcdc125d2983377" providerId="LiveId" clId="{3FD75966-C347-4F8A-91D7-2B5E4D8DC041}" dt="2017-11-30T14:02:19.231" v="2095" actId="27614"/>
          <ac:picMkLst>
            <pc:docMk/>
            <pc:sldMk cId="1116523488" sldId="356"/>
            <ac:picMk id="7" creationId="{324720C1-1EB2-4A53-9B63-0939D80CD36C}"/>
          </ac:picMkLst>
        </pc:picChg>
        <pc:cxnChg chg="add">
          <ac:chgData name="Mike Nelson" userId="6bcdc125d2983377" providerId="LiveId" clId="{3FD75966-C347-4F8A-91D7-2B5E4D8DC041}" dt="2017-11-30T13:58:03.768" v="2094" actId="26606"/>
          <ac:cxnSpMkLst>
            <pc:docMk/>
            <pc:sldMk cId="1116523488" sldId="356"/>
            <ac:cxnSpMk id="14" creationId="{7E7C77BC-7138-40B1-A15B-20F57A494629}"/>
          </ac:cxnSpMkLst>
        </pc:cxnChg>
        <pc:cxnChg chg="add">
          <ac:chgData name="Mike Nelson" userId="6bcdc125d2983377" providerId="LiveId" clId="{3FD75966-C347-4F8A-91D7-2B5E4D8DC041}" dt="2017-11-30T13:58:03.768" v="2094" actId="26606"/>
          <ac:cxnSpMkLst>
            <pc:docMk/>
            <pc:sldMk cId="1116523488" sldId="356"/>
            <ac:cxnSpMk id="16" creationId="{DB146403-F3D6-484B-B2ED-97F9565D0370}"/>
          </ac:cxnSpMkLst>
        </pc:cxnChg>
      </pc:sldChg>
      <pc:sldMasterChg chg="addSp modSp modSldLayout">
        <pc:chgData name="Mike Nelson" userId="6bcdc125d2983377" providerId="LiveId" clId="{3FD75966-C347-4F8A-91D7-2B5E4D8DC041}" dt="2017-11-22T14:24:22.078" v="1156" actId="1076"/>
        <pc:sldMasterMkLst>
          <pc:docMk/>
          <pc:sldMasterMk cId="1796419942" sldId="2147483648"/>
        </pc:sldMasterMkLst>
        <pc:picChg chg="add mod">
          <ac:chgData name="Mike Nelson" userId="6bcdc125d2983377" providerId="LiveId" clId="{3FD75966-C347-4F8A-91D7-2B5E4D8DC041}" dt="2017-11-22T14:24:22.078" v="1156" actId="1076"/>
          <ac:picMkLst>
            <pc:docMk/>
            <pc:sldMasterMk cId="1796419942" sldId="2147483648"/>
            <ac:picMk id="8" creationId="{3E0DA2BF-762F-4889-956E-01323B32AE66}"/>
          </ac:picMkLst>
        </pc:picChg>
        <pc:sldLayoutChg chg="setBg">
          <pc:chgData name="Mike Nelson" userId="6bcdc125d2983377" providerId="LiveId" clId="{3FD75966-C347-4F8A-91D7-2B5E4D8DC041}" dt="2017-11-21T20:37:23.467" v="282" actId="20577"/>
          <pc:sldLayoutMkLst>
            <pc:docMk/>
            <pc:sldMasterMk cId="1796419942" sldId="2147483648"/>
            <pc:sldLayoutMk cId="1309520263" sldId="2147483649"/>
          </pc:sldLayoutMkLst>
        </pc:sldLayoutChg>
        <pc:sldLayoutChg chg="setBg">
          <pc:chgData name="Mike Nelson" userId="6bcdc125d2983377" providerId="LiveId" clId="{3FD75966-C347-4F8A-91D7-2B5E4D8DC041}" dt="2017-11-21T20:37:18.958" v="281" actId="20577"/>
          <pc:sldLayoutMkLst>
            <pc:docMk/>
            <pc:sldMasterMk cId="1796419942" sldId="2147483648"/>
            <pc:sldLayoutMk cId="3551557961" sldId="2147483651"/>
          </pc:sldLayoutMkLst>
        </pc:sldLayoutChg>
        <pc:sldLayoutChg chg="setBg">
          <pc:chgData name="Mike Nelson" userId="6bcdc125d2983377" providerId="LiveId" clId="{3FD75966-C347-4F8A-91D7-2B5E4D8DC041}" dt="2017-11-21T20:37:13.617" v="280" actId="20577"/>
          <pc:sldLayoutMkLst>
            <pc:docMk/>
            <pc:sldMasterMk cId="1796419942" sldId="2147483648"/>
            <pc:sldLayoutMk cId="88455220" sldId="2147483660"/>
          </pc:sldLayoutMkLst>
        </pc:sldLayoutChg>
        <pc:sldLayoutChg chg="setBg">
          <pc:chgData name="Mike Nelson" userId="6bcdc125d2983377" providerId="LiveId" clId="{3FD75966-C347-4F8A-91D7-2B5E4D8DC041}" dt="2017-11-21T20:36:30.603" v="275" actId="20577"/>
          <pc:sldLayoutMkLst>
            <pc:docMk/>
            <pc:sldMasterMk cId="1796419942" sldId="2147483648"/>
            <pc:sldLayoutMk cId="4096655420" sldId="2147483661"/>
          </pc:sldLayoutMkLst>
        </pc:sldLayoutChg>
        <pc:sldLayoutChg chg="modSp">
          <pc:chgData name="Mike Nelson" userId="6bcdc125d2983377" providerId="LiveId" clId="{3FD75966-C347-4F8A-91D7-2B5E4D8DC041}" dt="2017-11-21T20:36:45.143" v="276" actId="20577"/>
          <pc:sldLayoutMkLst>
            <pc:docMk/>
            <pc:sldMasterMk cId="1796419942" sldId="2147483648"/>
            <pc:sldLayoutMk cId="1031276609" sldId="2147483662"/>
          </pc:sldLayoutMkLst>
          <pc:spChg chg="mod">
            <ac:chgData name="Mike Nelson" userId="6bcdc125d2983377" providerId="LiveId" clId="{3FD75966-C347-4F8A-91D7-2B5E4D8DC041}" dt="2017-11-21T20:36:45.143" v="276" actId="20577"/>
            <ac:spMkLst>
              <pc:docMk/>
              <pc:sldMasterMk cId="1796419942" sldId="2147483648"/>
              <pc:sldLayoutMk cId="1031276609" sldId="2147483662"/>
              <ac:spMk id="7" creationId="{00000000-0000-0000-0000-000000000000}"/>
            </ac:spMkLst>
          </pc:spChg>
        </pc:sldLayoutChg>
        <pc:sldLayoutChg chg="modSp">
          <pc:chgData name="Mike Nelson" userId="6bcdc125d2983377" providerId="LiveId" clId="{3FD75966-C347-4F8A-91D7-2B5E4D8DC041}" dt="2017-11-21T20:37:03.742" v="279" actId="20577"/>
          <pc:sldLayoutMkLst>
            <pc:docMk/>
            <pc:sldMasterMk cId="1796419942" sldId="2147483648"/>
            <pc:sldLayoutMk cId="3623613003" sldId="2147483663"/>
          </pc:sldLayoutMkLst>
          <pc:spChg chg="mod">
            <ac:chgData name="Mike Nelson" userId="6bcdc125d2983377" providerId="LiveId" clId="{3FD75966-C347-4F8A-91D7-2B5E4D8DC041}" dt="2017-11-21T20:36:58.038" v="277" actId="20577"/>
            <ac:spMkLst>
              <pc:docMk/>
              <pc:sldMasterMk cId="1796419942" sldId="2147483648"/>
              <pc:sldLayoutMk cId="3623613003" sldId="2147483663"/>
              <ac:spMk id="6" creationId="{00000000-0000-0000-0000-000000000000}"/>
            </ac:spMkLst>
          </pc:spChg>
          <pc:spChg chg="mod">
            <ac:chgData name="Mike Nelson" userId="6bcdc125d2983377" providerId="LiveId" clId="{3FD75966-C347-4F8A-91D7-2B5E4D8DC041}" dt="2017-11-21T20:37:01.527" v="278" actId="20577"/>
            <ac:spMkLst>
              <pc:docMk/>
              <pc:sldMasterMk cId="1796419942" sldId="2147483648"/>
              <pc:sldLayoutMk cId="3623613003" sldId="2147483663"/>
              <ac:spMk id="8" creationId="{00000000-0000-0000-0000-000000000000}"/>
            </ac:spMkLst>
          </pc:spChg>
          <pc:spChg chg="mod">
            <ac:chgData name="Mike Nelson" userId="6bcdc125d2983377" providerId="LiveId" clId="{3FD75966-C347-4F8A-91D7-2B5E4D8DC041}" dt="2017-11-21T20:37:03.742" v="279" actId="20577"/>
            <ac:spMkLst>
              <pc:docMk/>
              <pc:sldMasterMk cId="1796419942" sldId="2147483648"/>
              <pc:sldLayoutMk cId="3623613003" sldId="2147483663"/>
              <ac:spMk id="9" creationId="{00000000-0000-0000-0000-000000000000}"/>
            </ac:spMkLst>
          </pc:spChg>
        </pc:sldLayoutChg>
        <pc:sldLayoutChg chg="modSp">
          <pc:chgData name="Mike Nelson" userId="6bcdc125d2983377" providerId="LiveId" clId="{3FD75966-C347-4F8A-91D7-2B5E4D8DC041}" dt="2017-11-21T20:36:17.637" v="273" actId="20577"/>
          <pc:sldLayoutMkLst>
            <pc:docMk/>
            <pc:sldMasterMk cId="1796419942" sldId="2147483648"/>
            <pc:sldLayoutMk cId="1470519179" sldId="2147483664"/>
          </pc:sldLayoutMkLst>
          <pc:spChg chg="mod">
            <ac:chgData name="Mike Nelson" userId="6bcdc125d2983377" providerId="LiveId" clId="{3FD75966-C347-4F8A-91D7-2B5E4D8DC041}" dt="2017-11-21T20:35:48.638" v="268" actId="20577"/>
            <ac:spMkLst>
              <pc:docMk/>
              <pc:sldMasterMk cId="1796419942" sldId="2147483648"/>
              <pc:sldLayoutMk cId="1470519179" sldId="2147483664"/>
              <ac:spMk id="6" creationId="{00000000-0000-0000-0000-000000000000}"/>
            </ac:spMkLst>
          </pc:spChg>
          <pc:spChg chg="mod">
            <ac:chgData name="Mike Nelson" userId="6bcdc125d2983377" providerId="LiveId" clId="{3FD75966-C347-4F8A-91D7-2B5E4D8DC041}" dt="2017-11-21T20:36:17.637" v="273" actId="20577"/>
            <ac:spMkLst>
              <pc:docMk/>
              <pc:sldMasterMk cId="1796419942" sldId="2147483648"/>
              <pc:sldLayoutMk cId="1470519179" sldId="2147483664"/>
              <ac:spMk id="8" creationId="{00000000-0000-0000-0000-000000000000}"/>
            </ac:spMkLst>
          </pc:spChg>
          <pc:spChg chg="mod">
            <ac:chgData name="Mike Nelson" userId="6bcdc125d2983377" providerId="LiveId" clId="{3FD75966-C347-4F8A-91D7-2B5E4D8DC041}" dt="2017-11-21T20:36:09.397" v="271" actId="20577"/>
            <ac:spMkLst>
              <pc:docMk/>
              <pc:sldMasterMk cId="1796419942" sldId="2147483648"/>
              <pc:sldLayoutMk cId="1470519179" sldId="2147483664"/>
              <ac:spMk id="9" creationId="{00000000-0000-0000-0000-000000000000}"/>
            </ac:spMkLst>
          </pc:spChg>
        </pc:sldLayoutChg>
      </pc:sldMasterChg>
    </pc:docChg>
  </pc:docChgLst>
  <pc:docChgLst>
    <pc:chgData name="Mike Nelson" userId="6bcdc125d2983377" providerId="LiveId" clId="{A42DAE43-E3ED-4C3A-9C26-B8382639C9DC}"/>
    <pc:docChg chg="custSel modSld sldOrd">
      <pc:chgData name="Mike Nelson" userId="6bcdc125d2983377" providerId="LiveId" clId="{A42DAE43-E3ED-4C3A-9C26-B8382639C9DC}" dt="2017-07-20T15:08:13.714" v="131"/>
      <pc:docMkLst>
        <pc:docMk/>
      </pc:docMkLst>
      <pc:sldChg chg="modSp modAnim">
        <pc:chgData name="Mike Nelson" userId="6bcdc125d2983377" providerId="LiveId" clId="{A42DAE43-E3ED-4C3A-9C26-B8382639C9DC}" dt="2017-07-20T15:08:13.714" v="131"/>
        <pc:sldMkLst>
          <pc:docMk/>
          <pc:sldMk cId="516830004" sldId="293"/>
        </pc:sldMkLst>
        <pc:spChg chg="mod">
          <ac:chgData name="Mike Nelson" userId="6bcdc125d2983377" providerId="LiveId" clId="{A42DAE43-E3ED-4C3A-9C26-B8382639C9DC}" dt="2017-07-20T15:08:13.714" v="131"/>
          <ac:spMkLst>
            <pc:docMk/>
            <pc:sldMk cId="516830004" sldId="293"/>
            <ac:spMk id="5" creationId="{00000000-0000-0000-0000-000000000000}"/>
          </ac:spMkLst>
        </pc:spChg>
      </pc:sldChg>
      <pc:sldChg chg="delSp modSp">
        <pc:chgData name="Mike Nelson" userId="6bcdc125d2983377" providerId="LiveId" clId="{A42DAE43-E3ED-4C3A-9C26-B8382639C9DC}" dt="2017-07-20T15:07:30.270" v="86" actId="1035"/>
        <pc:sldMkLst>
          <pc:docMk/>
          <pc:sldMk cId="4227015863" sldId="295"/>
        </pc:sldMkLst>
        <pc:spChg chg="mod">
          <ac:chgData name="Mike Nelson" userId="6bcdc125d2983377" providerId="LiveId" clId="{A42DAE43-E3ED-4C3A-9C26-B8382639C9DC}" dt="2017-07-20T15:07:30.270" v="86" actId="1035"/>
          <ac:spMkLst>
            <pc:docMk/>
            <pc:sldMk cId="4227015863" sldId="295"/>
            <ac:spMk id="2" creationId="{00000000-0000-0000-0000-000000000000}"/>
          </ac:spMkLst>
        </pc:spChg>
        <pc:spChg chg="mod">
          <ac:chgData name="Mike Nelson" userId="6bcdc125d2983377" providerId="LiveId" clId="{A42DAE43-E3ED-4C3A-9C26-B8382639C9DC}" dt="2017-07-20T15:07:30.270" v="86" actId="1035"/>
          <ac:spMkLst>
            <pc:docMk/>
            <pc:sldMk cId="4227015863" sldId="295"/>
            <ac:spMk id="3" creationId="{00000000-0000-0000-0000-000000000000}"/>
          </ac:spMkLst>
        </pc:spChg>
        <pc:spChg chg="del">
          <ac:chgData name="Mike Nelson" userId="6bcdc125d2983377" providerId="LiveId" clId="{A42DAE43-E3ED-4C3A-9C26-B8382639C9DC}" dt="2017-07-20T15:07:09.939" v="51" actId="478"/>
          <ac:spMkLst>
            <pc:docMk/>
            <pc:sldMk cId="4227015863" sldId="295"/>
            <ac:spMk id="4" creationId="{00000000-0000-0000-0000-000000000000}"/>
          </ac:spMkLst>
        </pc:spChg>
        <pc:spChg chg="del">
          <ac:chgData name="Mike Nelson" userId="6bcdc125d2983377" providerId="LiveId" clId="{A42DAE43-E3ED-4C3A-9C26-B8382639C9DC}" dt="2017-07-20T15:07:13.328" v="52" actId="478"/>
          <ac:spMkLst>
            <pc:docMk/>
            <pc:sldMk cId="4227015863" sldId="295"/>
            <ac:spMk id="5" creationId="{00000000-0000-0000-0000-000000000000}"/>
          </ac:spMkLst>
        </pc:spChg>
      </pc:sldChg>
      <pc:sldChg chg="modTransition">
        <pc:chgData name="Mike Nelson" userId="6bcdc125d2983377" providerId="LiveId" clId="{A42DAE43-E3ED-4C3A-9C26-B8382639C9DC}" dt="2017-07-20T15:04:41.156" v="0"/>
        <pc:sldMkLst>
          <pc:docMk/>
          <pc:sldMk cId="2557178880" sldId="297"/>
        </pc:sldMkLst>
      </pc:sldChg>
      <pc:sldChg chg="modTransition">
        <pc:chgData name="Mike Nelson" userId="6bcdc125d2983377" providerId="LiveId" clId="{A42DAE43-E3ED-4C3A-9C26-B8382639C9DC}" dt="2017-07-20T15:05:09.075" v="1"/>
        <pc:sldMkLst>
          <pc:docMk/>
          <pc:sldMk cId="1257637214" sldId="326"/>
        </pc:sldMkLst>
      </pc:sldChg>
      <pc:sldChg chg="ord">
        <pc:chgData name="Mike Nelson" userId="6bcdc125d2983377" providerId="LiveId" clId="{A42DAE43-E3ED-4C3A-9C26-B8382639C9DC}" dt="2017-07-20T15:05:33.377" v="2"/>
        <pc:sldMkLst>
          <pc:docMk/>
          <pc:sldMk cId="1655749254" sldId="327"/>
        </pc:sldMkLst>
      </pc:sldChg>
      <pc:sldChg chg="modTransition">
        <pc:chgData name="Mike Nelson" userId="6bcdc125d2983377" providerId="LiveId" clId="{A42DAE43-E3ED-4C3A-9C26-B8382639C9DC}" dt="2017-07-20T15:05:50.482" v="3"/>
        <pc:sldMkLst>
          <pc:docMk/>
          <pc:sldMk cId="3170610967" sldId="328"/>
        </pc:sldMkLst>
      </pc:sldChg>
      <pc:sldChg chg="modTransition">
        <pc:chgData name="Mike Nelson" userId="6bcdc125d2983377" providerId="LiveId" clId="{A42DAE43-E3ED-4C3A-9C26-B8382639C9DC}" dt="2017-07-20T15:06:06.114" v="5"/>
        <pc:sldMkLst>
          <pc:docMk/>
          <pc:sldMk cId="4267875622" sldId="329"/>
        </pc:sldMkLst>
      </pc:sldChg>
      <pc:sldChg chg="modTransition">
        <pc:chgData name="Mike Nelson" userId="6bcdc125d2983377" providerId="LiveId" clId="{A42DAE43-E3ED-4C3A-9C26-B8382639C9DC}" dt="2017-07-20T15:06:01.975" v="4"/>
        <pc:sldMkLst>
          <pc:docMk/>
          <pc:sldMk cId="3055194609" sldId="33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CD07C-E129-4126-8E9F-4EA2632F58B5}" type="doc">
      <dgm:prSet loTypeId="urn:microsoft.com/office/officeart/2005/8/layout/b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28D888-CC79-4D0F-9556-88FBF9B80714}">
      <dgm:prSet phldrT="[Text]"/>
      <dgm:spPr/>
      <dgm:t>
        <a:bodyPr/>
        <a:lstStyle/>
        <a:p>
          <a:r>
            <a:rPr lang="en-US" dirty="0"/>
            <a:t>Connectivity</a:t>
          </a:r>
        </a:p>
      </dgm:t>
    </dgm:pt>
    <dgm:pt modelId="{EE0A770C-B048-4782-ABB3-283637E548D6}" type="parTrans" cxnId="{38BFDE70-9AE1-481D-ACA5-352DCCD4EE84}">
      <dgm:prSet/>
      <dgm:spPr/>
      <dgm:t>
        <a:bodyPr/>
        <a:lstStyle/>
        <a:p>
          <a:endParaRPr lang="en-US"/>
        </a:p>
      </dgm:t>
    </dgm:pt>
    <dgm:pt modelId="{53EC7E52-79A7-4CFE-897E-4DB290B7C2C5}" type="sibTrans" cxnId="{38BFDE70-9AE1-481D-ACA5-352DCCD4EE84}">
      <dgm:prSet/>
      <dgm:spPr/>
      <dgm:t>
        <a:bodyPr/>
        <a:lstStyle/>
        <a:p>
          <a:endParaRPr lang="en-US"/>
        </a:p>
      </dgm:t>
    </dgm:pt>
    <dgm:pt modelId="{8B90981F-9FBD-410A-9730-D2C62952CCE0}">
      <dgm:prSet phldrT="[Text]"/>
      <dgm:spPr/>
      <dgm:t>
        <a:bodyPr/>
        <a:lstStyle/>
        <a:p>
          <a:r>
            <a:rPr lang="en-US" dirty="0"/>
            <a:t>Tenant</a:t>
          </a:r>
        </a:p>
      </dgm:t>
    </dgm:pt>
    <dgm:pt modelId="{E13A7DCE-8480-4FFF-BB3D-245947ED9077}" type="parTrans" cxnId="{C08CDD6B-D280-4259-8B04-9FC8643DC83F}">
      <dgm:prSet/>
      <dgm:spPr/>
      <dgm:t>
        <a:bodyPr/>
        <a:lstStyle/>
        <a:p>
          <a:endParaRPr lang="en-US"/>
        </a:p>
      </dgm:t>
    </dgm:pt>
    <dgm:pt modelId="{DEA9824E-5D42-46A6-ACF3-1CE270B2F221}" type="sibTrans" cxnId="{C08CDD6B-D280-4259-8B04-9FC8643DC83F}">
      <dgm:prSet/>
      <dgm:spPr/>
      <dgm:t>
        <a:bodyPr/>
        <a:lstStyle/>
        <a:p>
          <a:endParaRPr lang="en-US"/>
        </a:p>
      </dgm:t>
    </dgm:pt>
    <dgm:pt modelId="{A8B66F16-6246-4A65-A6E7-243E8FE9BD30}">
      <dgm:prSet phldrT="[Text]"/>
      <dgm:spPr/>
      <dgm:t>
        <a:bodyPr/>
        <a:lstStyle/>
        <a:p>
          <a:r>
            <a:rPr lang="en-US" dirty="0"/>
            <a:t>Limits</a:t>
          </a:r>
        </a:p>
      </dgm:t>
    </dgm:pt>
    <dgm:pt modelId="{46FD0E85-E600-4E58-B5C3-0F8B5BA59410}" type="parTrans" cxnId="{AF76116C-67FC-4930-82C8-4E9BD1759229}">
      <dgm:prSet/>
      <dgm:spPr/>
      <dgm:t>
        <a:bodyPr/>
        <a:lstStyle/>
        <a:p>
          <a:endParaRPr lang="en-US"/>
        </a:p>
      </dgm:t>
    </dgm:pt>
    <dgm:pt modelId="{2FD432B3-3312-4F79-81BB-6E4A28AF4771}" type="sibTrans" cxnId="{AF76116C-67FC-4930-82C8-4E9BD1759229}">
      <dgm:prSet/>
      <dgm:spPr/>
      <dgm:t>
        <a:bodyPr/>
        <a:lstStyle/>
        <a:p>
          <a:endParaRPr lang="en-US"/>
        </a:p>
      </dgm:t>
    </dgm:pt>
    <dgm:pt modelId="{BBCD9DC7-A231-41FA-BBDD-E1B62A170000}">
      <dgm:prSet phldrT="[Text]"/>
      <dgm:spPr/>
      <dgm:t>
        <a:bodyPr/>
        <a:lstStyle/>
        <a:p>
          <a:r>
            <a:rPr lang="en-US" dirty="0"/>
            <a:t>Manage</a:t>
          </a:r>
        </a:p>
      </dgm:t>
    </dgm:pt>
    <dgm:pt modelId="{64E6D13F-F4CE-4A07-B09E-E873FE152E2B}" type="parTrans" cxnId="{87E2B41B-A74D-4F4D-813D-76BC59AC8E71}">
      <dgm:prSet/>
      <dgm:spPr/>
      <dgm:t>
        <a:bodyPr/>
        <a:lstStyle/>
        <a:p>
          <a:endParaRPr lang="en-US"/>
        </a:p>
      </dgm:t>
    </dgm:pt>
    <dgm:pt modelId="{A360D989-6D12-41B6-8E08-1E1AC72C8BED}" type="sibTrans" cxnId="{87E2B41B-A74D-4F4D-813D-76BC59AC8E71}">
      <dgm:prSet/>
      <dgm:spPr/>
      <dgm:t>
        <a:bodyPr/>
        <a:lstStyle/>
        <a:p>
          <a:endParaRPr lang="en-US"/>
        </a:p>
      </dgm:t>
    </dgm:pt>
    <dgm:pt modelId="{202A11F4-11C5-4407-8FEE-D4C9583CDED0}">
      <dgm:prSet phldrT="[Text]"/>
      <dgm:spPr/>
      <dgm:t>
        <a:bodyPr/>
        <a:lstStyle/>
        <a:p>
          <a:r>
            <a:rPr lang="en-US" dirty="0"/>
            <a:t>Portal</a:t>
          </a:r>
        </a:p>
      </dgm:t>
    </dgm:pt>
    <dgm:pt modelId="{2C53E25E-654C-4A71-9A71-5111A51208A6}" type="parTrans" cxnId="{FFBBA635-23E8-4E6A-B313-AE9CB65C1C6C}">
      <dgm:prSet/>
      <dgm:spPr/>
      <dgm:t>
        <a:bodyPr/>
        <a:lstStyle/>
        <a:p>
          <a:endParaRPr lang="en-US"/>
        </a:p>
      </dgm:t>
    </dgm:pt>
    <dgm:pt modelId="{2BD74979-3637-4CF3-978F-D2AC9B01F532}" type="sibTrans" cxnId="{FFBBA635-23E8-4E6A-B313-AE9CB65C1C6C}">
      <dgm:prSet/>
      <dgm:spPr/>
      <dgm:t>
        <a:bodyPr/>
        <a:lstStyle/>
        <a:p>
          <a:endParaRPr lang="en-US"/>
        </a:p>
      </dgm:t>
    </dgm:pt>
    <dgm:pt modelId="{A7189BFF-04DC-4815-9A36-779D26B70BAA}">
      <dgm:prSet phldrT="[Text]"/>
      <dgm:spPr/>
      <dgm:t>
        <a:bodyPr/>
        <a:lstStyle/>
        <a:p>
          <a:r>
            <a:rPr lang="en-US" dirty="0"/>
            <a:t>RESTful API’s</a:t>
          </a:r>
        </a:p>
      </dgm:t>
    </dgm:pt>
    <dgm:pt modelId="{197EFEE3-CCE2-43BB-8DB8-2410A81C43ED}" type="parTrans" cxnId="{F0F55209-5998-495A-9551-4EED655AAA79}">
      <dgm:prSet/>
      <dgm:spPr/>
      <dgm:t>
        <a:bodyPr/>
        <a:lstStyle/>
        <a:p>
          <a:endParaRPr lang="en-US"/>
        </a:p>
      </dgm:t>
    </dgm:pt>
    <dgm:pt modelId="{87293FC3-2418-40CB-B8D9-F44C0F52CA26}" type="sibTrans" cxnId="{F0F55209-5998-495A-9551-4EED655AAA79}">
      <dgm:prSet/>
      <dgm:spPr/>
      <dgm:t>
        <a:bodyPr/>
        <a:lstStyle/>
        <a:p>
          <a:endParaRPr lang="en-US"/>
        </a:p>
      </dgm:t>
    </dgm:pt>
    <dgm:pt modelId="{148D3830-FBB9-49F9-8381-39500EEBAA25}">
      <dgm:prSet phldrT="[Text]"/>
      <dgm:spPr/>
      <dgm:t>
        <a:bodyPr/>
        <a:lstStyle/>
        <a:p>
          <a:r>
            <a:rPr lang="en-US" dirty="0"/>
            <a:t>Resource Manager (ARM)</a:t>
          </a:r>
        </a:p>
      </dgm:t>
    </dgm:pt>
    <dgm:pt modelId="{16DC00C7-0117-4711-9384-A5240946A24F}" type="parTrans" cxnId="{D6B309D3-91A9-4A68-B47B-C7C74C358134}">
      <dgm:prSet/>
      <dgm:spPr/>
      <dgm:t>
        <a:bodyPr/>
        <a:lstStyle/>
        <a:p>
          <a:endParaRPr lang="en-US"/>
        </a:p>
      </dgm:t>
    </dgm:pt>
    <dgm:pt modelId="{057FE5B5-887A-4EA8-83EE-4AE8E8816127}" type="sibTrans" cxnId="{D6B309D3-91A9-4A68-B47B-C7C74C358134}">
      <dgm:prSet/>
      <dgm:spPr/>
      <dgm:t>
        <a:bodyPr/>
        <a:lstStyle/>
        <a:p>
          <a:endParaRPr lang="en-US"/>
        </a:p>
      </dgm:t>
    </dgm:pt>
    <dgm:pt modelId="{FBFFE532-4F90-40EC-B332-1C1370DA15CF}">
      <dgm:prSet phldrT="[Text]"/>
      <dgm:spPr/>
      <dgm:t>
        <a:bodyPr/>
        <a:lstStyle/>
        <a:p>
          <a:r>
            <a:rPr lang="en-US" dirty="0"/>
            <a:t>Resource Groups</a:t>
          </a:r>
        </a:p>
      </dgm:t>
    </dgm:pt>
    <dgm:pt modelId="{3A5C737B-D8B1-44D1-A687-368E9778DAF3}" type="parTrans" cxnId="{3729B817-B156-462B-B90C-25FB1786F6DC}">
      <dgm:prSet/>
      <dgm:spPr/>
      <dgm:t>
        <a:bodyPr/>
        <a:lstStyle/>
        <a:p>
          <a:endParaRPr lang="en-US"/>
        </a:p>
      </dgm:t>
    </dgm:pt>
    <dgm:pt modelId="{77AC66DD-A34F-4622-A425-6C2D5428838D}" type="sibTrans" cxnId="{3729B817-B156-462B-B90C-25FB1786F6DC}">
      <dgm:prSet/>
      <dgm:spPr/>
      <dgm:t>
        <a:bodyPr/>
        <a:lstStyle/>
        <a:p>
          <a:endParaRPr lang="en-US"/>
        </a:p>
      </dgm:t>
    </dgm:pt>
    <dgm:pt modelId="{52F68F87-B3C3-442A-B6E0-B36F9A144511}">
      <dgm:prSet phldrT="[Text]"/>
      <dgm:spPr/>
      <dgm:t>
        <a:bodyPr/>
        <a:lstStyle/>
        <a:p>
          <a:r>
            <a:rPr lang="en-US" dirty="0"/>
            <a:t>Provisioning</a:t>
          </a:r>
        </a:p>
      </dgm:t>
    </dgm:pt>
    <dgm:pt modelId="{99DE4180-761E-4194-A46B-516CB0A6AF5C}" type="parTrans" cxnId="{0FB98CE4-9280-41B6-BA62-8B82F9AA1010}">
      <dgm:prSet/>
      <dgm:spPr/>
      <dgm:t>
        <a:bodyPr/>
        <a:lstStyle/>
        <a:p>
          <a:endParaRPr lang="en-US"/>
        </a:p>
      </dgm:t>
    </dgm:pt>
    <dgm:pt modelId="{97632909-6149-420B-AEC6-8656770D54B0}" type="sibTrans" cxnId="{0FB98CE4-9280-41B6-BA62-8B82F9AA1010}">
      <dgm:prSet/>
      <dgm:spPr/>
      <dgm:t>
        <a:bodyPr/>
        <a:lstStyle/>
        <a:p>
          <a:endParaRPr lang="en-US"/>
        </a:p>
      </dgm:t>
    </dgm:pt>
    <dgm:pt modelId="{990A3C0D-562A-4867-B061-B02352887ECC}">
      <dgm:prSet phldrT="[Text]"/>
      <dgm:spPr/>
      <dgm:t>
        <a:bodyPr/>
        <a:lstStyle/>
        <a:p>
          <a:r>
            <a:rPr lang="en-US" dirty="0"/>
            <a:t>Logical groupings</a:t>
          </a:r>
        </a:p>
      </dgm:t>
    </dgm:pt>
    <dgm:pt modelId="{1BD116F7-3C39-4D1A-8216-FE2D8EEA0C37}" type="parTrans" cxnId="{62BBEB65-7F71-4957-BBBA-64E4F9187E8F}">
      <dgm:prSet/>
      <dgm:spPr/>
      <dgm:t>
        <a:bodyPr/>
        <a:lstStyle/>
        <a:p>
          <a:endParaRPr lang="en-US"/>
        </a:p>
      </dgm:t>
    </dgm:pt>
    <dgm:pt modelId="{E83D5595-B748-4ADE-8849-B07B9C76E503}" type="sibTrans" cxnId="{62BBEB65-7F71-4957-BBBA-64E4F9187E8F}">
      <dgm:prSet/>
      <dgm:spPr/>
      <dgm:t>
        <a:bodyPr/>
        <a:lstStyle/>
        <a:p>
          <a:endParaRPr lang="en-US"/>
        </a:p>
      </dgm:t>
    </dgm:pt>
    <dgm:pt modelId="{C807CCDB-872F-475F-B67D-556B1382C3C2}">
      <dgm:prSet phldrT="[Text]"/>
      <dgm:spPr/>
      <dgm:t>
        <a:bodyPr/>
        <a:lstStyle/>
        <a:p>
          <a:r>
            <a:rPr lang="en-US" dirty="0"/>
            <a:t>Active Directory (AAD)</a:t>
          </a:r>
        </a:p>
      </dgm:t>
    </dgm:pt>
    <dgm:pt modelId="{B0B3D507-C3AD-4A74-84E4-6E51BAC7E531}" type="parTrans" cxnId="{CD9F1AB5-17FF-4D89-9840-262C5D94D970}">
      <dgm:prSet/>
      <dgm:spPr/>
      <dgm:t>
        <a:bodyPr/>
        <a:lstStyle/>
        <a:p>
          <a:endParaRPr lang="en-US"/>
        </a:p>
      </dgm:t>
    </dgm:pt>
    <dgm:pt modelId="{06214A87-048A-4EB1-AB49-E7050FF217B4}" type="sibTrans" cxnId="{CD9F1AB5-17FF-4D89-9840-262C5D94D970}">
      <dgm:prSet/>
      <dgm:spPr/>
      <dgm:t>
        <a:bodyPr/>
        <a:lstStyle/>
        <a:p>
          <a:endParaRPr lang="en-US"/>
        </a:p>
      </dgm:t>
    </dgm:pt>
    <dgm:pt modelId="{989D2C76-3797-416F-99DE-628E987427D5}">
      <dgm:prSet phldrT="[Text]"/>
      <dgm:spPr/>
      <dgm:t>
        <a:bodyPr/>
        <a:lstStyle/>
        <a:p>
          <a:r>
            <a:rPr lang="en-US" dirty="0"/>
            <a:t>Identity Management</a:t>
          </a:r>
        </a:p>
      </dgm:t>
    </dgm:pt>
    <dgm:pt modelId="{37EB3916-04E9-4608-BE0F-0509FF34CD27}" type="parTrans" cxnId="{A8D07E55-7314-4DFE-82D0-BF653E57BFC0}">
      <dgm:prSet/>
      <dgm:spPr/>
      <dgm:t>
        <a:bodyPr/>
        <a:lstStyle/>
        <a:p>
          <a:endParaRPr lang="en-US"/>
        </a:p>
      </dgm:t>
    </dgm:pt>
    <dgm:pt modelId="{0D654B6B-059B-4E6C-A676-274C9982F9BB}" type="sibTrans" cxnId="{A8D07E55-7314-4DFE-82D0-BF653E57BFC0}">
      <dgm:prSet/>
      <dgm:spPr/>
      <dgm:t>
        <a:bodyPr/>
        <a:lstStyle/>
        <a:p>
          <a:endParaRPr lang="en-US"/>
        </a:p>
      </dgm:t>
    </dgm:pt>
    <dgm:pt modelId="{96D67514-36CA-43C2-A741-85AD1B13C221}">
      <dgm:prSet phldrT="[Text]"/>
      <dgm:spPr/>
      <dgm:t>
        <a:bodyPr/>
        <a:lstStyle/>
        <a:p>
          <a:r>
            <a:rPr lang="en-US" dirty="0"/>
            <a:t>RBAC</a:t>
          </a:r>
        </a:p>
      </dgm:t>
    </dgm:pt>
    <dgm:pt modelId="{F003CFFE-CB1B-47AA-A54B-11B25D6B1481}" type="parTrans" cxnId="{1CFFA5B8-7E96-4DCD-A66B-39CD8EFD4D8C}">
      <dgm:prSet/>
      <dgm:spPr/>
      <dgm:t>
        <a:bodyPr/>
        <a:lstStyle/>
        <a:p>
          <a:endParaRPr lang="en-US"/>
        </a:p>
      </dgm:t>
    </dgm:pt>
    <dgm:pt modelId="{ABC2601A-EEF5-46A9-909B-D1DBA59E9D36}" type="sibTrans" cxnId="{1CFFA5B8-7E96-4DCD-A66B-39CD8EFD4D8C}">
      <dgm:prSet/>
      <dgm:spPr/>
      <dgm:t>
        <a:bodyPr/>
        <a:lstStyle/>
        <a:p>
          <a:endParaRPr lang="en-US"/>
        </a:p>
      </dgm:t>
    </dgm:pt>
    <dgm:pt modelId="{9CB85A8B-87E2-4737-8919-C7C1C93980EA}">
      <dgm:prSet phldrT="[Text]"/>
      <dgm:spPr/>
      <dgm:t>
        <a:bodyPr/>
        <a:lstStyle/>
        <a:p>
          <a:r>
            <a:rPr lang="en-US" dirty="0"/>
            <a:t>Lifecycle</a:t>
          </a:r>
        </a:p>
      </dgm:t>
    </dgm:pt>
    <dgm:pt modelId="{F21FA828-471B-4104-9C24-68974A34DD3B}" type="parTrans" cxnId="{68B2924C-A52B-40F4-894D-15B416F3FABD}">
      <dgm:prSet/>
      <dgm:spPr/>
      <dgm:t>
        <a:bodyPr/>
        <a:lstStyle/>
        <a:p>
          <a:endParaRPr lang="en-US"/>
        </a:p>
      </dgm:t>
    </dgm:pt>
    <dgm:pt modelId="{0B5259E2-5052-4224-A7B7-3D75F391D733}" type="sibTrans" cxnId="{68B2924C-A52B-40F4-894D-15B416F3FABD}">
      <dgm:prSet/>
      <dgm:spPr/>
      <dgm:t>
        <a:bodyPr/>
        <a:lstStyle/>
        <a:p>
          <a:endParaRPr lang="en-US"/>
        </a:p>
      </dgm:t>
    </dgm:pt>
    <dgm:pt modelId="{A786BABA-5C18-4314-B894-E53AD2740128}">
      <dgm:prSet phldrT="[Text]"/>
      <dgm:spPr/>
      <dgm:t>
        <a:bodyPr/>
        <a:lstStyle/>
        <a:p>
          <a:r>
            <a:rPr lang="en-US" dirty="0"/>
            <a:t>Users, groups, devices, etc.</a:t>
          </a:r>
        </a:p>
      </dgm:t>
    </dgm:pt>
    <dgm:pt modelId="{D1CAF277-3010-4879-879E-6327D5C61D02}" type="parTrans" cxnId="{B9C66DD8-3F3B-477F-95E5-43E2C860908B}">
      <dgm:prSet/>
      <dgm:spPr/>
      <dgm:t>
        <a:bodyPr/>
        <a:lstStyle/>
        <a:p>
          <a:endParaRPr lang="en-US"/>
        </a:p>
      </dgm:t>
    </dgm:pt>
    <dgm:pt modelId="{143C6133-EA6B-4FD9-AFF7-1D80C446291F}" type="sibTrans" cxnId="{B9C66DD8-3F3B-477F-95E5-43E2C860908B}">
      <dgm:prSet/>
      <dgm:spPr/>
      <dgm:t>
        <a:bodyPr/>
        <a:lstStyle/>
        <a:p>
          <a:endParaRPr lang="en-US"/>
        </a:p>
      </dgm:t>
    </dgm:pt>
    <dgm:pt modelId="{039AA81C-6126-4580-95DB-94D29A7A6272}">
      <dgm:prSet phldrT="[Text]"/>
      <dgm:spPr/>
      <dgm:t>
        <a:bodyPr/>
        <a:lstStyle/>
        <a:p>
          <a:r>
            <a:rPr lang="en-US"/>
            <a:t>Subscription</a:t>
          </a:r>
          <a:endParaRPr lang="en-US" dirty="0"/>
        </a:p>
      </dgm:t>
    </dgm:pt>
    <dgm:pt modelId="{BE44AB0A-C595-4639-B682-26D61B82D53A}" type="parTrans" cxnId="{E7CEAE73-4B9A-4E8B-9B1F-384A21FB52B9}">
      <dgm:prSet/>
      <dgm:spPr/>
      <dgm:t>
        <a:bodyPr/>
        <a:lstStyle/>
        <a:p>
          <a:endParaRPr lang="en-US"/>
        </a:p>
      </dgm:t>
    </dgm:pt>
    <dgm:pt modelId="{C56B15D3-240C-4BE4-BEAD-8A76204CDD28}" type="sibTrans" cxnId="{E7CEAE73-4B9A-4E8B-9B1F-384A21FB52B9}">
      <dgm:prSet/>
      <dgm:spPr/>
      <dgm:t>
        <a:bodyPr/>
        <a:lstStyle/>
        <a:p>
          <a:endParaRPr lang="en-US"/>
        </a:p>
      </dgm:t>
    </dgm:pt>
    <dgm:pt modelId="{515DC6D9-1F3D-4C2E-A813-9F0476E95DF5}">
      <dgm:prSet phldrT="[Text]"/>
      <dgm:spPr/>
      <dgm:t>
        <a:bodyPr/>
        <a:lstStyle/>
        <a:p>
          <a:r>
            <a:rPr lang="en-US" dirty="0"/>
            <a:t>Direct Internet</a:t>
          </a:r>
        </a:p>
      </dgm:t>
    </dgm:pt>
    <dgm:pt modelId="{0F4C034D-58C6-43CE-9F6B-B97A65795CF5}" type="parTrans" cxnId="{451D1599-D2BD-45FC-AF0E-DB5245D3E63C}">
      <dgm:prSet/>
      <dgm:spPr/>
      <dgm:t>
        <a:bodyPr/>
        <a:lstStyle/>
        <a:p>
          <a:endParaRPr lang="en-US"/>
        </a:p>
      </dgm:t>
    </dgm:pt>
    <dgm:pt modelId="{3A898676-62F1-4A3E-B516-1268B2D8AE9F}" type="sibTrans" cxnId="{451D1599-D2BD-45FC-AF0E-DB5245D3E63C}">
      <dgm:prSet/>
      <dgm:spPr/>
      <dgm:t>
        <a:bodyPr/>
        <a:lstStyle/>
        <a:p>
          <a:endParaRPr lang="en-US"/>
        </a:p>
      </dgm:t>
    </dgm:pt>
    <dgm:pt modelId="{8F2DDE10-28AC-4939-AE8D-AEDB02507538}">
      <dgm:prSet phldrT="[Text]"/>
      <dgm:spPr/>
      <dgm:t>
        <a:bodyPr/>
        <a:lstStyle/>
        <a:p>
          <a:r>
            <a:rPr lang="en-US" dirty="0"/>
            <a:t>ExpressRoute</a:t>
          </a:r>
        </a:p>
      </dgm:t>
    </dgm:pt>
    <dgm:pt modelId="{BF437A3A-1982-4515-BAD0-81C5C753C35D}" type="parTrans" cxnId="{FC76FA47-CE37-4EC1-8F83-426D786A2A53}">
      <dgm:prSet/>
      <dgm:spPr/>
      <dgm:t>
        <a:bodyPr/>
        <a:lstStyle/>
        <a:p>
          <a:endParaRPr lang="en-US"/>
        </a:p>
      </dgm:t>
    </dgm:pt>
    <dgm:pt modelId="{3885DDEC-84D9-4880-A0A1-8848044D8439}" type="sibTrans" cxnId="{FC76FA47-CE37-4EC1-8F83-426D786A2A53}">
      <dgm:prSet/>
      <dgm:spPr/>
      <dgm:t>
        <a:bodyPr/>
        <a:lstStyle/>
        <a:p>
          <a:endParaRPr lang="en-US"/>
        </a:p>
      </dgm:t>
    </dgm:pt>
    <dgm:pt modelId="{66D00C42-DC74-4FE8-9499-96147296884A}">
      <dgm:prSet phldrT="[Text]"/>
      <dgm:spPr/>
      <dgm:t>
        <a:bodyPr/>
        <a:lstStyle/>
        <a:p>
          <a:r>
            <a:rPr lang="en-US" dirty="0"/>
            <a:t>SD-WAN</a:t>
          </a:r>
        </a:p>
      </dgm:t>
    </dgm:pt>
    <dgm:pt modelId="{417E40A2-597D-4D6F-A89F-4216E293772C}" type="parTrans" cxnId="{C4C77236-2643-4094-AE08-7B3D70C946A2}">
      <dgm:prSet/>
      <dgm:spPr/>
      <dgm:t>
        <a:bodyPr/>
        <a:lstStyle/>
        <a:p>
          <a:endParaRPr lang="en-US"/>
        </a:p>
      </dgm:t>
    </dgm:pt>
    <dgm:pt modelId="{FC8C96F1-ECE7-45BB-B51A-614119C0B28C}" type="sibTrans" cxnId="{C4C77236-2643-4094-AE08-7B3D70C946A2}">
      <dgm:prSet/>
      <dgm:spPr/>
      <dgm:t>
        <a:bodyPr/>
        <a:lstStyle/>
        <a:p>
          <a:endParaRPr lang="en-US"/>
        </a:p>
      </dgm:t>
    </dgm:pt>
    <dgm:pt modelId="{82E433E2-62B8-4323-8031-F66053FC9AAF}">
      <dgm:prSet phldrT="[Text]"/>
      <dgm:spPr/>
      <dgm:t>
        <a:bodyPr/>
        <a:lstStyle/>
        <a:p>
          <a:r>
            <a:rPr lang="en-US"/>
            <a:t>VPN</a:t>
          </a:r>
          <a:endParaRPr lang="en-US" dirty="0"/>
        </a:p>
      </dgm:t>
    </dgm:pt>
    <dgm:pt modelId="{96028218-E54A-4E63-BB63-DF34390C5CCA}" type="parTrans" cxnId="{D56DB7F1-D8C1-44BC-90AF-716C37631370}">
      <dgm:prSet/>
      <dgm:spPr/>
      <dgm:t>
        <a:bodyPr/>
        <a:lstStyle/>
        <a:p>
          <a:endParaRPr lang="en-US"/>
        </a:p>
      </dgm:t>
    </dgm:pt>
    <dgm:pt modelId="{55339E86-2AA0-40C8-B312-280EAFD8E382}" type="sibTrans" cxnId="{D56DB7F1-D8C1-44BC-90AF-716C37631370}">
      <dgm:prSet/>
      <dgm:spPr/>
      <dgm:t>
        <a:bodyPr/>
        <a:lstStyle/>
        <a:p>
          <a:endParaRPr lang="en-US"/>
        </a:p>
      </dgm:t>
    </dgm:pt>
    <dgm:pt modelId="{1BFDAE45-2AA1-4AB2-9617-21BD2A9570B8}">
      <dgm:prSet phldrT="[Text]"/>
      <dgm:spPr/>
      <dgm:t>
        <a:bodyPr/>
        <a:lstStyle/>
        <a:p>
          <a:r>
            <a:rPr lang="en-US" dirty="0"/>
            <a:t>EA</a:t>
          </a:r>
        </a:p>
      </dgm:t>
    </dgm:pt>
    <dgm:pt modelId="{EC44EAA7-8C18-4189-8BC7-4C84CAA7D1FC}" type="parTrans" cxnId="{8181012D-00EE-4E33-B939-65B16EADE7E0}">
      <dgm:prSet/>
      <dgm:spPr/>
      <dgm:t>
        <a:bodyPr/>
        <a:lstStyle/>
        <a:p>
          <a:endParaRPr lang="en-US"/>
        </a:p>
      </dgm:t>
    </dgm:pt>
    <dgm:pt modelId="{1A303E65-779C-435A-9F73-56D27C4B2FAF}" type="sibTrans" cxnId="{8181012D-00EE-4E33-B939-65B16EADE7E0}">
      <dgm:prSet/>
      <dgm:spPr/>
      <dgm:t>
        <a:bodyPr/>
        <a:lstStyle/>
        <a:p>
          <a:endParaRPr lang="en-US"/>
        </a:p>
      </dgm:t>
    </dgm:pt>
    <dgm:pt modelId="{F9630084-4BF6-4300-8CEE-EE9A8E1B45A2}">
      <dgm:prSet phldrT="[Text]"/>
      <dgm:spPr/>
      <dgm:t>
        <a:bodyPr/>
        <a:lstStyle/>
        <a:p>
          <a:r>
            <a:rPr lang="en-US" dirty="0"/>
            <a:t>VS (IDE)</a:t>
          </a:r>
        </a:p>
      </dgm:t>
    </dgm:pt>
    <dgm:pt modelId="{2D0D42BB-D469-4141-8F4A-52843487372B}" type="parTrans" cxnId="{4E78DE12-D8C1-4B61-99F4-C9609E6EBE84}">
      <dgm:prSet/>
      <dgm:spPr/>
      <dgm:t>
        <a:bodyPr/>
        <a:lstStyle/>
        <a:p>
          <a:endParaRPr lang="en-US"/>
        </a:p>
      </dgm:t>
    </dgm:pt>
    <dgm:pt modelId="{DACB1762-BEC8-41EF-95E2-1771BE221215}" type="sibTrans" cxnId="{4E78DE12-D8C1-4B61-99F4-C9609E6EBE84}">
      <dgm:prSet/>
      <dgm:spPr/>
      <dgm:t>
        <a:bodyPr/>
        <a:lstStyle/>
        <a:p>
          <a:endParaRPr lang="en-US"/>
        </a:p>
      </dgm:t>
    </dgm:pt>
    <dgm:pt modelId="{51ABEFE4-3C75-4D21-9643-776D459F4553}">
      <dgm:prSet phldrT="[Text]"/>
      <dgm:spPr/>
      <dgm:t>
        <a:bodyPr/>
        <a:lstStyle/>
        <a:p>
          <a:r>
            <a:rPr lang="en-US"/>
            <a:t>Orchestration</a:t>
          </a:r>
          <a:endParaRPr lang="en-US" dirty="0"/>
        </a:p>
      </dgm:t>
    </dgm:pt>
    <dgm:pt modelId="{F8F5057B-B942-4BD0-B654-A5C2E313457F}" type="parTrans" cxnId="{2310BC36-36F5-421A-B77C-2D4EDA0447D5}">
      <dgm:prSet/>
      <dgm:spPr/>
      <dgm:t>
        <a:bodyPr/>
        <a:lstStyle/>
        <a:p>
          <a:endParaRPr lang="en-US"/>
        </a:p>
      </dgm:t>
    </dgm:pt>
    <dgm:pt modelId="{69DD2DBF-B53A-4834-89D2-6E8C40513E6B}" type="sibTrans" cxnId="{2310BC36-36F5-421A-B77C-2D4EDA0447D5}">
      <dgm:prSet/>
      <dgm:spPr/>
      <dgm:t>
        <a:bodyPr/>
        <a:lstStyle/>
        <a:p>
          <a:endParaRPr lang="en-US"/>
        </a:p>
      </dgm:t>
    </dgm:pt>
    <dgm:pt modelId="{9E63EEB1-D6BB-442F-87C2-5FE9BC15C554}" type="pres">
      <dgm:prSet presAssocID="{120CD07C-E129-4126-8E9F-4EA2632F58B5}" presName="diagram" presStyleCnt="0">
        <dgm:presLayoutVars>
          <dgm:dir/>
          <dgm:animLvl val="lvl"/>
          <dgm:resizeHandles val="exact"/>
        </dgm:presLayoutVars>
      </dgm:prSet>
      <dgm:spPr/>
    </dgm:pt>
    <dgm:pt modelId="{CDF4E2EB-C69F-4E4D-9C43-8195A794307A}" type="pres">
      <dgm:prSet presAssocID="{D028D888-CC79-4D0F-9556-88FBF9B80714}" presName="compNode" presStyleCnt="0"/>
      <dgm:spPr/>
    </dgm:pt>
    <dgm:pt modelId="{4B987408-E503-4B37-91F3-6A95C827D696}" type="pres">
      <dgm:prSet presAssocID="{D028D888-CC79-4D0F-9556-88FBF9B80714}" presName="childRect" presStyleLbl="bgAcc1" presStyleIdx="0" presStyleCnt="6">
        <dgm:presLayoutVars>
          <dgm:bulletEnabled val="1"/>
        </dgm:presLayoutVars>
      </dgm:prSet>
      <dgm:spPr/>
    </dgm:pt>
    <dgm:pt modelId="{2AB3CF2F-6EF2-4AF6-85F1-21CD51FAA124}" type="pres">
      <dgm:prSet presAssocID="{D028D888-CC79-4D0F-9556-88FBF9B8071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FC5471F-72BB-4EBF-A4C8-4D3CC6021E99}" type="pres">
      <dgm:prSet presAssocID="{D028D888-CC79-4D0F-9556-88FBF9B80714}" presName="parentRect" presStyleLbl="alignNode1" presStyleIdx="0" presStyleCnt="6"/>
      <dgm:spPr/>
    </dgm:pt>
    <dgm:pt modelId="{401B6453-53BF-468C-9E48-2C8B7A3B87BB}" type="pres">
      <dgm:prSet presAssocID="{D028D888-CC79-4D0F-9556-88FBF9B80714}" presName="adorn" presStyleLbl="fgAccFollowNode1" presStyleIdx="0" presStyleCnt="6"/>
      <dgm:spPr/>
    </dgm:pt>
    <dgm:pt modelId="{44037065-9F7B-473C-B211-AAA1426B8D3F}" type="pres">
      <dgm:prSet presAssocID="{53EC7E52-79A7-4CFE-897E-4DB290B7C2C5}" presName="sibTrans" presStyleLbl="sibTrans2D1" presStyleIdx="0" presStyleCnt="0"/>
      <dgm:spPr/>
    </dgm:pt>
    <dgm:pt modelId="{9429C872-DC5B-48A1-9023-6FAA80F01035}" type="pres">
      <dgm:prSet presAssocID="{039AA81C-6126-4580-95DB-94D29A7A6272}" presName="compNode" presStyleCnt="0"/>
      <dgm:spPr/>
    </dgm:pt>
    <dgm:pt modelId="{85263423-7098-4EE2-9FF6-8CA439FC6254}" type="pres">
      <dgm:prSet presAssocID="{039AA81C-6126-4580-95DB-94D29A7A6272}" presName="childRect" presStyleLbl="bgAcc1" presStyleIdx="1" presStyleCnt="6">
        <dgm:presLayoutVars>
          <dgm:bulletEnabled val="1"/>
        </dgm:presLayoutVars>
      </dgm:prSet>
      <dgm:spPr/>
    </dgm:pt>
    <dgm:pt modelId="{39FDEAF0-FD55-4CAD-B10B-6028A6138213}" type="pres">
      <dgm:prSet presAssocID="{039AA81C-6126-4580-95DB-94D29A7A627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4E5F1C4-8511-45FA-AFDF-D52FB8981707}" type="pres">
      <dgm:prSet presAssocID="{039AA81C-6126-4580-95DB-94D29A7A6272}" presName="parentRect" presStyleLbl="alignNode1" presStyleIdx="1" presStyleCnt="6"/>
      <dgm:spPr/>
    </dgm:pt>
    <dgm:pt modelId="{7EA231D3-5770-4441-9996-DAEB058BE043}" type="pres">
      <dgm:prSet presAssocID="{039AA81C-6126-4580-95DB-94D29A7A6272}" presName="adorn" presStyleLbl="fgAccFollowNode1" presStyleIdx="1" presStyleCnt="6"/>
      <dgm:spPr/>
    </dgm:pt>
    <dgm:pt modelId="{1D48779C-A2A7-4862-81BE-338C2EDC6EAF}" type="pres">
      <dgm:prSet presAssocID="{C56B15D3-240C-4BE4-BEAD-8A76204CDD28}" presName="sibTrans" presStyleLbl="sibTrans2D1" presStyleIdx="0" presStyleCnt="0"/>
      <dgm:spPr/>
    </dgm:pt>
    <dgm:pt modelId="{2F041331-5793-4A60-8258-9A159DB23FCF}" type="pres">
      <dgm:prSet presAssocID="{BBCD9DC7-A231-41FA-BBDD-E1B62A170000}" presName="compNode" presStyleCnt="0"/>
      <dgm:spPr/>
    </dgm:pt>
    <dgm:pt modelId="{9E733AB5-8F3B-43C1-910B-A366BCB4A2E6}" type="pres">
      <dgm:prSet presAssocID="{BBCD9DC7-A231-41FA-BBDD-E1B62A170000}" presName="childRect" presStyleLbl="bgAcc1" presStyleIdx="2" presStyleCnt="6">
        <dgm:presLayoutVars>
          <dgm:bulletEnabled val="1"/>
        </dgm:presLayoutVars>
      </dgm:prSet>
      <dgm:spPr/>
    </dgm:pt>
    <dgm:pt modelId="{2E72340C-0E69-44DF-9AA3-7D2FD15BDC30}" type="pres">
      <dgm:prSet presAssocID="{BBCD9DC7-A231-41FA-BBDD-E1B62A1700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A267C45-82A0-46F8-93D6-D39C986FD644}" type="pres">
      <dgm:prSet presAssocID="{BBCD9DC7-A231-41FA-BBDD-E1B62A170000}" presName="parentRect" presStyleLbl="alignNode1" presStyleIdx="2" presStyleCnt="6"/>
      <dgm:spPr/>
    </dgm:pt>
    <dgm:pt modelId="{94D26BE8-936E-4478-809C-40C4FA80314A}" type="pres">
      <dgm:prSet presAssocID="{BBCD9DC7-A231-41FA-BBDD-E1B62A170000}" presName="adorn" presStyleLbl="fgAccFollowNode1" presStyleIdx="2" presStyleCnt="6"/>
      <dgm:spPr/>
    </dgm:pt>
    <dgm:pt modelId="{B97B26D7-36A0-42A5-94AC-6B290DCC9213}" type="pres">
      <dgm:prSet presAssocID="{A360D989-6D12-41B6-8E08-1E1AC72C8BED}" presName="sibTrans" presStyleLbl="sibTrans2D1" presStyleIdx="0" presStyleCnt="0"/>
      <dgm:spPr/>
    </dgm:pt>
    <dgm:pt modelId="{B3100433-2758-49A3-857C-D0F6A0D0A6DA}" type="pres">
      <dgm:prSet presAssocID="{148D3830-FBB9-49F9-8381-39500EEBAA25}" presName="compNode" presStyleCnt="0"/>
      <dgm:spPr/>
    </dgm:pt>
    <dgm:pt modelId="{D5412D27-1C55-455E-8847-20ADCE2B3FFC}" type="pres">
      <dgm:prSet presAssocID="{148D3830-FBB9-49F9-8381-39500EEBAA25}" presName="childRect" presStyleLbl="bgAcc1" presStyleIdx="3" presStyleCnt="6">
        <dgm:presLayoutVars>
          <dgm:bulletEnabled val="1"/>
        </dgm:presLayoutVars>
      </dgm:prSet>
      <dgm:spPr/>
    </dgm:pt>
    <dgm:pt modelId="{FDC5FD53-39C5-4878-BDBC-3B8B15B53C40}" type="pres">
      <dgm:prSet presAssocID="{148D3830-FBB9-49F9-8381-39500EEBAA2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DE6925C-5743-4DEC-9855-865AC84ED8B0}" type="pres">
      <dgm:prSet presAssocID="{148D3830-FBB9-49F9-8381-39500EEBAA25}" presName="parentRect" presStyleLbl="alignNode1" presStyleIdx="3" presStyleCnt="6"/>
      <dgm:spPr/>
    </dgm:pt>
    <dgm:pt modelId="{EC7D0823-950E-44F2-A939-43A1A69B86B8}" type="pres">
      <dgm:prSet presAssocID="{148D3830-FBB9-49F9-8381-39500EEBAA25}" presName="adorn" presStyleLbl="fgAccFollowNode1" presStyleIdx="3" presStyleCnt="6"/>
      <dgm:spPr/>
    </dgm:pt>
    <dgm:pt modelId="{7E8E1B2C-E3B8-4E14-A8C1-28F7F0A2660A}" type="pres">
      <dgm:prSet presAssocID="{057FE5B5-887A-4EA8-83EE-4AE8E8816127}" presName="sibTrans" presStyleLbl="sibTrans2D1" presStyleIdx="0" presStyleCnt="0"/>
      <dgm:spPr/>
    </dgm:pt>
    <dgm:pt modelId="{78C90926-9A1B-44DF-A97A-25F424B90DB2}" type="pres">
      <dgm:prSet presAssocID="{FBFFE532-4F90-40EC-B332-1C1370DA15CF}" presName="compNode" presStyleCnt="0"/>
      <dgm:spPr/>
    </dgm:pt>
    <dgm:pt modelId="{83D6514B-6461-4B8D-B725-BECF82E13FB7}" type="pres">
      <dgm:prSet presAssocID="{FBFFE532-4F90-40EC-B332-1C1370DA15CF}" presName="childRect" presStyleLbl="bgAcc1" presStyleIdx="4" presStyleCnt="6">
        <dgm:presLayoutVars>
          <dgm:bulletEnabled val="1"/>
        </dgm:presLayoutVars>
      </dgm:prSet>
      <dgm:spPr/>
    </dgm:pt>
    <dgm:pt modelId="{DE6620E9-2C9E-4690-B532-37540767F897}" type="pres">
      <dgm:prSet presAssocID="{FBFFE532-4F90-40EC-B332-1C1370DA15C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BAC497D-E132-44FA-BC81-B0BA4704B3A4}" type="pres">
      <dgm:prSet presAssocID="{FBFFE532-4F90-40EC-B332-1C1370DA15CF}" presName="parentRect" presStyleLbl="alignNode1" presStyleIdx="4" presStyleCnt="6"/>
      <dgm:spPr/>
    </dgm:pt>
    <dgm:pt modelId="{6083FA96-46B3-4ABB-B391-7983DDF72B9B}" type="pres">
      <dgm:prSet presAssocID="{FBFFE532-4F90-40EC-B332-1C1370DA15CF}" presName="adorn" presStyleLbl="fgAccFollowNode1" presStyleIdx="4" presStyleCnt="6"/>
      <dgm:spPr/>
    </dgm:pt>
    <dgm:pt modelId="{2973A577-3462-440C-8B43-F713A70CBFBF}" type="pres">
      <dgm:prSet presAssocID="{77AC66DD-A34F-4622-A425-6C2D5428838D}" presName="sibTrans" presStyleLbl="sibTrans2D1" presStyleIdx="0" presStyleCnt="0"/>
      <dgm:spPr/>
    </dgm:pt>
    <dgm:pt modelId="{43FBA033-5307-47E3-AF38-DBB35FE26677}" type="pres">
      <dgm:prSet presAssocID="{C807CCDB-872F-475F-B67D-556B1382C3C2}" presName="compNode" presStyleCnt="0"/>
      <dgm:spPr/>
    </dgm:pt>
    <dgm:pt modelId="{E82B35F9-DD26-4235-80C1-1486C5F473A2}" type="pres">
      <dgm:prSet presAssocID="{C807CCDB-872F-475F-B67D-556B1382C3C2}" presName="childRect" presStyleLbl="bgAcc1" presStyleIdx="5" presStyleCnt="6">
        <dgm:presLayoutVars>
          <dgm:bulletEnabled val="1"/>
        </dgm:presLayoutVars>
      </dgm:prSet>
      <dgm:spPr/>
    </dgm:pt>
    <dgm:pt modelId="{5D5277A7-D81D-42E8-BB9B-14C88B4A6350}" type="pres">
      <dgm:prSet presAssocID="{C807CCDB-872F-475F-B67D-556B1382C3C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27ED9F3-6D34-4128-82A8-76EC3BAB714D}" type="pres">
      <dgm:prSet presAssocID="{C807CCDB-872F-475F-B67D-556B1382C3C2}" presName="parentRect" presStyleLbl="alignNode1" presStyleIdx="5" presStyleCnt="6"/>
      <dgm:spPr/>
    </dgm:pt>
    <dgm:pt modelId="{EACE3DE6-B18B-4593-8109-8F8C8308C776}" type="pres">
      <dgm:prSet presAssocID="{C807CCDB-872F-475F-B67D-556B1382C3C2}" presName="adorn" presStyleLbl="fgAccFollowNode1" presStyleIdx="5" presStyleCnt="6"/>
      <dgm:spPr/>
    </dgm:pt>
  </dgm:ptLst>
  <dgm:cxnLst>
    <dgm:cxn modelId="{2A67B701-5CF0-4EBF-BEAE-38C08F6C21B8}" type="presOf" srcId="{A360D989-6D12-41B6-8E08-1E1AC72C8BED}" destId="{B97B26D7-36A0-42A5-94AC-6B290DCC9213}" srcOrd="0" destOrd="0" presId="urn:microsoft.com/office/officeart/2005/8/layout/bList2"/>
    <dgm:cxn modelId="{A78B5D02-2F32-4E44-9813-E83E3610D752}" type="presOf" srcId="{FBFFE532-4F90-40EC-B332-1C1370DA15CF}" destId="{DE6620E9-2C9E-4690-B532-37540767F897}" srcOrd="0" destOrd="0" presId="urn:microsoft.com/office/officeart/2005/8/layout/bList2"/>
    <dgm:cxn modelId="{F0F55209-5998-495A-9551-4EED655AAA79}" srcId="{BBCD9DC7-A231-41FA-BBDD-E1B62A170000}" destId="{A7189BFF-04DC-4815-9A36-779D26B70BAA}" srcOrd="1" destOrd="0" parTransId="{197EFEE3-CCE2-43BB-8DB8-2410A81C43ED}" sibTransId="{87293FC3-2418-40CB-B8D9-F44C0F52CA26}"/>
    <dgm:cxn modelId="{C8DCE509-A9CE-4A77-A9F1-6228FB20F455}" type="presOf" srcId="{8B90981F-9FBD-410A-9730-D2C62952CCE0}" destId="{85263423-7098-4EE2-9FF6-8CA439FC6254}" srcOrd="0" destOrd="0" presId="urn:microsoft.com/office/officeart/2005/8/layout/bList2"/>
    <dgm:cxn modelId="{3C400D0C-5E30-48BC-80D0-BB85C153D6C0}" type="presOf" srcId="{BBCD9DC7-A231-41FA-BBDD-E1B62A170000}" destId="{2E72340C-0E69-44DF-9AA3-7D2FD15BDC30}" srcOrd="0" destOrd="0" presId="urn:microsoft.com/office/officeart/2005/8/layout/bList2"/>
    <dgm:cxn modelId="{9E14E00C-1C78-4A8C-8BF8-4343E95B9B76}" type="presOf" srcId="{A8B66F16-6246-4A65-A6E7-243E8FE9BD30}" destId="{85263423-7098-4EE2-9FF6-8CA439FC6254}" srcOrd="0" destOrd="2" presId="urn:microsoft.com/office/officeart/2005/8/layout/bList2"/>
    <dgm:cxn modelId="{4E78DE12-D8C1-4B61-99F4-C9609E6EBE84}" srcId="{BBCD9DC7-A231-41FA-BBDD-E1B62A170000}" destId="{F9630084-4BF6-4300-8CEE-EE9A8E1B45A2}" srcOrd="2" destOrd="0" parTransId="{2D0D42BB-D469-4141-8F4A-52843487372B}" sibTransId="{DACB1762-BEC8-41EF-95E2-1771BE221215}"/>
    <dgm:cxn modelId="{3729B817-B156-462B-B90C-25FB1786F6DC}" srcId="{120CD07C-E129-4126-8E9F-4EA2632F58B5}" destId="{FBFFE532-4F90-40EC-B332-1C1370DA15CF}" srcOrd="4" destOrd="0" parTransId="{3A5C737B-D8B1-44D1-A687-368E9778DAF3}" sibTransId="{77AC66DD-A34F-4622-A425-6C2D5428838D}"/>
    <dgm:cxn modelId="{BC92771A-3F29-4F86-BC1F-C2F9F9370A0C}" type="presOf" srcId="{F9630084-4BF6-4300-8CEE-EE9A8E1B45A2}" destId="{9E733AB5-8F3B-43C1-910B-A366BCB4A2E6}" srcOrd="0" destOrd="2" presId="urn:microsoft.com/office/officeart/2005/8/layout/bList2"/>
    <dgm:cxn modelId="{18A9761B-158D-4E56-BBF3-417BEF292FB9}" type="presOf" srcId="{1BFDAE45-2AA1-4AB2-9617-21BD2A9570B8}" destId="{85263423-7098-4EE2-9FF6-8CA439FC6254}" srcOrd="0" destOrd="1" presId="urn:microsoft.com/office/officeart/2005/8/layout/bList2"/>
    <dgm:cxn modelId="{87E2B41B-A74D-4F4D-813D-76BC59AC8E71}" srcId="{120CD07C-E129-4126-8E9F-4EA2632F58B5}" destId="{BBCD9DC7-A231-41FA-BBDD-E1B62A170000}" srcOrd="2" destOrd="0" parTransId="{64E6D13F-F4CE-4A07-B09E-E873FE152E2B}" sibTransId="{A360D989-6D12-41B6-8E08-1E1AC72C8BED}"/>
    <dgm:cxn modelId="{D200481E-DB26-43D4-B5BD-FA9E88973B19}" type="presOf" srcId="{C56B15D3-240C-4BE4-BEAD-8A76204CDD28}" destId="{1D48779C-A2A7-4862-81BE-338C2EDC6EAF}" srcOrd="0" destOrd="0" presId="urn:microsoft.com/office/officeart/2005/8/layout/bList2"/>
    <dgm:cxn modelId="{2AE85F26-DBD8-4F9C-BAA5-62A91859C138}" type="presOf" srcId="{8F2DDE10-28AC-4939-AE8D-AEDB02507538}" destId="{4B987408-E503-4B37-91F3-6A95C827D696}" srcOrd="0" destOrd="2" presId="urn:microsoft.com/office/officeart/2005/8/layout/bList2"/>
    <dgm:cxn modelId="{6E577427-ECB8-443B-AB27-CBF208AE3893}" type="presOf" srcId="{515DC6D9-1F3D-4C2E-A813-9F0476E95DF5}" destId="{4B987408-E503-4B37-91F3-6A95C827D696}" srcOrd="0" destOrd="0" presId="urn:microsoft.com/office/officeart/2005/8/layout/bList2"/>
    <dgm:cxn modelId="{79DDDB29-143E-4F24-96EF-A29FF9D8F42F}" type="presOf" srcId="{039AA81C-6126-4580-95DB-94D29A7A6272}" destId="{39FDEAF0-FD55-4CAD-B10B-6028A6138213}" srcOrd="0" destOrd="0" presId="urn:microsoft.com/office/officeart/2005/8/layout/bList2"/>
    <dgm:cxn modelId="{8181012D-00EE-4E33-B939-65B16EADE7E0}" srcId="{039AA81C-6126-4580-95DB-94D29A7A6272}" destId="{1BFDAE45-2AA1-4AB2-9617-21BD2A9570B8}" srcOrd="1" destOrd="0" parTransId="{EC44EAA7-8C18-4189-8BC7-4C84CAA7D1FC}" sibTransId="{1A303E65-779C-435A-9F73-56D27C4B2FAF}"/>
    <dgm:cxn modelId="{FFBBA635-23E8-4E6A-B313-AE9CB65C1C6C}" srcId="{BBCD9DC7-A231-41FA-BBDD-E1B62A170000}" destId="{202A11F4-11C5-4407-8FEE-D4C9583CDED0}" srcOrd="0" destOrd="0" parTransId="{2C53E25E-654C-4A71-9A71-5111A51208A6}" sibTransId="{2BD74979-3637-4CF3-978F-D2AC9B01F532}"/>
    <dgm:cxn modelId="{C4C77236-2643-4094-AE08-7B3D70C946A2}" srcId="{D028D888-CC79-4D0F-9556-88FBF9B80714}" destId="{66D00C42-DC74-4FE8-9499-96147296884A}" srcOrd="3" destOrd="0" parTransId="{417E40A2-597D-4D6F-A89F-4216E293772C}" sibTransId="{FC8C96F1-ECE7-45BB-B51A-614119C0B28C}"/>
    <dgm:cxn modelId="{2310BC36-36F5-421A-B77C-2D4EDA0447D5}" srcId="{148D3830-FBB9-49F9-8381-39500EEBAA25}" destId="{51ABEFE4-3C75-4D21-9643-776D459F4553}" srcOrd="1" destOrd="0" parTransId="{F8F5057B-B942-4BD0-B654-A5C2E313457F}" sibTransId="{69DD2DBF-B53A-4834-89D2-6E8C40513E6B}"/>
    <dgm:cxn modelId="{4A548739-5053-4E1B-B335-0CC07014131C}" type="presOf" srcId="{A786BABA-5C18-4314-B894-E53AD2740128}" destId="{E82B35F9-DD26-4235-80C1-1486C5F473A2}" srcOrd="0" destOrd="1" presId="urn:microsoft.com/office/officeart/2005/8/layout/bList2"/>
    <dgm:cxn modelId="{EF785161-03C9-4DFD-832D-FFB4FF614960}" type="presOf" srcId="{990A3C0D-562A-4867-B061-B02352887ECC}" destId="{83D6514B-6461-4B8D-B725-BECF82E13FB7}" srcOrd="0" destOrd="0" presId="urn:microsoft.com/office/officeart/2005/8/layout/bList2"/>
    <dgm:cxn modelId="{94597962-E4E5-431D-B641-AA16464378F6}" type="presOf" srcId="{D028D888-CC79-4D0F-9556-88FBF9B80714}" destId="{2FC5471F-72BB-4EBF-A4C8-4D3CC6021E99}" srcOrd="1" destOrd="0" presId="urn:microsoft.com/office/officeart/2005/8/layout/bList2"/>
    <dgm:cxn modelId="{905CD663-E4FF-4568-B721-F4918727D88F}" type="presOf" srcId="{9CB85A8B-87E2-4737-8919-C7C1C93980EA}" destId="{D5412D27-1C55-455E-8847-20ADCE2B3FFC}" srcOrd="0" destOrd="2" presId="urn:microsoft.com/office/officeart/2005/8/layout/bList2"/>
    <dgm:cxn modelId="{62BBEB65-7F71-4957-BBBA-64E4F9187E8F}" srcId="{FBFFE532-4F90-40EC-B332-1C1370DA15CF}" destId="{990A3C0D-562A-4867-B061-B02352887ECC}" srcOrd="0" destOrd="0" parTransId="{1BD116F7-3C39-4D1A-8216-FE2D8EEA0C37}" sibTransId="{E83D5595-B748-4ADE-8849-B07B9C76E503}"/>
    <dgm:cxn modelId="{FC76FA47-CE37-4EC1-8F83-426D786A2A53}" srcId="{D028D888-CC79-4D0F-9556-88FBF9B80714}" destId="{8F2DDE10-28AC-4939-AE8D-AEDB02507538}" srcOrd="2" destOrd="0" parTransId="{BF437A3A-1982-4515-BAD0-81C5C753C35D}" sibTransId="{3885DDEC-84D9-4880-A0A1-8848044D8439}"/>
    <dgm:cxn modelId="{A932464A-6103-4A0E-AB9F-76FF85374C65}" type="presOf" srcId="{82E433E2-62B8-4323-8031-F66053FC9AAF}" destId="{4B987408-E503-4B37-91F3-6A95C827D696}" srcOrd="0" destOrd="1" presId="urn:microsoft.com/office/officeart/2005/8/layout/bList2"/>
    <dgm:cxn modelId="{C08CDD6B-D280-4259-8B04-9FC8643DC83F}" srcId="{039AA81C-6126-4580-95DB-94D29A7A6272}" destId="{8B90981F-9FBD-410A-9730-D2C62952CCE0}" srcOrd="0" destOrd="0" parTransId="{E13A7DCE-8480-4FFF-BB3D-245947ED9077}" sibTransId="{DEA9824E-5D42-46A6-ACF3-1CE270B2F221}"/>
    <dgm:cxn modelId="{AF76116C-67FC-4930-82C8-4E9BD1759229}" srcId="{039AA81C-6126-4580-95DB-94D29A7A6272}" destId="{A8B66F16-6246-4A65-A6E7-243E8FE9BD30}" srcOrd="2" destOrd="0" parTransId="{46FD0E85-E600-4E58-B5C3-0F8B5BA59410}" sibTransId="{2FD432B3-3312-4F79-81BB-6E4A28AF4771}"/>
    <dgm:cxn modelId="{68B2924C-A52B-40F4-894D-15B416F3FABD}" srcId="{148D3830-FBB9-49F9-8381-39500EEBAA25}" destId="{9CB85A8B-87E2-4737-8919-C7C1C93980EA}" srcOrd="2" destOrd="0" parTransId="{F21FA828-471B-4104-9C24-68974A34DD3B}" sibTransId="{0B5259E2-5052-4224-A7B7-3D75F391D733}"/>
    <dgm:cxn modelId="{C8BEA94E-3CB7-4352-B716-7E993BBD3A20}" type="presOf" srcId="{039AA81C-6126-4580-95DB-94D29A7A6272}" destId="{84E5F1C4-8511-45FA-AFDF-D52FB8981707}" srcOrd="1" destOrd="0" presId="urn:microsoft.com/office/officeart/2005/8/layout/bList2"/>
    <dgm:cxn modelId="{38BFDE70-9AE1-481D-ACA5-352DCCD4EE84}" srcId="{120CD07C-E129-4126-8E9F-4EA2632F58B5}" destId="{D028D888-CC79-4D0F-9556-88FBF9B80714}" srcOrd="0" destOrd="0" parTransId="{EE0A770C-B048-4782-ABB3-283637E548D6}" sibTransId="{53EC7E52-79A7-4CFE-897E-4DB290B7C2C5}"/>
    <dgm:cxn modelId="{E7CEAE73-4B9A-4E8B-9B1F-384A21FB52B9}" srcId="{120CD07C-E129-4126-8E9F-4EA2632F58B5}" destId="{039AA81C-6126-4580-95DB-94D29A7A6272}" srcOrd="1" destOrd="0" parTransId="{BE44AB0A-C595-4639-B682-26D61B82D53A}" sibTransId="{C56B15D3-240C-4BE4-BEAD-8A76204CDD28}"/>
    <dgm:cxn modelId="{A8D07E55-7314-4DFE-82D0-BF653E57BFC0}" srcId="{C807CCDB-872F-475F-B67D-556B1382C3C2}" destId="{989D2C76-3797-416F-99DE-628E987427D5}" srcOrd="0" destOrd="0" parTransId="{37EB3916-04E9-4608-BE0F-0509FF34CD27}" sibTransId="{0D654B6B-059B-4E6C-A676-274C9982F9BB}"/>
    <dgm:cxn modelId="{6CEEB356-FBF1-430F-B386-62EE7F038710}" type="presOf" srcId="{C807CCDB-872F-475F-B67D-556B1382C3C2}" destId="{5D5277A7-D81D-42E8-BB9B-14C88B4A6350}" srcOrd="0" destOrd="0" presId="urn:microsoft.com/office/officeart/2005/8/layout/bList2"/>
    <dgm:cxn modelId="{A2805A85-95CE-41B3-881C-BF899DAE4924}" type="presOf" srcId="{BBCD9DC7-A231-41FA-BBDD-E1B62A170000}" destId="{6A267C45-82A0-46F8-93D6-D39C986FD644}" srcOrd="1" destOrd="0" presId="urn:microsoft.com/office/officeart/2005/8/layout/bList2"/>
    <dgm:cxn modelId="{CC85B088-EA8F-405A-B063-D46951A1969B}" type="presOf" srcId="{202A11F4-11C5-4407-8FEE-D4C9583CDED0}" destId="{9E733AB5-8F3B-43C1-910B-A366BCB4A2E6}" srcOrd="0" destOrd="0" presId="urn:microsoft.com/office/officeart/2005/8/layout/bList2"/>
    <dgm:cxn modelId="{451D1599-D2BD-45FC-AF0E-DB5245D3E63C}" srcId="{D028D888-CC79-4D0F-9556-88FBF9B80714}" destId="{515DC6D9-1F3D-4C2E-A813-9F0476E95DF5}" srcOrd="0" destOrd="0" parTransId="{0F4C034D-58C6-43CE-9F6B-B97A65795CF5}" sibTransId="{3A898676-62F1-4A3E-B516-1268B2D8AE9F}"/>
    <dgm:cxn modelId="{2CE0679B-7413-4708-B001-C4FA83D75D00}" type="presOf" srcId="{A7189BFF-04DC-4815-9A36-779D26B70BAA}" destId="{9E733AB5-8F3B-43C1-910B-A366BCB4A2E6}" srcOrd="0" destOrd="1" presId="urn:microsoft.com/office/officeart/2005/8/layout/bList2"/>
    <dgm:cxn modelId="{918D719E-198F-4A2E-9BDE-8E57DEA0F84D}" type="presOf" srcId="{057FE5B5-887A-4EA8-83EE-4AE8E8816127}" destId="{7E8E1B2C-E3B8-4E14-A8C1-28F7F0A2660A}" srcOrd="0" destOrd="0" presId="urn:microsoft.com/office/officeart/2005/8/layout/bList2"/>
    <dgm:cxn modelId="{16CE3CA0-C33E-4D14-A0C8-4E793D395F99}" type="presOf" srcId="{148D3830-FBB9-49F9-8381-39500EEBAA25}" destId="{CDE6925C-5743-4DEC-9855-865AC84ED8B0}" srcOrd="1" destOrd="0" presId="urn:microsoft.com/office/officeart/2005/8/layout/bList2"/>
    <dgm:cxn modelId="{EC3976A0-7FEC-4AC0-BB37-C7811A5CB1C5}" type="presOf" srcId="{989D2C76-3797-416F-99DE-628E987427D5}" destId="{E82B35F9-DD26-4235-80C1-1486C5F473A2}" srcOrd="0" destOrd="0" presId="urn:microsoft.com/office/officeart/2005/8/layout/bList2"/>
    <dgm:cxn modelId="{77A7E6A2-7F38-41C7-8807-DE6B7AE79DDC}" type="presOf" srcId="{120CD07C-E129-4126-8E9F-4EA2632F58B5}" destId="{9E63EEB1-D6BB-442F-87C2-5FE9BC15C554}" srcOrd="0" destOrd="0" presId="urn:microsoft.com/office/officeart/2005/8/layout/bList2"/>
    <dgm:cxn modelId="{3E3695A4-E345-4F3B-AB04-0D58DB3676FC}" type="presOf" srcId="{77AC66DD-A34F-4622-A425-6C2D5428838D}" destId="{2973A577-3462-440C-8B43-F713A70CBFBF}" srcOrd="0" destOrd="0" presId="urn:microsoft.com/office/officeart/2005/8/layout/bList2"/>
    <dgm:cxn modelId="{CD9F1AB5-17FF-4D89-9840-262C5D94D970}" srcId="{120CD07C-E129-4126-8E9F-4EA2632F58B5}" destId="{C807CCDB-872F-475F-B67D-556B1382C3C2}" srcOrd="5" destOrd="0" parTransId="{B0B3D507-C3AD-4A74-84E4-6E51BAC7E531}" sibTransId="{06214A87-048A-4EB1-AB49-E7050FF217B4}"/>
    <dgm:cxn modelId="{1CFFA5B8-7E96-4DCD-A66B-39CD8EFD4D8C}" srcId="{FBFFE532-4F90-40EC-B332-1C1370DA15CF}" destId="{96D67514-36CA-43C2-A741-85AD1B13C221}" srcOrd="1" destOrd="0" parTransId="{F003CFFE-CB1B-47AA-A54B-11B25D6B1481}" sibTransId="{ABC2601A-EEF5-46A9-909B-D1DBA59E9D36}"/>
    <dgm:cxn modelId="{B7450EBA-496B-40B5-8231-0388A7EE1806}" type="presOf" srcId="{52F68F87-B3C3-442A-B6E0-B36F9A144511}" destId="{D5412D27-1C55-455E-8847-20ADCE2B3FFC}" srcOrd="0" destOrd="0" presId="urn:microsoft.com/office/officeart/2005/8/layout/bList2"/>
    <dgm:cxn modelId="{CE40CCC0-2379-4FFF-A696-2BDD5478749E}" type="presOf" srcId="{D028D888-CC79-4D0F-9556-88FBF9B80714}" destId="{2AB3CF2F-6EF2-4AF6-85F1-21CD51FAA124}" srcOrd="0" destOrd="0" presId="urn:microsoft.com/office/officeart/2005/8/layout/bList2"/>
    <dgm:cxn modelId="{174701C2-C827-4070-84FE-D8B4C1176181}" type="presOf" srcId="{148D3830-FBB9-49F9-8381-39500EEBAA25}" destId="{FDC5FD53-39C5-4878-BDBC-3B8B15B53C40}" srcOrd="0" destOrd="0" presId="urn:microsoft.com/office/officeart/2005/8/layout/bList2"/>
    <dgm:cxn modelId="{2C6213CC-4CCD-407A-AEB1-6951829D29DB}" type="presOf" srcId="{66D00C42-DC74-4FE8-9499-96147296884A}" destId="{4B987408-E503-4B37-91F3-6A95C827D696}" srcOrd="0" destOrd="3" presId="urn:microsoft.com/office/officeart/2005/8/layout/bList2"/>
    <dgm:cxn modelId="{092C86D1-9AC5-4549-B7E0-D823982D9EB8}" type="presOf" srcId="{C807CCDB-872F-475F-B67D-556B1382C3C2}" destId="{127ED9F3-6D34-4128-82A8-76EC3BAB714D}" srcOrd="1" destOrd="0" presId="urn:microsoft.com/office/officeart/2005/8/layout/bList2"/>
    <dgm:cxn modelId="{D6B309D3-91A9-4A68-B47B-C7C74C358134}" srcId="{120CD07C-E129-4126-8E9F-4EA2632F58B5}" destId="{148D3830-FBB9-49F9-8381-39500EEBAA25}" srcOrd="3" destOrd="0" parTransId="{16DC00C7-0117-4711-9384-A5240946A24F}" sibTransId="{057FE5B5-887A-4EA8-83EE-4AE8E8816127}"/>
    <dgm:cxn modelId="{B15310D3-B0FE-4289-BCE7-826A257384AB}" type="presOf" srcId="{96D67514-36CA-43C2-A741-85AD1B13C221}" destId="{83D6514B-6461-4B8D-B725-BECF82E13FB7}" srcOrd="0" destOrd="1" presId="urn:microsoft.com/office/officeart/2005/8/layout/bList2"/>
    <dgm:cxn modelId="{B9C66DD8-3F3B-477F-95E5-43E2C860908B}" srcId="{C807CCDB-872F-475F-B67D-556B1382C3C2}" destId="{A786BABA-5C18-4314-B894-E53AD2740128}" srcOrd="1" destOrd="0" parTransId="{D1CAF277-3010-4879-879E-6327D5C61D02}" sibTransId="{143C6133-EA6B-4FD9-AFF7-1D80C446291F}"/>
    <dgm:cxn modelId="{0FB98CE4-9280-41B6-BA62-8B82F9AA1010}" srcId="{148D3830-FBB9-49F9-8381-39500EEBAA25}" destId="{52F68F87-B3C3-442A-B6E0-B36F9A144511}" srcOrd="0" destOrd="0" parTransId="{99DE4180-761E-4194-A46B-516CB0A6AF5C}" sibTransId="{97632909-6149-420B-AEC6-8656770D54B0}"/>
    <dgm:cxn modelId="{6F616AEE-00EE-4850-8DDB-1029B3D849DE}" type="presOf" srcId="{FBFFE532-4F90-40EC-B332-1C1370DA15CF}" destId="{CBAC497D-E132-44FA-BC81-B0BA4704B3A4}" srcOrd="1" destOrd="0" presId="urn:microsoft.com/office/officeart/2005/8/layout/bList2"/>
    <dgm:cxn modelId="{D56DB7F1-D8C1-44BC-90AF-716C37631370}" srcId="{D028D888-CC79-4D0F-9556-88FBF9B80714}" destId="{82E433E2-62B8-4323-8031-F66053FC9AAF}" srcOrd="1" destOrd="0" parTransId="{96028218-E54A-4E63-BB63-DF34390C5CCA}" sibTransId="{55339E86-2AA0-40C8-B312-280EAFD8E382}"/>
    <dgm:cxn modelId="{87E8D8F3-E44C-4881-8C23-CEAEDEA14CB9}" type="presOf" srcId="{51ABEFE4-3C75-4D21-9643-776D459F4553}" destId="{D5412D27-1C55-455E-8847-20ADCE2B3FFC}" srcOrd="0" destOrd="1" presId="urn:microsoft.com/office/officeart/2005/8/layout/bList2"/>
    <dgm:cxn modelId="{2F109FFD-B27A-4D69-9BE9-A1E5BD0E831F}" type="presOf" srcId="{53EC7E52-79A7-4CFE-897E-4DB290B7C2C5}" destId="{44037065-9F7B-473C-B211-AAA1426B8D3F}" srcOrd="0" destOrd="0" presId="urn:microsoft.com/office/officeart/2005/8/layout/bList2"/>
    <dgm:cxn modelId="{ABB2BE61-8FDD-4046-8A4B-0EC987BFDCE1}" type="presParOf" srcId="{9E63EEB1-D6BB-442F-87C2-5FE9BC15C554}" destId="{CDF4E2EB-C69F-4E4D-9C43-8195A794307A}" srcOrd="0" destOrd="0" presId="urn:microsoft.com/office/officeart/2005/8/layout/bList2"/>
    <dgm:cxn modelId="{30C2355C-EC0D-4511-8FBC-585AFF1B7EC3}" type="presParOf" srcId="{CDF4E2EB-C69F-4E4D-9C43-8195A794307A}" destId="{4B987408-E503-4B37-91F3-6A95C827D696}" srcOrd="0" destOrd="0" presId="urn:microsoft.com/office/officeart/2005/8/layout/bList2"/>
    <dgm:cxn modelId="{33112CE7-7473-426D-BF90-A25E590761D4}" type="presParOf" srcId="{CDF4E2EB-C69F-4E4D-9C43-8195A794307A}" destId="{2AB3CF2F-6EF2-4AF6-85F1-21CD51FAA124}" srcOrd="1" destOrd="0" presId="urn:microsoft.com/office/officeart/2005/8/layout/bList2"/>
    <dgm:cxn modelId="{160847FE-DBE4-4893-A7E7-42255EB3C406}" type="presParOf" srcId="{CDF4E2EB-C69F-4E4D-9C43-8195A794307A}" destId="{2FC5471F-72BB-4EBF-A4C8-4D3CC6021E99}" srcOrd="2" destOrd="0" presId="urn:microsoft.com/office/officeart/2005/8/layout/bList2"/>
    <dgm:cxn modelId="{40299873-0A30-406D-8DD8-B52A382B410C}" type="presParOf" srcId="{CDF4E2EB-C69F-4E4D-9C43-8195A794307A}" destId="{401B6453-53BF-468C-9E48-2C8B7A3B87BB}" srcOrd="3" destOrd="0" presId="urn:microsoft.com/office/officeart/2005/8/layout/bList2"/>
    <dgm:cxn modelId="{FEB05014-4BCE-4AF9-9B63-24CBEE2148E5}" type="presParOf" srcId="{9E63EEB1-D6BB-442F-87C2-5FE9BC15C554}" destId="{44037065-9F7B-473C-B211-AAA1426B8D3F}" srcOrd="1" destOrd="0" presId="urn:microsoft.com/office/officeart/2005/8/layout/bList2"/>
    <dgm:cxn modelId="{5B3A5D69-6922-45D0-8BEF-1B96107F5BF3}" type="presParOf" srcId="{9E63EEB1-D6BB-442F-87C2-5FE9BC15C554}" destId="{9429C872-DC5B-48A1-9023-6FAA80F01035}" srcOrd="2" destOrd="0" presId="urn:microsoft.com/office/officeart/2005/8/layout/bList2"/>
    <dgm:cxn modelId="{19922F1D-A03E-4BA2-9576-E2A30F0C27FE}" type="presParOf" srcId="{9429C872-DC5B-48A1-9023-6FAA80F01035}" destId="{85263423-7098-4EE2-9FF6-8CA439FC6254}" srcOrd="0" destOrd="0" presId="urn:microsoft.com/office/officeart/2005/8/layout/bList2"/>
    <dgm:cxn modelId="{47F33FAB-4779-462E-A9DE-E41C450C8880}" type="presParOf" srcId="{9429C872-DC5B-48A1-9023-6FAA80F01035}" destId="{39FDEAF0-FD55-4CAD-B10B-6028A6138213}" srcOrd="1" destOrd="0" presId="urn:microsoft.com/office/officeart/2005/8/layout/bList2"/>
    <dgm:cxn modelId="{69F8F60F-70CE-47FD-8DF1-F383A85C29CE}" type="presParOf" srcId="{9429C872-DC5B-48A1-9023-6FAA80F01035}" destId="{84E5F1C4-8511-45FA-AFDF-D52FB8981707}" srcOrd="2" destOrd="0" presId="urn:microsoft.com/office/officeart/2005/8/layout/bList2"/>
    <dgm:cxn modelId="{A9E5BA4D-1C70-4255-ADE4-284898322496}" type="presParOf" srcId="{9429C872-DC5B-48A1-9023-6FAA80F01035}" destId="{7EA231D3-5770-4441-9996-DAEB058BE043}" srcOrd="3" destOrd="0" presId="urn:microsoft.com/office/officeart/2005/8/layout/bList2"/>
    <dgm:cxn modelId="{CEFF9863-F1BB-4A2F-91F2-E44921E87537}" type="presParOf" srcId="{9E63EEB1-D6BB-442F-87C2-5FE9BC15C554}" destId="{1D48779C-A2A7-4862-81BE-338C2EDC6EAF}" srcOrd="3" destOrd="0" presId="urn:microsoft.com/office/officeart/2005/8/layout/bList2"/>
    <dgm:cxn modelId="{1DAFF0A5-44A4-4FD8-B036-0AA66B21BAC0}" type="presParOf" srcId="{9E63EEB1-D6BB-442F-87C2-5FE9BC15C554}" destId="{2F041331-5793-4A60-8258-9A159DB23FCF}" srcOrd="4" destOrd="0" presId="urn:microsoft.com/office/officeart/2005/8/layout/bList2"/>
    <dgm:cxn modelId="{BDE05347-980E-4D71-A9CF-329271CEA20D}" type="presParOf" srcId="{2F041331-5793-4A60-8258-9A159DB23FCF}" destId="{9E733AB5-8F3B-43C1-910B-A366BCB4A2E6}" srcOrd="0" destOrd="0" presId="urn:microsoft.com/office/officeart/2005/8/layout/bList2"/>
    <dgm:cxn modelId="{4130BF92-4F55-43BF-8857-3B11B1A46FF0}" type="presParOf" srcId="{2F041331-5793-4A60-8258-9A159DB23FCF}" destId="{2E72340C-0E69-44DF-9AA3-7D2FD15BDC30}" srcOrd="1" destOrd="0" presId="urn:microsoft.com/office/officeart/2005/8/layout/bList2"/>
    <dgm:cxn modelId="{665B2964-AA56-4942-9F23-3CC2EA4E3B37}" type="presParOf" srcId="{2F041331-5793-4A60-8258-9A159DB23FCF}" destId="{6A267C45-82A0-46F8-93D6-D39C986FD644}" srcOrd="2" destOrd="0" presId="urn:microsoft.com/office/officeart/2005/8/layout/bList2"/>
    <dgm:cxn modelId="{97F04B57-B890-4486-915F-DD08506231DC}" type="presParOf" srcId="{2F041331-5793-4A60-8258-9A159DB23FCF}" destId="{94D26BE8-936E-4478-809C-40C4FA80314A}" srcOrd="3" destOrd="0" presId="urn:microsoft.com/office/officeart/2005/8/layout/bList2"/>
    <dgm:cxn modelId="{E2C22399-2F8F-4C59-BFFF-9C13341D71E0}" type="presParOf" srcId="{9E63EEB1-D6BB-442F-87C2-5FE9BC15C554}" destId="{B97B26D7-36A0-42A5-94AC-6B290DCC9213}" srcOrd="5" destOrd="0" presId="urn:microsoft.com/office/officeart/2005/8/layout/bList2"/>
    <dgm:cxn modelId="{82FAAFED-D8D1-4249-ABB1-DC0A2E1D868C}" type="presParOf" srcId="{9E63EEB1-D6BB-442F-87C2-5FE9BC15C554}" destId="{B3100433-2758-49A3-857C-D0F6A0D0A6DA}" srcOrd="6" destOrd="0" presId="urn:microsoft.com/office/officeart/2005/8/layout/bList2"/>
    <dgm:cxn modelId="{8EA21D84-F516-4037-A648-B50B9CE14822}" type="presParOf" srcId="{B3100433-2758-49A3-857C-D0F6A0D0A6DA}" destId="{D5412D27-1C55-455E-8847-20ADCE2B3FFC}" srcOrd="0" destOrd="0" presId="urn:microsoft.com/office/officeart/2005/8/layout/bList2"/>
    <dgm:cxn modelId="{DD026FA9-2E5B-4276-8BC8-4DBB3E891AFE}" type="presParOf" srcId="{B3100433-2758-49A3-857C-D0F6A0D0A6DA}" destId="{FDC5FD53-39C5-4878-BDBC-3B8B15B53C40}" srcOrd="1" destOrd="0" presId="urn:microsoft.com/office/officeart/2005/8/layout/bList2"/>
    <dgm:cxn modelId="{575A3516-3D08-40D7-9AA0-A983E13DF236}" type="presParOf" srcId="{B3100433-2758-49A3-857C-D0F6A0D0A6DA}" destId="{CDE6925C-5743-4DEC-9855-865AC84ED8B0}" srcOrd="2" destOrd="0" presId="urn:microsoft.com/office/officeart/2005/8/layout/bList2"/>
    <dgm:cxn modelId="{D6045915-45E6-430C-8E20-ED46C9AD5D1A}" type="presParOf" srcId="{B3100433-2758-49A3-857C-D0F6A0D0A6DA}" destId="{EC7D0823-950E-44F2-A939-43A1A69B86B8}" srcOrd="3" destOrd="0" presId="urn:microsoft.com/office/officeart/2005/8/layout/bList2"/>
    <dgm:cxn modelId="{28AA730F-D808-4AA4-85A5-25501631C1C0}" type="presParOf" srcId="{9E63EEB1-D6BB-442F-87C2-5FE9BC15C554}" destId="{7E8E1B2C-E3B8-4E14-A8C1-28F7F0A2660A}" srcOrd="7" destOrd="0" presId="urn:microsoft.com/office/officeart/2005/8/layout/bList2"/>
    <dgm:cxn modelId="{614F2134-DA37-40F9-9E0D-EE185A9267A0}" type="presParOf" srcId="{9E63EEB1-D6BB-442F-87C2-5FE9BC15C554}" destId="{78C90926-9A1B-44DF-A97A-25F424B90DB2}" srcOrd="8" destOrd="0" presId="urn:microsoft.com/office/officeart/2005/8/layout/bList2"/>
    <dgm:cxn modelId="{51D3B224-063D-4457-9A7C-D5D25A1670EA}" type="presParOf" srcId="{78C90926-9A1B-44DF-A97A-25F424B90DB2}" destId="{83D6514B-6461-4B8D-B725-BECF82E13FB7}" srcOrd="0" destOrd="0" presId="urn:microsoft.com/office/officeart/2005/8/layout/bList2"/>
    <dgm:cxn modelId="{ED075659-2E2B-4A52-B72B-F09716DE367D}" type="presParOf" srcId="{78C90926-9A1B-44DF-A97A-25F424B90DB2}" destId="{DE6620E9-2C9E-4690-B532-37540767F897}" srcOrd="1" destOrd="0" presId="urn:microsoft.com/office/officeart/2005/8/layout/bList2"/>
    <dgm:cxn modelId="{2BB0F34D-66B3-49E7-A92F-451C4A148F8A}" type="presParOf" srcId="{78C90926-9A1B-44DF-A97A-25F424B90DB2}" destId="{CBAC497D-E132-44FA-BC81-B0BA4704B3A4}" srcOrd="2" destOrd="0" presId="urn:microsoft.com/office/officeart/2005/8/layout/bList2"/>
    <dgm:cxn modelId="{FD7E1E2C-751B-4AC0-A22C-1BE737E6A19C}" type="presParOf" srcId="{78C90926-9A1B-44DF-A97A-25F424B90DB2}" destId="{6083FA96-46B3-4ABB-B391-7983DDF72B9B}" srcOrd="3" destOrd="0" presId="urn:microsoft.com/office/officeart/2005/8/layout/bList2"/>
    <dgm:cxn modelId="{E8D4BCAB-ACA5-482E-912E-3F1878674DC3}" type="presParOf" srcId="{9E63EEB1-D6BB-442F-87C2-5FE9BC15C554}" destId="{2973A577-3462-440C-8B43-F713A70CBFBF}" srcOrd="9" destOrd="0" presId="urn:microsoft.com/office/officeart/2005/8/layout/bList2"/>
    <dgm:cxn modelId="{1C204A89-A393-4431-9E4B-E4466C779D12}" type="presParOf" srcId="{9E63EEB1-D6BB-442F-87C2-5FE9BC15C554}" destId="{43FBA033-5307-47E3-AF38-DBB35FE26677}" srcOrd="10" destOrd="0" presId="urn:microsoft.com/office/officeart/2005/8/layout/bList2"/>
    <dgm:cxn modelId="{7D384C41-BC17-402C-B0E7-BA7FD0229CE3}" type="presParOf" srcId="{43FBA033-5307-47E3-AF38-DBB35FE26677}" destId="{E82B35F9-DD26-4235-80C1-1486C5F473A2}" srcOrd="0" destOrd="0" presId="urn:microsoft.com/office/officeart/2005/8/layout/bList2"/>
    <dgm:cxn modelId="{DAFE2998-3857-48A6-B0F3-9C8E4A609F1B}" type="presParOf" srcId="{43FBA033-5307-47E3-AF38-DBB35FE26677}" destId="{5D5277A7-D81D-42E8-BB9B-14C88B4A6350}" srcOrd="1" destOrd="0" presId="urn:microsoft.com/office/officeart/2005/8/layout/bList2"/>
    <dgm:cxn modelId="{0C062D58-95F0-47D6-9020-E26C012AF887}" type="presParOf" srcId="{43FBA033-5307-47E3-AF38-DBB35FE26677}" destId="{127ED9F3-6D34-4128-82A8-76EC3BAB714D}" srcOrd="2" destOrd="0" presId="urn:microsoft.com/office/officeart/2005/8/layout/bList2"/>
    <dgm:cxn modelId="{40E0D6D1-429F-4062-9183-BBAF55B510F8}" type="presParOf" srcId="{43FBA033-5307-47E3-AF38-DBB35FE26677}" destId="{EACE3DE6-B18B-4593-8109-8F8C8308C77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CE84F-8BC8-4B0C-A11F-7DFBF8696AB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079B4-D610-438D-948A-08D9FD372C7A}">
      <dgm:prSet phldrT="[Text]"/>
      <dgm:spPr/>
      <dgm:t>
        <a:bodyPr/>
        <a:lstStyle/>
        <a:p>
          <a:r>
            <a:rPr lang="en-US" dirty="0"/>
            <a:t>Portal</a:t>
          </a:r>
        </a:p>
      </dgm:t>
    </dgm:pt>
    <dgm:pt modelId="{DDBAF782-C37C-4297-86D0-DA56B8001A70}" type="parTrans" cxnId="{BE238389-3CFB-445D-ACF4-43E416691EF2}">
      <dgm:prSet/>
      <dgm:spPr/>
      <dgm:t>
        <a:bodyPr/>
        <a:lstStyle/>
        <a:p>
          <a:endParaRPr lang="en-US"/>
        </a:p>
      </dgm:t>
    </dgm:pt>
    <dgm:pt modelId="{0FB9A6E0-0442-4BAF-829C-6E4106284584}" type="sibTrans" cxnId="{BE238389-3CFB-445D-ACF4-43E416691EF2}">
      <dgm:prSet/>
      <dgm:spPr/>
      <dgm:t>
        <a:bodyPr/>
        <a:lstStyle/>
        <a:p>
          <a:endParaRPr lang="en-US"/>
        </a:p>
      </dgm:t>
    </dgm:pt>
    <dgm:pt modelId="{5DB6EE94-D4C9-4939-B4BA-A97A22D109D0}">
      <dgm:prSet phldrT="[Text]"/>
      <dgm:spPr/>
      <dgm:t>
        <a:bodyPr/>
        <a:lstStyle/>
        <a:p>
          <a:r>
            <a:rPr lang="en-US" dirty="0"/>
            <a:t>PowerShell</a:t>
          </a:r>
        </a:p>
      </dgm:t>
    </dgm:pt>
    <dgm:pt modelId="{CE833F06-4DEA-4A35-944C-4A4805A96DE2}" type="parTrans" cxnId="{006C9BE2-9152-489E-9F4E-5ECCEF1B369F}">
      <dgm:prSet/>
      <dgm:spPr/>
      <dgm:t>
        <a:bodyPr/>
        <a:lstStyle/>
        <a:p>
          <a:endParaRPr lang="en-US"/>
        </a:p>
      </dgm:t>
    </dgm:pt>
    <dgm:pt modelId="{330825A6-B7AC-479C-83C6-7D74ABD54E30}" type="sibTrans" cxnId="{006C9BE2-9152-489E-9F4E-5ECCEF1B369F}">
      <dgm:prSet/>
      <dgm:spPr/>
      <dgm:t>
        <a:bodyPr/>
        <a:lstStyle/>
        <a:p>
          <a:endParaRPr lang="en-US"/>
        </a:p>
      </dgm:t>
    </dgm:pt>
    <dgm:pt modelId="{2F330476-A9DA-4486-9361-20419C19D1E0}">
      <dgm:prSet phldrT="[Text]"/>
      <dgm:spPr/>
      <dgm:t>
        <a:bodyPr/>
        <a:lstStyle/>
        <a:p>
          <a:r>
            <a:rPr lang="en-US" dirty="0"/>
            <a:t>Azure CLI</a:t>
          </a:r>
        </a:p>
      </dgm:t>
    </dgm:pt>
    <dgm:pt modelId="{B01C9F88-F420-4648-8F21-5DE0AAD1FB3F}" type="parTrans" cxnId="{656472F0-B3F2-4549-9DB9-B5F9EE7DC635}">
      <dgm:prSet/>
      <dgm:spPr/>
      <dgm:t>
        <a:bodyPr/>
        <a:lstStyle/>
        <a:p>
          <a:endParaRPr lang="en-US"/>
        </a:p>
      </dgm:t>
    </dgm:pt>
    <dgm:pt modelId="{E7455A3D-A607-4688-A4A8-FECA1453BAC6}" type="sibTrans" cxnId="{656472F0-B3F2-4549-9DB9-B5F9EE7DC635}">
      <dgm:prSet/>
      <dgm:spPr/>
      <dgm:t>
        <a:bodyPr/>
        <a:lstStyle/>
        <a:p>
          <a:endParaRPr lang="en-US"/>
        </a:p>
      </dgm:t>
    </dgm:pt>
    <dgm:pt modelId="{63175514-BBBA-4155-9860-428E6DB0E914}">
      <dgm:prSet phldrT="[Text]"/>
      <dgm:spPr/>
      <dgm:t>
        <a:bodyPr/>
        <a:lstStyle/>
        <a:p>
          <a:r>
            <a:rPr lang="en-US" dirty="0"/>
            <a:t>ARM - ASM Template</a:t>
          </a:r>
        </a:p>
      </dgm:t>
    </dgm:pt>
    <dgm:pt modelId="{643363C1-2825-4824-86A4-F5DCF5DC15CF}" type="parTrans" cxnId="{D0CEC24E-A872-445E-A25C-DB0A2FD7FE93}">
      <dgm:prSet/>
      <dgm:spPr/>
      <dgm:t>
        <a:bodyPr/>
        <a:lstStyle/>
        <a:p>
          <a:endParaRPr lang="en-US"/>
        </a:p>
      </dgm:t>
    </dgm:pt>
    <dgm:pt modelId="{DCD5A0DB-2875-4B01-878B-40996539FA5C}" type="sibTrans" cxnId="{D0CEC24E-A872-445E-A25C-DB0A2FD7FE93}">
      <dgm:prSet/>
      <dgm:spPr/>
      <dgm:t>
        <a:bodyPr/>
        <a:lstStyle/>
        <a:p>
          <a:endParaRPr lang="en-US"/>
        </a:p>
      </dgm:t>
    </dgm:pt>
    <dgm:pt modelId="{AD98F52D-E7A1-4A9F-83E1-1FD76F40355E}">
      <dgm:prSet phldrT="[Text]"/>
      <dgm:spPr/>
      <dgm:t>
        <a:bodyPr/>
        <a:lstStyle/>
        <a:p>
          <a:r>
            <a:rPr lang="en-US" dirty="0"/>
            <a:t>REST API</a:t>
          </a:r>
        </a:p>
      </dgm:t>
    </dgm:pt>
    <dgm:pt modelId="{D9D38FB1-52CD-4B53-95BC-9E261DEABF04}" type="parTrans" cxnId="{B4D4A938-9945-4719-B358-BCF234FE3834}">
      <dgm:prSet/>
      <dgm:spPr/>
      <dgm:t>
        <a:bodyPr/>
        <a:lstStyle/>
        <a:p>
          <a:endParaRPr lang="en-US"/>
        </a:p>
      </dgm:t>
    </dgm:pt>
    <dgm:pt modelId="{4A9C0E15-86E1-4B4D-A3B7-61878FD09828}" type="sibTrans" cxnId="{B4D4A938-9945-4719-B358-BCF234FE3834}">
      <dgm:prSet/>
      <dgm:spPr/>
      <dgm:t>
        <a:bodyPr/>
        <a:lstStyle/>
        <a:p>
          <a:endParaRPr lang="en-US"/>
        </a:p>
      </dgm:t>
    </dgm:pt>
    <dgm:pt modelId="{F1011E81-EAAB-4FF4-A8DC-48BDADC77730}">
      <dgm:prSet phldrT="[Text]"/>
      <dgm:spPr/>
      <dgm:t>
        <a:bodyPr/>
        <a:lstStyle/>
        <a:p>
          <a:r>
            <a:rPr lang="en-US" dirty="0"/>
            <a:t>VS SDK</a:t>
          </a:r>
        </a:p>
      </dgm:t>
    </dgm:pt>
    <dgm:pt modelId="{3CBBBE4F-B5EB-466A-9829-45B1AEE15D7C}" type="parTrans" cxnId="{7AE8CAEC-0A20-4226-AE7F-214402BB555E}">
      <dgm:prSet/>
      <dgm:spPr/>
      <dgm:t>
        <a:bodyPr/>
        <a:lstStyle/>
        <a:p>
          <a:endParaRPr lang="en-US"/>
        </a:p>
      </dgm:t>
    </dgm:pt>
    <dgm:pt modelId="{B10DA285-FFEE-4554-AAD6-F21B7B999F74}" type="sibTrans" cxnId="{7AE8CAEC-0A20-4226-AE7F-214402BB555E}">
      <dgm:prSet/>
      <dgm:spPr/>
      <dgm:t>
        <a:bodyPr/>
        <a:lstStyle/>
        <a:p>
          <a:endParaRPr lang="en-US"/>
        </a:p>
      </dgm:t>
    </dgm:pt>
    <dgm:pt modelId="{BC494988-65A3-407B-9965-31A3975BC07A}">
      <dgm:prSet phldrT="[Text]"/>
      <dgm:spPr/>
      <dgm:t>
        <a:bodyPr/>
        <a:lstStyle/>
        <a:p>
          <a:r>
            <a:rPr lang="en-US" dirty="0"/>
            <a:t>SCCM App Controller</a:t>
          </a:r>
        </a:p>
      </dgm:t>
    </dgm:pt>
    <dgm:pt modelId="{778C8C87-76AB-4736-BB14-B659BE62D1A5}" type="parTrans" cxnId="{A95B569A-4D83-4139-A48A-43D4D14BF21E}">
      <dgm:prSet/>
      <dgm:spPr/>
      <dgm:t>
        <a:bodyPr/>
        <a:lstStyle/>
        <a:p>
          <a:endParaRPr lang="en-US"/>
        </a:p>
      </dgm:t>
    </dgm:pt>
    <dgm:pt modelId="{9617A940-E86E-4D08-868D-453149F1CB19}" type="sibTrans" cxnId="{A95B569A-4D83-4139-A48A-43D4D14BF21E}">
      <dgm:prSet/>
      <dgm:spPr/>
      <dgm:t>
        <a:bodyPr/>
        <a:lstStyle/>
        <a:p>
          <a:endParaRPr lang="en-US"/>
        </a:p>
      </dgm:t>
    </dgm:pt>
    <dgm:pt modelId="{2CBF8929-653F-4A3E-98F5-D9A6F8A4A872}">
      <dgm:prSet phldrT="[Text]"/>
      <dgm:spPr/>
      <dgm:t>
        <a:bodyPr/>
        <a:lstStyle/>
        <a:p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Party Admin</a:t>
          </a:r>
        </a:p>
      </dgm:t>
    </dgm:pt>
    <dgm:pt modelId="{BFCBFA32-BEC2-4CA3-A383-FE167945A842}" type="parTrans" cxnId="{D0B0104F-8D0F-4823-888A-0A59AD9443F9}">
      <dgm:prSet/>
      <dgm:spPr/>
      <dgm:t>
        <a:bodyPr/>
        <a:lstStyle/>
        <a:p>
          <a:endParaRPr lang="en-US"/>
        </a:p>
      </dgm:t>
    </dgm:pt>
    <dgm:pt modelId="{BD5875DD-F3CD-45DF-AF99-B4311F52DD76}" type="sibTrans" cxnId="{D0B0104F-8D0F-4823-888A-0A59AD9443F9}">
      <dgm:prSet/>
      <dgm:spPr/>
      <dgm:t>
        <a:bodyPr/>
        <a:lstStyle/>
        <a:p>
          <a:endParaRPr lang="en-US"/>
        </a:p>
      </dgm:t>
    </dgm:pt>
    <dgm:pt modelId="{F0C10A2D-D43D-4B50-AA50-28A2E000709F}" type="pres">
      <dgm:prSet presAssocID="{A83CE84F-8BC8-4B0C-A11F-7DFBF8696ABD}" presName="diagram" presStyleCnt="0">
        <dgm:presLayoutVars>
          <dgm:dir/>
          <dgm:resizeHandles val="exact"/>
        </dgm:presLayoutVars>
      </dgm:prSet>
      <dgm:spPr/>
    </dgm:pt>
    <dgm:pt modelId="{D629D6AE-DFB5-4A73-95B9-56C020D26491}" type="pres">
      <dgm:prSet presAssocID="{C33079B4-D610-438D-948A-08D9FD372C7A}" presName="node" presStyleLbl="node1" presStyleIdx="0" presStyleCnt="8">
        <dgm:presLayoutVars>
          <dgm:bulletEnabled val="1"/>
        </dgm:presLayoutVars>
      </dgm:prSet>
      <dgm:spPr/>
    </dgm:pt>
    <dgm:pt modelId="{1CBF0623-1A6A-458C-AAA5-54D77427A268}" type="pres">
      <dgm:prSet presAssocID="{0FB9A6E0-0442-4BAF-829C-6E4106284584}" presName="sibTrans" presStyleCnt="0"/>
      <dgm:spPr/>
    </dgm:pt>
    <dgm:pt modelId="{B98341C2-84C0-49D3-9A74-112D2B88C301}" type="pres">
      <dgm:prSet presAssocID="{5DB6EE94-D4C9-4939-B4BA-A97A22D109D0}" presName="node" presStyleLbl="node1" presStyleIdx="1" presStyleCnt="8">
        <dgm:presLayoutVars>
          <dgm:bulletEnabled val="1"/>
        </dgm:presLayoutVars>
      </dgm:prSet>
      <dgm:spPr/>
    </dgm:pt>
    <dgm:pt modelId="{06331A83-D6E9-44C5-BFC8-BC014352A395}" type="pres">
      <dgm:prSet presAssocID="{330825A6-B7AC-479C-83C6-7D74ABD54E30}" presName="sibTrans" presStyleCnt="0"/>
      <dgm:spPr/>
    </dgm:pt>
    <dgm:pt modelId="{EA125FA8-954B-4ADE-A469-5444AA536A5C}" type="pres">
      <dgm:prSet presAssocID="{2F330476-A9DA-4486-9361-20419C19D1E0}" presName="node" presStyleLbl="node1" presStyleIdx="2" presStyleCnt="8">
        <dgm:presLayoutVars>
          <dgm:bulletEnabled val="1"/>
        </dgm:presLayoutVars>
      </dgm:prSet>
      <dgm:spPr/>
    </dgm:pt>
    <dgm:pt modelId="{7FE6CA96-326E-406B-A3DB-4D3DE0BB8A49}" type="pres">
      <dgm:prSet presAssocID="{E7455A3D-A607-4688-A4A8-FECA1453BAC6}" presName="sibTrans" presStyleCnt="0"/>
      <dgm:spPr/>
    </dgm:pt>
    <dgm:pt modelId="{B466AE1B-41F8-4849-AB6C-121DDC7F7A16}" type="pres">
      <dgm:prSet presAssocID="{63175514-BBBA-4155-9860-428E6DB0E914}" presName="node" presStyleLbl="node1" presStyleIdx="3" presStyleCnt="8">
        <dgm:presLayoutVars>
          <dgm:bulletEnabled val="1"/>
        </dgm:presLayoutVars>
      </dgm:prSet>
      <dgm:spPr/>
    </dgm:pt>
    <dgm:pt modelId="{83C4AE45-DFE0-4736-BB36-B5170BDBFBD1}" type="pres">
      <dgm:prSet presAssocID="{DCD5A0DB-2875-4B01-878B-40996539FA5C}" presName="sibTrans" presStyleCnt="0"/>
      <dgm:spPr/>
    </dgm:pt>
    <dgm:pt modelId="{83F57E74-C988-4416-AA76-ADBFCA062B7B}" type="pres">
      <dgm:prSet presAssocID="{AD98F52D-E7A1-4A9F-83E1-1FD76F40355E}" presName="node" presStyleLbl="node1" presStyleIdx="4" presStyleCnt="8">
        <dgm:presLayoutVars>
          <dgm:bulletEnabled val="1"/>
        </dgm:presLayoutVars>
      </dgm:prSet>
      <dgm:spPr/>
    </dgm:pt>
    <dgm:pt modelId="{6D8FB94A-ED85-456A-9944-7BA52A5A8119}" type="pres">
      <dgm:prSet presAssocID="{4A9C0E15-86E1-4B4D-A3B7-61878FD09828}" presName="sibTrans" presStyleCnt="0"/>
      <dgm:spPr/>
    </dgm:pt>
    <dgm:pt modelId="{C82AE213-A8F1-40FA-AC24-17EC4499F59E}" type="pres">
      <dgm:prSet presAssocID="{F1011E81-EAAB-4FF4-A8DC-48BDADC77730}" presName="node" presStyleLbl="node1" presStyleIdx="5" presStyleCnt="8">
        <dgm:presLayoutVars>
          <dgm:bulletEnabled val="1"/>
        </dgm:presLayoutVars>
      </dgm:prSet>
      <dgm:spPr/>
    </dgm:pt>
    <dgm:pt modelId="{CEC13113-0A1F-49FB-B897-0A297CED7A2F}" type="pres">
      <dgm:prSet presAssocID="{B10DA285-FFEE-4554-AAD6-F21B7B999F74}" presName="sibTrans" presStyleCnt="0"/>
      <dgm:spPr/>
    </dgm:pt>
    <dgm:pt modelId="{3EA05CA5-8946-4D54-BADA-6090560BECE0}" type="pres">
      <dgm:prSet presAssocID="{BC494988-65A3-407B-9965-31A3975BC07A}" presName="node" presStyleLbl="node1" presStyleIdx="6" presStyleCnt="8">
        <dgm:presLayoutVars>
          <dgm:bulletEnabled val="1"/>
        </dgm:presLayoutVars>
      </dgm:prSet>
      <dgm:spPr/>
    </dgm:pt>
    <dgm:pt modelId="{86FB573A-B859-4A3C-AD56-66AF26853073}" type="pres">
      <dgm:prSet presAssocID="{9617A940-E86E-4D08-868D-453149F1CB19}" presName="sibTrans" presStyleCnt="0"/>
      <dgm:spPr/>
    </dgm:pt>
    <dgm:pt modelId="{C5C77349-511C-4DD4-870A-BB9014BAC038}" type="pres">
      <dgm:prSet presAssocID="{2CBF8929-653F-4A3E-98F5-D9A6F8A4A872}" presName="node" presStyleLbl="node1" presStyleIdx="7" presStyleCnt="8">
        <dgm:presLayoutVars>
          <dgm:bulletEnabled val="1"/>
        </dgm:presLayoutVars>
      </dgm:prSet>
      <dgm:spPr/>
    </dgm:pt>
  </dgm:ptLst>
  <dgm:cxnLst>
    <dgm:cxn modelId="{51570F33-FC57-492D-9681-F7EF6C8BE4EA}" type="presOf" srcId="{A83CE84F-8BC8-4B0C-A11F-7DFBF8696ABD}" destId="{F0C10A2D-D43D-4B50-AA50-28A2E000709F}" srcOrd="0" destOrd="0" presId="urn:microsoft.com/office/officeart/2005/8/layout/default"/>
    <dgm:cxn modelId="{B4D4A938-9945-4719-B358-BCF234FE3834}" srcId="{A83CE84F-8BC8-4B0C-A11F-7DFBF8696ABD}" destId="{AD98F52D-E7A1-4A9F-83E1-1FD76F40355E}" srcOrd="4" destOrd="0" parTransId="{D9D38FB1-52CD-4B53-95BC-9E261DEABF04}" sibTransId="{4A9C0E15-86E1-4B4D-A3B7-61878FD09828}"/>
    <dgm:cxn modelId="{3C09DE65-87A8-4EDE-9F0B-DAE7CC663A33}" type="presOf" srcId="{C33079B4-D610-438D-948A-08D9FD372C7A}" destId="{D629D6AE-DFB5-4A73-95B9-56C020D26491}" srcOrd="0" destOrd="0" presId="urn:microsoft.com/office/officeart/2005/8/layout/default"/>
    <dgm:cxn modelId="{D0CEC24E-A872-445E-A25C-DB0A2FD7FE93}" srcId="{A83CE84F-8BC8-4B0C-A11F-7DFBF8696ABD}" destId="{63175514-BBBA-4155-9860-428E6DB0E914}" srcOrd="3" destOrd="0" parTransId="{643363C1-2825-4824-86A4-F5DCF5DC15CF}" sibTransId="{DCD5A0DB-2875-4B01-878B-40996539FA5C}"/>
    <dgm:cxn modelId="{D0B0104F-8D0F-4823-888A-0A59AD9443F9}" srcId="{A83CE84F-8BC8-4B0C-A11F-7DFBF8696ABD}" destId="{2CBF8929-653F-4A3E-98F5-D9A6F8A4A872}" srcOrd="7" destOrd="0" parTransId="{BFCBFA32-BEC2-4CA3-A383-FE167945A842}" sibTransId="{BD5875DD-F3CD-45DF-AF99-B4311F52DD76}"/>
    <dgm:cxn modelId="{9E763E51-07BF-4FC8-9C30-E9389C87ABCB}" type="presOf" srcId="{5DB6EE94-D4C9-4939-B4BA-A97A22D109D0}" destId="{B98341C2-84C0-49D3-9A74-112D2B88C301}" srcOrd="0" destOrd="0" presId="urn:microsoft.com/office/officeart/2005/8/layout/default"/>
    <dgm:cxn modelId="{ADEC6E71-7D7B-4397-BE0C-C1F8C113CF70}" type="presOf" srcId="{AD98F52D-E7A1-4A9F-83E1-1FD76F40355E}" destId="{83F57E74-C988-4416-AA76-ADBFCA062B7B}" srcOrd="0" destOrd="0" presId="urn:microsoft.com/office/officeart/2005/8/layout/default"/>
    <dgm:cxn modelId="{BE238389-3CFB-445D-ACF4-43E416691EF2}" srcId="{A83CE84F-8BC8-4B0C-A11F-7DFBF8696ABD}" destId="{C33079B4-D610-438D-948A-08D9FD372C7A}" srcOrd="0" destOrd="0" parTransId="{DDBAF782-C37C-4297-86D0-DA56B8001A70}" sibTransId="{0FB9A6E0-0442-4BAF-829C-6E4106284584}"/>
    <dgm:cxn modelId="{A95B569A-4D83-4139-A48A-43D4D14BF21E}" srcId="{A83CE84F-8BC8-4B0C-A11F-7DFBF8696ABD}" destId="{BC494988-65A3-407B-9965-31A3975BC07A}" srcOrd="6" destOrd="0" parTransId="{778C8C87-76AB-4736-BB14-B659BE62D1A5}" sibTransId="{9617A940-E86E-4D08-868D-453149F1CB19}"/>
    <dgm:cxn modelId="{7E463F9E-E54D-4FC1-A18D-8D341226FFF9}" type="presOf" srcId="{2F330476-A9DA-4486-9361-20419C19D1E0}" destId="{EA125FA8-954B-4ADE-A469-5444AA536A5C}" srcOrd="0" destOrd="0" presId="urn:microsoft.com/office/officeart/2005/8/layout/default"/>
    <dgm:cxn modelId="{11FBF5AF-1A4D-4773-8866-D54100D30794}" type="presOf" srcId="{F1011E81-EAAB-4FF4-A8DC-48BDADC77730}" destId="{C82AE213-A8F1-40FA-AC24-17EC4499F59E}" srcOrd="0" destOrd="0" presId="urn:microsoft.com/office/officeart/2005/8/layout/default"/>
    <dgm:cxn modelId="{A67C42C3-4979-4399-B272-B51F0D563025}" type="presOf" srcId="{2CBF8929-653F-4A3E-98F5-D9A6F8A4A872}" destId="{C5C77349-511C-4DD4-870A-BB9014BAC038}" srcOrd="0" destOrd="0" presId="urn:microsoft.com/office/officeart/2005/8/layout/default"/>
    <dgm:cxn modelId="{3DD508C7-C71F-44DC-BD8B-7DCDE7EB2E52}" type="presOf" srcId="{63175514-BBBA-4155-9860-428E6DB0E914}" destId="{B466AE1B-41F8-4849-AB6C-121DDC7F7A16}" srcOrd="0" destOrd="0" presId="urn:microsoft.com/office/officeart/2005/8/layout/default"/>
    <dgm:cxn modelId="{006C9BE2-9152-489E-9F4E-5ECCEF1B369F}" srcId="{A83CE84F-8BC8-4B0C-A11F-7DFBF8696ABD}" destId="{5DB6EE94-D4C9-4939-B4BA-A97A22D109D0}" srcOrd="1" destOrd="0" parTransId="{CE833F06-4DEA-4A35-944C-4A4805A96DE2}" sibTransId="{330825A6-B7AC-479C-83C6-7D74ABD54E30}"/>
    <dgm:cxn modelId="{7AE8CAEC-0A20-4226-AE7F-214402BB555E}" srcId="{A83CE84F-8BC8-4B0C-A11F-7DFBF8696ABD}" destId="{F1011E81-EAAB-4FF4-A8DC-48BDADC77730}" srcOrd="5" destOrd="0" parTransId="{3CBBBE4F-B5EB-466A-9829-45B1AEE15D7C}" sibTransId="{B10DA285-FFEE-4554-AAD6-F21B7B999F74}"/>
    <dgm:cxn modelId="{656472F0-B3F2-4549-9DB9-B5F9EE7DC635}" srcId="{A83CE84F-8BC8-4B0C-A11F-7DFBF8696ABD}" destId="{2F330476-A9DA-4486-9361-20419C19D1E0}" srcOrd="2" destOrd="0" parTransId="{B01C9F88-F420-4648-8F21-5DE0AAD1FB3F}" sibTransId="{E7455A3D-A607-4688-A4A8-FECA1453BAC6}"/>
    <dgm:cxn modelId="{1880F7F6-59FF-403A-8F07-13AAD288DB0C}" type="presOf" srcId="{BC494988-65A3-407B-9965-31A3975BC07A}" destId="{3EA05CA5-8946-4D54-BADA-6090560BECE0}" srcOrd="0" destOrd="0" presId="urn:microsoft.com/office/officeart/2005/8/layout/default"/>
    <dgm:cxn modelId="{68C829BA-E4FC-41C7-A385-BC4D336663A3}" type="presParOf" srcId="{F0C10A2D-D43D-4B50-AA50-28A2E000709F}" destId="{D629D6AE-DFB5-4A73-95B9-56C020D26491}" srcOrd="0" destOrd="0" presId="urn:microsoft.com/office/officeart/2005/8/layout/default"/>
    <dgm:cxn modelId="{F1DD1475-D7DB-461C-8CF3-28F42E25F708}" type="presParOf" srcId="{F0C10A2D-D43D-4B50-AA50-28A2E000709F}" destId="{1CBF0623-1A6A-458C-AAA5-54D77427A268}" srcOrd="1" destOrd="0" presId="urn:microsoft.com/office/officeart/2005/8/layout/default"/>
    <dgm:cxn modelId="{3B538C8D-9776-440C-9BAE-3F282DBB59DD}" type="presParOf" srcId="{F0C10A2D-D43D-4B50-AA50-28A2E000709F}" destId="{B98341C2-84C0-49D3-9A74-112D2B88C301}" srcOrd="2" destOrd="0" presId="urn:microsoft.com/office/officeart/2005/8/layout/default"/>
    <dgm:cxn modelId="{591589E0-A524-4A86-8806-07305B6B5F70}" type="presParOf" srcId="{F0C10A2D-D43D-4B50-AA50-28A2E000709F}" destId="{06331A83-D6E9-44C5-BFC8-BC014352A395}" srcOrd="3" destOrd="0" presId="urn:microsoft.com/office/officeart/2005/8/layout/default"/>
    <dgm:cxn modelId="{22CD2BB1-D7A9-455B-8D05-6433C7B2D3DB}" type="presParOf" srcId="{F0C10A2D-D43D-4B50-AA50-28A2E000709F}" destId="{EA125FA8-954B-4ADE-A469-5444AA536A5C}" srcOrd="4" destOrd="0" presId="urn:microsoft.com/office/officeart/2005/8/layout/default"/>
    <dgm:cxn modelId="{95867137-54C0-4EE1-A428-62716A6C0F66}" type="presParOf" srcId="{F0C10A2D-D43D-4B50-AA50-28A2E000709F}" destId="{7FE6CA96-326E-406B-A3DB-4D3DE0BB8A49}" srcOrd="5" destOrd="0" presId="urn:microsoft.com/office/officeart/2005/8/layout/default"/>
    <dgm:cxn modelId="{2AFD3209-27D2-4D17-8D81-211CAC7FCDB4}" type="presParOf" srcId="{F0C10A2D-D43D-4B50-AA50-28A2E000709F}" destId="{B466AE1B-41F8-4849-AB6C-121DDC7F7A16}" srcOrd="6" destOrd="0" presId="urn:microsoft.com/office/officeart/2005/8/layout/default"/>
    <dgm:cxn modelId="{9BE40BEF-FB14-45E1-9815-B4D943D337F9}" type="presParOf" srcId="{F0C10A2D-D43D-4B50-AA50-28A2E000709F}" destId="{83C4AE45-DFE0-4736-BB36-B5170BDBFBD1}" srcOrd="7" destOrd="0" presId="urn:microsoft.com/office/officeart/2005/8/layout/default"/>
    <dgm:cxn modelId="{4A300883-C4EE-45F6-91C4-64B750AE773B}" type="presParOf" srcId="{F0C10A2D-D43D-4B50-AA50-28A2E000709F}" destId="{83F57E74-C988-4416-AA76-ADBFCA062B7B}" srcOrd="8" destOrd="0" presId="urn:microsoft.com/office/officeart/2005/8/layout/default"/>
    <dgm:cxn modelId="{16F34140-076B-4ED6-A14D-845A0A034AB2}" type="presParOf" srcId="{F0C10A2D-D43D-4B50-AA50-28A2E000709F}" destId="{6D8FB94A-ED85-456A-9944-7BA52A5A8119}" srcOrd="9" destOrd="0" presId="urn:microsoft.com/office/officeart/2005/8/layout/default"/>
    <dgm:cxn modelId="{80576EC4-0EAC-40B4-AAAF-9895562DA109}" type="presParOf" srcId="{F0C10A2D-D43D-4B50-AA50-28A2E000709F}" destId="{C82AE213-A8F1-40FA-AC24-17EC4499F59E}" srcOrd="10" destOrd="0" presId="urn:microsoft.com/office/officeart/2005/8/layout/default"/>
    <dgm:cxn modelId="{A6E53351-4509-47E6-A5B5-540B6E0A2016}" type="presParOf" srcId="{F0C10A2D-D43D-4B50-AA50-28A2E000709F}" destId="{CEC13113-0A1F-49FB-B897-0A297CED7A2F}" srcOrd="11" destOrd="0" presId="urn:microsoft.com/office/officeart/2005/8/layout/default"/>
    <dgm:cxn modelId="{AF19ED48-27D6-46BE-BF03-98A299C73AE8}" type="presParOf" srcId="{F0C10A2D-D43D-4B50-AA50-28A2E000709F}" destId="{3EA05CA5-8946-4D54-BADA-6090560BECE0}" srcOrd="12" destOrd="0" presId="urn:microsoft.com/office/officeart/2005/8/layout/default"/>
    <dgm:cxn modelId="{5696B3D1-CDC6-4B0E-A6E6-080480F2E5E0}" type="presParOf" srcId="{F0C10A2D-D43D-4B50-AA50-28A2E000709F}" destId="{86FB573A-B859-4A3C-AD56-66AF26853073}" srcOrd="13" destOrd="0" presId="urn:microsoft.com/office/officeart/2005/8/layout/default"/>
    <dgm:cxn modelId="{2A8A59B3-0047-4A19-8D59-BBCAB79B7216}" type="presParOf" srcId="{F0C10A2D-D43D-4B50-AA50-28A2E000709F}" destId="{C5C77349-511C-4DD4-870A-BB9014BAC03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13A2D-B40B-49D2-B8F8-5D3891E73803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6C0FB1-7414-49AA-AB69-8F63B28A41EB}">
      <dgm:prSet phldrT="[Text]"/>
      <dgm:spPr/>
      <dgm:t>
        <a:bodyPr/>
        <a:lstStyle/>
        <a:p>
          <a:r>
            <a:rPr lang="en-US" dirty="0"/>
            <a:t>Framework</a:t>
          </a:r>
        </a:p>
      </dgm:t>
    </dgm:pt>
    <dgm:pt modelId="{12AC16C0-BCD4-468B-B0DE-185AFF293569}" type="parTrans" cxnId="{17B459C4-35E5-4252-BD8E-C0972FC577DB}">
      <dgm:prSet/>
      <dgm:spPr/>
      <dgm:t>
        <a:bodyPr/>
        <a:lstStyle/>
        <a:p>
          <a:endParaRPr lang="en-US"/>
        </a:p>
      </dgm:t>
    </dgm:pt>
    <dgm:pt modelId="{A64B52CF-D58F-42D0-99AD-FF2590B07242}" type="sibTrans" cxnId="{17B459C4-35E5-4252-BD8E-C0972FC577DB}">
      <dgm:prSet/>
      <dgm:spPr/>
      <dgm:t>
        <a:bodyPr/>
        <a:lstStyle/>
        <a:p>
          <a:endParaRPr lang="en-US"/>
        </a:p>
      </dgm:t>
    </dgm:pt>
    <dgm:pt modelId="{F7E01ED4-3BD8-4F4E-A67C-311B19B2D8B1}">
      <dgm:prSet phldrT="[Text]"/>
      <dgm:spPr/>
      <dgm:t>
        <a:bodyPr/>
        <a:lstStyle/>
        <a:p>
          <a:r>
            <a:rPr lang="en-US" dirty="0"/>
            <a:t>Latest 5.5</a:t>
          </a:r>
        </a:p>
      </dgm:t>
    </dgm:pt>
    <dgm:pt modelId="{B733EC76-3D8C-41B1-AFD0-B86A9A4EFE48}" type="parTrans" cxnId="{E70DD34E-4838-4203-8EBD-1F9F4EDDD181}">
      <dgm:prSet/>
      <dgm:spPr/>
      <dgm:t>
        <a:bodyPr/>
        <a:lstStyle/>
        <a:p>
          <a:endParaRPr lang="en-US"/>
        </a:p>
      </dgm:t>
    </dgm:pt>
    <dgm:pt modelId="{7EF44009-AAB0-4500-BEBB-B7425760AAA0}" type="sibTrans" cxnId="{E70DD34E-4838-4203-8EBD-1F9F4EDDD181}">
      <dgm:prSet/>
      <dgm:spPr/>
      <dgm:t>
        <a:bodyPr/>
        <a:lstStyle/>
        <a:p>
          <a:endParaRPr lang="en-US"/>
        </a:p>
      </dgm:t>
    </dgm:pt>
    <dgm:pt modelId="{949D8144-EA76-4740-97AC-3D448F42E050}">
      <dgm:prSet phldrT="[Text]"/>
      <dgm:spPr/>
      <dgm:t>
        <a:bodyPr/>
        <a:lstStyle/>
        <a:p>
          <a:r>
            <a:rPr lang="en-US" dirty="0"/>
            <a:t>Cmdlets</a:t>
          </a:r>
        </a:p>
      </dgm:t>
    </dgm:pt>
    <dgm:pt modelId="{5A3B5A68-28ED-4C0C-A8EE-C4147E4AA04E}" type="parTrans" cxnId="{F3D0C271-EDBE-4075-8EBE-1E273F25FA3F}">
      <dgm:prSet/>
      <dgm:spPr/>
      <dgm:t>
        <a:bodyPr/>
        <a:lstStyle/>
        <a:p>
          <a:endParaRPr lang="en-US"/>
        </a:p>
      </dgm:t>
    </dgm:pt>
    <dgm:pt modelId="{90B0A10A-E94D-4927-B24A-9498E293D681}" type="sibTrans" cxnId="{F3D0C271-EDBE-4075-8EBE-1E273F25FA3F}">
      <dgm:prSet/>
      <dgm:spPr/>
      <dgm:t>
        <a:bodyPr/>
        <a:lstStyle/>
        <a:p>
          <a:endParaRPr lang="en-US"/>
        </a:p>
      </dgm:t>
    </dgm:pt>
    <dgm:pt modelId="{7B4F2F0B-68BB-4487-A3D6-F971ED596A15}">
      <dgm:prSet phldrT="[Text]"/>
      <dgm:spPr/>
      <dgm:t>
        <a:bodyPr/>
        <a:lstStyle/>
        <a:p>
          <a:r>
            <a:rPr lang="en-US" dirty="0"/>
            <a:t>Azure Downloads</a:t>
          </a:r>
        </a:p>
      </dgm:t>
    </dgm:pt>
    <dgm:pt modelId="{931D91EE-0016-47D3-886D-52FF48B20B39}" type="parTrans" cxnId="{E4CFF260-B50F-4DCE-BC71-33B067294A79}">
      <dgm:prSet/>
      <dgm:spPr/>
      <dgm:t>
        <a:bodyPr/>
        <a:lstStyle/>
        <a:p>
          <a:endParaRPr lang="en-US"/>
        </a:p>
      </dgm:t>
    </dgm:pt>
    <dgm:pt modelId="{AD4F143C-58E7-417A-956D-3824EF3552F7}" type="sibTrans" cxnId="{E4CFF260-B50F-4DCE-BC71-33B067294A79}">
      <dgm:prSet/>
      <dgm:spPr/>
      <dgm:t>
        <a:bodyPr/>
        <a:lstStyle/>
        <a:p>
          <a:endParaRPr lang="en-US"/>
        </a:p>
      </dgm:t>
    </dgm:pt>
    <dgm:pt modelId="{98D5739F-3E7E-4EC9-9AA4-BC5DB70295D7}">
      <dgm:prSet phldrT="[Text]"/>
      <dgm:spPr/>
      <dgm:t>
        <a:bodyPr/>
        <a:lstStyle/>
        <a:p>
          <a:r>
            <a:rPr lang="en-US" dirty="0"/>
            <a:t>Keep Current</a:t>
          </a:r>
        </a:p>
      </dgm:t>
    </dgm:pt>
    <dgm:pt modelId="{D928A447-A8FC-4A75-AF43-D582D18F800F}" type="parTrans" cxnId="{09F9C057-129E-4D9A-A12B-B990B4D8B51B}">
      <dgm:prSet/>
      <dgm:spPr/>
      <dgm:t>
        <a:bodyPr/>
        <a:lstStyle/>
        <a:p>
          <a:endParaRPr lang="en-US"/>
        </a:p>
      </dgm:t>
    </dgm:pt>
    <dgm:pt modelId="{EB8DC116-E13A-4197-87EF-1DFCC0EEBD19}" type="sibTrans" cxnId="{09F9C057-129E-4D9A-A12B-B990B4D8B51B}">
      <dgm:prSet/>
      <dgm:spPr/>
      <dgm:t>
        <a:bodyPr/>
        <a:lstStyle/>
        <a:p>
          <a:endParaRPr lang="en-US"/>
        </a:p>
      </dgm:t>
    </dgm:pt>
    <dgm:pt modelId="{087ED104-BEC4-49CA-A7BB-A88A1FE8CC05}">
      <dgm:prSet phldrT="[Text]"/>
      <dgm:spPr/>
      <dgm:t>
        <a:bodyPr/>
        <a:lstStyle/>
        <a:p>
          <a:r>
            <a:rPr lang="en-US" dirty="0" err="1"/>
            <a:t>PowerShellGet</a:t>
          </a:r>
          <a:endParaRPr lang="en-US" dirty="0"/>
        </a:p>
      </dgm:t>
    </dgm:pt>
    <dgm:pt modelId="{4085A611-ADF6-4FC2-BFD1-59434F23958B}" type="parTrans" cxnId="{404DA0D9-497A-411F-AD92-4EF3036D46CF}">
      <dgm:prSet/>
      <dgm:spPr/>
      <dgm:t>
        <a:bodyPr/>
        <a:lstStyle/>
        <a:p>
          <a:endParaRPr lang="en-US"/>
        </a:p>
      </dgm:t>
    </dgm:pt>
    <dgm:pt modelId="{8C4CFAC9-47C9-4207-8459-13D41B3BF014}" type="sibTrans" cxnId="{404DA0D9-497A-411F-AD92-4EF3036D46CF}">
      <dgm:prSet/>
      <dgm:spPr/>
      <dgm:t>
        <a:bodyPr/>
        <a:lstStyle/>
        <a:p>
          <a:endParaRPr lang="en-US"/>
        </a:p>
      </dgm:t>
    </dgm:pt>
    <dgm:pt modelId="{23261AA0-8BB5-4696-8051-5D5B49D2C5C1}">
      <dgm:prSet phldrT="[Text]"/>
      <dgm:spPr/>
      <dgm:t>
        <a:bodyPr/>
        <a:lstStyle/>
        <a:p>
          <a:r>
            <a:rPr lang="en-US" dirty="0"/>
            <a:t>Web Platform Installer</a:t>
          </a:r>
        </a:p>
      </dgm:t>
    </dgm:pt>
    <dgm:pt modelId="{7FBC0341-97BE-40EB-8C07-B71699F89064}" type="parTrans" cxnId="{2CAC2136-B2FC-486C-86DD-94DFA7772A96}">
      <dgm:prSet/>
      <dgm:spPr/>
      <dgm:t>
        <a:bodyPr/>
        <a:lstStyle/>
        <a:p>
          <a:endParaRPr lang="en-US"/>
        </a:p>
      </dgm:t>
    </dgm:pt>
    <dgm:pt modelId="{71A92BF3-A149-436A-B270-9AB70EC31A6C}" type="sibTrans" cxnId="{2CAC2136-B2FC-486C-86DD-94DFA7772A96}">
      <dgm:prSet/>
      <dgm:spPr/>
      <dgm:t>
        <a:bodyPr/>
        <a:lstStyle/>
        <a:p>
          <a:endParaRPr lang="en-US"/>
        </a:p>
      </dgm:t>
    </dgm:pt>
    <dgm:pt modelId="{8F272AEC-B588-4D59-B858-4D7F4A11B5C4}">
      <dgm:prSet phldrT="[Text]"/>
      <dgm:spPr/>
      <dgm:t>
        <a:bodyPr/>
        <a:lstStyle/>
        <a:p>
          <a:r>
            <a:rPr lang="en-US" dirty="0"/>
            <a:t>GitHub</a:t>
          </a:r>
        </a:p>
      </dgm:t>
    </dgm:pt>
    <dgm:pt modelId="{F5051C99-B6ED-4F48-BA81-021E03778F95}" type="parTrans" cxnId="{3CA84D7D-27B4-4FC4-897D-63AEFC544518}">
      <dgm:prSet/>
      <dgm:spPr/>
      <dgm:t>
        <a:bodyPr/>
        <a:lstStyle/>
        <a:p>
          <a:endParaRPr lang="en-US"/>
        </a:p>
      </dgm:t>
    </dgm:pt>
    <dgm:pt modelId="{1CAD6C14-3699-44D4-91C3-3299EB840EF3}" type="sibTrans" cxnId="{3CA84D7D-27B4-4FC4-897D-63AEFC544518}">
      <dgm:prSet/>
      <dgm:spPr/>
      <dgm:t>
        <a:bodyPr/>
        <a:lstStyle/>
        <a:p>
          <a:endParaRPr lang="en-US"/>
        </a:p>
      </dgm:t>
    </dgm:pt>
    <dgm:pt modelId="{CD31100D-B4EE-455C-81A4-2A53DB5FD98A}">
      <dgm:prSet phldrT="[Text]"/>
      <dgm:spPr/>
      <dgm:t>
        <a:bodyPr/>
        <a:lstStyle/>
        <a:p>
          <a:r>
            <a:rPr lang="en-US" dirty="0"/>
            <a:t>Standalone</a:t>
          </a:r>
        </a:p>
      </dgm:t>
    </dgm:pt>
    <dgm:pt modelId="{92020663-4A37-45AE-BEFC-02601060846B}" type="parTrans" cxnId="{5EDC189E-0EFD-43EA-9E66-6E73C450CC22}">
      <dgm:prSet/>
      <dgm:spPr/>
      <dgm:t>
        <a:bodyPr/>
        <a:lstStyle/>
        <a:p>
          <a:endParaRPr lang="en-US"/>
        </a:p>
      </dgm:t>
    </dgm:pt>
    <dgm:pt modelId="{78D2A37D-72E4-444F-8887-74774702BD95}" type="sibTrans" cxnId="{5EDC189E-0EFD-43EA-9E66-6E73C450CC22}">
      <dgm:prSet/>
      <dgm:spPr/>
      <dgm:t>
        <a:bodyPr/>
        <a:lstStyle/>
        <a:p>
          <a:endParaRPr lang="en-US"/>
        </a:p>
      </dgm:t>
    </dgm:pt>
    <dgm:pt modelId="{DEC4ADFB-DF7C-47AB-9B75-DCD0DD046080}">
      <dgm:prSet phldrT="[Text]"/>
      <dgm:spPr/>
      <dgm:t>
        <a:bodyPr/>
        <a:lstStyle/>
        <a:p>
          <a:r>
            <a:rPr lang="en-US" dirty="0"/>
            <a:t>GitHub Releases</a:t>
          </a:r>
        </a:p>
      </dgm:t>
    </dgm:pt>
    <dgm:pt modelId="{756AB72B-64BD-44EA-8971-2A4FE29220FF}" type="parTrans" cxnId="{A38CC1BD-EB5B-4479-BA7C-FFB29CAFAC3E}">
      <dgm:prSet/>
      <dgm:spPr/>
      <dgm:t>
        <a:bodyPr/>
        <a:lstStyle/>
        <a:p>
          <a:endParaRPr lang="en-US"/>
        </a:p>
      </dgm:t>
    </dgm:pt>
    <dgm:pt modelId="{85085439-9C5A-49CE-8786-7B4C642D5C53}" type="sibTrans" cxnId="{A38CC1BD-EB5B-4479-BA7C-FFB29CAFAC3E}">
      <dgm:prSet/>
      <dgm:spPr/>
      <dgm:t>
        <a:bodyPr/>
        <a:lstStyle/>
        <a:p>
          <a:endParaRPr lang="en-US"/>
        </a:p>
      </dgm:t>
    </dgm:pt>
    <dgm:pt modelId="{BCBED9CD-EE6F-4B1E-8161-7EFB3E9747F7}">
      <dgm:prSet phldrT="[Text]"/>
      <dgm:spPr/>
      <dgm:t>
        <a:bodyPr/>
        <a:lstStyle/>
        <a:p>
          <a:r>
            <a:rPr lang="en-US" dirty="0"/>
            <a:t>Azure Downloads</a:t>
          </a:r>
        </a:p>
      </dgm:t>
    </dgm:pt>
    <dgm:pt modelId="{4DB9B5B9-F90E-4FCC-A486-C2FD6CEC49D0}" type="parTrans" cxnId="{8D0FBA65-491A-4AC6-A0AE-AF4B0373C108}">
      <dgm:prSet/>
      <dgm:spPr/>
      <dgm:t>
        <a:bodyPr/>
        <a:lstStyle/>
        <a:p>
          <a:endParaRPr lang="en-US"/>
        </a:p>
      </dgm:t>
    </dgm:pt>
    <dgm:pt modelId="{2331BA8C-26A3-4CE4-B87C-954598232822}" type="sibTrans" cxnId="{8D0FBA65-491A-4AC6-A0AE-AF4B0373C108}">
      <dgm:prSet/>
      <dgm:spPr/>
      <dgm:t>
        <a:bodyPr/>
        <a:lstStyle/>
        <a:p>
          <a:endParaRPr lang="en-US"/>
        </a:p>
      </dgm:t>
    </dgm:pt>
    <dgm:pt modelId="{A81605F1-8432-45A6-8D87-0168144492AF}">
      <dgm:prSet phldrT="[Text]"/>
      <dgm:spPr/>
      <dgm:t>
        <a:bodyPr/>
        <a:lstStyle/>
        <a:p>
          <a:r>
            <a:rPr lang="en-US" dirty="0"/>
            <a:t>Chocolatey</a:t>
          </a:r>
        </a:p>
      </dgm:t>
    </dgm:pt>
    <dgm:pt modelId="{C3F03ADE-99E8-40F0-A72F-7063A6D88BBA}" type="parTrans" cxnId="{437D1E41-F5D6-4D70-BC07-B96792BB44A0}">
      <dgm:prSet/>
      <dgm:spPr/>
      <dgm:t>
        <a:bodyPr/>
        <a:lstStyle/>
        <a:p>
          <a:endParaRPr lang="en-US"/>
        </a:p>
      </dgm:t>
    </dgm:pt>
    <dgm:pt modelId="{36176A4A-5400-4454-8101-A1957370B2B5}" type="sibTrans" cxnId="{437D1E41-F5D6-4D70-BC07-B96792BB44A0}">
      <dgm:prSet/>
      <dgm:spPr/>
      <dgm:t>
        <a:bodyPr/>
        <a:lstStyle/>
        <a:p>
          <a:endParaRPr lang="en-US"/>
        </a:p>
      </dgm:t>
    </dgm:pt>
    <dgm:pt modelId="{23F2910B-8AF7-4050-8AFB-E3C5B8CBA2E1}">
      <dgm:prSet phldrT="[Text]"/>
      <dgm:spPr/>
      <dgm:t>
        <a:bodyPr/>
        <a:lstStyle/>
        <a:p>
          <a:r>
            <a:rPr lang="en-US" dirty="0"/>
            <a:t>Win10 &amp; 2016 “</a:t>
          </a:r>
          <a:r>
            <a:rPr lang="en-US" dirty="0" err="1"/>
            <a:t>Automagic</a:t>
          </a:r>
          <a:r>
            <a:rPr lang="en-US" dirty="0"/>
            <a:t>”</a:t>
          </a:r>
        </a:p>
      </dgm:t>
    </dgm:pt>
    <dgm:pt modelId="{5643E9AF-DB55-4599-BC6C-4A01395C232E}" type="parTrans" cxnId="{1EC36A79-B5AA-47FA-882E-346487717715}">
      <dgm:prSet/>
      <dgm:spPr/>
      <dgm:t>
        <a:bodyPr/>
        <a:lstStyle/>
        <a:p>
          <a:endParaRPr lang="en-US"/>
        </a:p>
      </dgm:t>
    </dgm:pt>
    <dgm:pt modelId="{223E81AA-7A05-4778-BA09-C37A8A869444}" type="sibTrans" cxnId="{1EC36A79-B5AA-47FA-882E-346487717715}">
      <dgm:prSet/>
      <dgm:spPr/>
      <dgm:t>
        <a:bodyPr/>
        <a:lstStyle/>
        <a:p>
          <a:endParaRPr lang="en-US"/>
        </a:p>
      </dgm:t>
    </dgm:pt>
    <dgm:pt modelId="{F9850F90-128C-450A-8B0E-E50D9BF08DD3}">
      <dgm:prSet phldrT="[Text]"/>
      <dgm:spPr/>
      <dgm:t>
        <a:bodyPr/>
        <a:lstStyle/>
        <a:p>
          <a:r>
            <a:rPr lang="en-US" dirty="0"/>
            <a:t>PowerShell</a:t>
          </a:r>
        </a:p>
      </dgm:t>
    </dgm:pt>
    <dgm:pt modelId="{B7E9B940-FFD8-48B9-B0A5-D79932C54C35}" type="parTrans" cxnId="{5DEE135A-9EFA-4DD8-9536-53CB7003C2E3}">
      <dgm:prSet/>
      <dgm:spPr/>
      <dgm:t>
        <a:bodyPr/>
        <a:lstStyle/>
        <a:p>
          <a:endParaRPr lang="en-US"/>
        </a:p>
      </dgm:t>
    </dgm:pt>
    <dgm:pt modelId="{D8DFE922-8D6B-45E5-9437-FEA4C39EE900}" type="sibTrans" cxnId="{5DEE135A-9EFA-4DD8-9536-53CB7003C2E3}">
      <dgm:prSet/>
      <dgm:spPr/>
      <dgm:t>
        <a:bodyPr/>
        <a:lstStyle/>
        <a:p>
          <a:endParaRPr lang="en-US"/>
        </a:p>
      </dgm:t>
    </dgm:pt>
    <dgm:pt modelId="{E0A57EF7-15AD-4FE3-BFBF-E4540EE3CDB0}">
      <dgm:prSet phldrT="[Text]"/>
      <dgm:spPr/>
      <dgm:t>
        <a:bodyPr/>
        <a:lstStyle/>
        <a:p>
          <a:r>
            <a:rPr lang="en-US" dirty="0"/>
            <a:t>3.0 is minimum</a:t>
          </a:r>
        </a:p>
      </dgm:t>
    </dgm:pt>
    <dgm:pt modelId="{1CC8175C-C1FD-49B4-A163-DF24461F93EE}" type="parTrans" cxnId="{BD1F70BC-9F6F-4BF5-BD86-5BD85E0B1BD4}">
      <dgm:prSet/>
      <dgm:spPr/>
      <dgm:t>
        <a:bodyPr/>
        <a:lstStyle/>
        <a:p>
          <a:endParaRPr lang="en-US"/>
        </a:p>
      </dgm:t>
    </dgm:pt>
    <dgm:pt modelId="{CF46B920-8D79-444E-ABBF-DDAD32E203E3}" type="sibTrans" cxnId="{BD1F70BC-9F6F-4BF5-BD86-5BD85E0B1BD4}">
      <dgm:prSet/>
      <dgm:spPr/>
      <dgm:t>
        <a:bodyPr/>
        <a:lstStyle/>
        <a:p>
          <a:endParaRPr lang="en-US"/>
        </a:p>
      </dgm:t>
    </dgm:pt>
    <dgm:pt modelId="{3B9B24AD-2F73-46AD-BAD2-F8994A79DC10}">
      <dgm:prSet phldrT="[Text]"/>
      <dgm:spPr/>
      <dgm:t>
        <a:bodyPr/>
        <a:lstStyle/>
        <a:p>
          <a:r>
            <a:rPr lang="en-US" dirty="0"/>
            <a:t>Beta 6 (GitHub)</a:t>
          </a:r>
        </a:p>
      </dgm:t>
    </dgm:pt>
    <dgm:pt modelId="{612D0C0B-78E2-465A-BC98-1400967127B8}" type="parTrans" cxnId="{F08E65B7-F96E-44FC-A192-5C9A02BEA1BC}">
      <dgm:prSet/>
      <dgm:spPr/>
      <dgm:t>
        <a:bodyPr/>
        <a:lstStyle/>
        <a:p>
          <a:endParaRPr lang="en-US"/>
        </a:p>
      </dgm:t>
    </dgm:pt>
    <dgm:pt modelId="{348956FA-E58E-410F-B62F-1E6593E68127}" type="sibTrans" cxnId="{F08E65B7-F96E-44FC-A192-5C9A02BEA1BC}">
      <dgm:prSet/>
      <dgm:spPr/>
      <dgm:t>
        <a:bodyPr/>
        <a:lstStyle/>
        <a:p>
          <a:endParaRPr lang="en-US"/>
        </a:p>
      </dgm:t>
    </dgm:pt>
    <dgm:pt modelId="{6750C093-85DB-4B1A-9F64-5C504C31DC55}">
      <dgm:prSet phldrT="[Text]"/>
      <dgm:spPr/>
      <dgm:t>
        <a:bodyPr/>
        <a:lstStyle/>
        <a:p>
          <a:r>
            <a:rPr lang="en-US" dirty="0"/>
            <a:t>5.x is best</a:t>
          </a:r>
        </a:p>
      </dgm:t>
    </dgm:pt>
    <dgm:pt modelId="{C9BE10D8-1F54-4395-B2B1-53A5E48FB7ED}" type="parTrans" cxnId="{38D43053-8E01-4D34-8255-9771B64B8CE3}">
      <dgm:prSet/>
      <dgm:spPr/>
      <dgm:t>
        <a:bodyPr/>
        <a:lstStyle/>
        <a:p>
          <a:endParaRPr lang="en-US"/>
        </a:p>
      </dgm:t>
    </dgm:pt>
    <dgm:pt modelId="{0F556061-D43A-440C-8B93-726FE957BA5A}" type="sibTrans" cxnId="{38D43053-8E01-4D34-8255-9771B64B8CE3}">
      <dgm:prSet/>
      <dgm:spPr/>
      <dgm:t>
        <a:bodyPr/>
        <a:lstStyle/>
        <a:p>
          <a:endParaRPr lang="en-US"/>
        </a:p>
      </dgm:t>
    </dgm:pt>
    <dgm:pt modelId="{ECB3EBDB-12C1-4E68-B544-7CCFFFEB38BE}" type="pres">
      <dgm:prSet presAssocID="{19513A2D-B40B-49D2-B8F8-5D3891E73803}" presName="Name0" presStyleCnt="0">
        <dgm:presLayoutVars>
          <dgm:dir/>
          <dgm:animLvl val="lvl"/>
          <dgm:resizeHandles val="exact"/>
        </dgm:presLayoutVars>
      </dgm:prSet>
      <dgm:spPr/>
    </dgm:pt>
    <dgm:pt modelId="{0D45A096-6296-43A7-9AC5-CC64EF6A6AFB}" type="pres">
      <dgm:prSet presAssocID="{BE6C0FB1-7414-49AA-AB69-8F63B28A41EB}" presName="compositeNode" presStyleCnt="0">
        <dgm:presLayoutVars>
          <dgm:bulletEnabled val="1"/>
        </dgm:presLayoutVars>
      </dgm:prSet>
      <dgm:spPr/>
    </dgm:pt>
    <dgm:pt modelId="{A9856628-6279-4A07-92F8-6E444B19BE34}" type="pres">
      <dgm:prSet presAssocID="{BE6C0FB1-7414-49AA-AB69-8F63B28A41EB}" presName="bgRect" presStyleLbl="node1" presStyleIdx="0" presStyleCnt="4"/>
      <dgm:spPr/>
    </dgm:pt>
    <dgm:pt modelId="{4214B34C-73EB-4850-B217-0D3F545E35BC}" type="pres">
      <dgm:prSet presAssocID="{BE6C0FB1-7414-49AA-AB69-8F63B28A41EB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F10F45BE-265E-45AF-9ABD-82743A395D12}" type="pres">
      <dgm:prSet presAssocID="{BE6C0FB1-7414-49AA-AB69-8F63B28A41EB}" presName="childNode" presStyleLbl="node1" presStyleIdx="0" presStyleCnt="4">
        <dgm:presLayoutVars>
          <dgm:bulletEnabled val="1"/>
        </dgm:presLayoutVars>
      </dgm:prSet>
      <dgm:spPr/>
    </dgm:pt>
    <dgm:pt modelId="{23733807-9DA0-4BB7-BDF3-5C308B561925}" type="pres">
      <dgm:prSet presAssocID="{A64B52CF-D58F-42D0-99AD-FF2590B07242}" presName="hSp" presStyleCnt="0"/>
      <dgm:spPr/>
    </dgm:pt>
    <dgm:pt modelId="{5F533526-6684-4385-BB32-F6E8A7168C46}" type="pres">
      <dgm:prSet presAssocID="{A64B52CF-D58F-42D0-99AD-FF2590B07242}" presName="vProcSp" presStyleCnt="0"/>
      <dgm:spPr/>
    </dgm:pt>
    <dgm:pt modelId="{A4D0516F-F2AF-491A-AA48-A3FE91D142A7}" type="pres">
      <dgm:prSet presAssocID="{A64B52CF-D58F-42D0-99AD-FF2590B07242}" presName="vSp1" presStyleCnt="0"/>
      <dgm:spPr/>
    </dgm:pt>
    <dgm:pt modelId="{F37A44AE-9E7B-4216-B8B1-06FC5FB113A8}" type="pres">
      <dgm:prSet presAssocID="{A64B52CF-D58F-42D0-99AD-FF2590B07242}" presName="simulatedConn" presStyleLbl="solidFgAcc1" presStyleIdx="0" presStyleCnt="3"/>
      <dgm:spPr/>
    </dgm:pt>
    <dgm:pt modelId="{3C71EE7F-4EEA-426F-B04E-1B80913FE6CC}" type="pres">
      <dgm:prSet presAssocID="{A64B52CF-D58F-42D0-99AD-FF2590B07242}" presName="vSp2" presStyleCnt="0"/>
      <dgm:spPr/>
    </dgm:pt>
    <dgm:pt modelId="{180FD523-D0C0-4BD6-9AA7-78D091248071}" type="pres">
      <dgm:prSet presAssocID="{A64B52CF-D58F-42D0-99AD-FF2590B07242}" presName="sibTrans" presStyleCnt="0"/>
      <dgm:spPr/>
    </dgm:pt>
    <dgm:pt modelId="{A328A172-2E3F-4C5B-B2EF-06D581FA7E5B}" type="pres">
      <dgm:prSet presAssocID="{F9850F90-128C-450A-8B0E-E50D9BF08DD3}" presName="compositeNode" presStyleCnt="0">
        <dgm:presLayoutVars>
          <dgm:bulletEnabled val="1"/>
        </dgm:presLayoutVars>
      </dgm:prSet>
      <dgm:spPr/>
    </dgm:pt>
    <dgm:pt modelId="{71A06B63-FAF2-45BB-B5C8-3AD1B36A171C}" type="pres">
      <dgm:prSet presAssocID="{F9850F90-128C-450A-8B0E-E50D9BF08DD3}" presName="bgRect" presStyleLbl="node1" presStyleIdx="1" presStyleCnt="4"/>
      <dgm:spPr/>
    </dgm:pt>
    <dgm:pt modelId="{D4762867-392D-4CA8-87A1-194BA2137D4E}" type="pres">
      <dgm:prSet presAssocID="{F9850F90-128C-450A-8B0E-E50D9BF08DD3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FA44E515-BE7F-4160-86FA-1D0DF2852B33}" type="pres">
      <dgm:prSet presAssocID="{F9850F90-128C-450A-8B0E-E50D9BF08DD3}" presName="childNode" presStyleLbl="node1" presStyleIdx="1" presStyleCnt="4">
        <dgm:presLayoutVars>
          <dgm:bulletEnabled val="1"/>
        </dgm:presLayoutVars>
      </dgm:prSet>
      <dgm:spPr/>
    </dgm:pt>
    <dgm:pt modelId="{AF3ED8D4-7ABA-4E3A-8C19-55873AC856C9}" type="pres">
      <dgm:prSet presAssocID="{D8DFE922-8D6B-45E5-9437-FEA4C39EE900}" presName="hSp" presStyleCnt="0"/>
      <dgm:spPr/>
    </dgm:pt>
    <dgm:pt modelId="{B019A672-25DA-42C2-B056-3E4F69715E08}" type="pres">
      <dgm:prSet presAssocID="{D8DFE922-8D6B-45E5-9437-FEA4C39EE900}" presName="vProcSp" presStyleCnt="0"/>
      <dgm:spPr/>
    </dgm:pt>
    <dgm:pt modelId="{CD0558E6-10D0-48AB-88F9-F8FB4B7215F0}" type="pres">
      <dgm:prSet presAssocID="{D8DFE922-8D6B-45E5-9437-FEA4C39EE900}" presName="vSp1" presStyleCnt="0"/>
      <dgm:spPr/>
    </dgm:pt>
    <dgm:pt modelId="{D4C9C6F6-45F9-4E4F-95BF-D29712AA6A6C}" type="pres">
      <dgm:prSet presAssocID="{D8DFE922-8D6B-45E5-9437-FEA4C39EE900}" presName="simulatedConn" presStyleLbl="solidFgAcc1" presStyleIdx="1" presStyleCnt="3"/>
      <dgm:spPr/>
    </dgm:pt>
    <dgm:pt modelId="{240B3943-61B7-42DC-96C0-4289910973C5}" type="pres">
      <dgm:prSet presAssocID="{D8DFE922-8D6B-45E5-9437-FEA4C39EE900}" presName="vSp2" presStyleCnt="0"/>
      <dgm:spPr/>
    </dgm:pt>
    <dgm:pt modelId="{D73A6D5B-1794-4726-A760-5E2C767AF312}" type="pres">
      <dgm:prSet presAssocID="{D8DFE922-8D6B-45E5-9437-FEA4C39EE900}" presName="sibTrans" presStyleCnt="0"/>
      <dgm:spPr/>
    </dgm:pt>
    <dgm:pt modelId="{85BD31DD-ADA7-4235-A17F-6B8D531FD296}" type="pres">
      <dgm:prSet presAssocID="{949D8144-EA76-4740-97AC-3D448F42E050}" presName="compositeNode" presStyleCnt="0">
        <dgm:presLayoutVars>
          <dgm:bulletEnabled val="1"/>
        </dgm:presLayoutVars>
      </dgm:prSet>
      <dgm:spPr/>
    </dgm:pt>
    <dgm:pt modelId="{3E5FE530-8C5E-4FA9-945C-739F5D4D9FFF}" type="pres">
      <dgm:prSet presAssocID="{949D8144-EA76-4740-97AC-3D448F42E050}" presName="bgRect" presStyleLbl="node1" presStyleIdx="2" presStyleCnt="4"/>
      <dgm:spPr/>
    </dgm:pt>
    <dgm:pt modelId="{3F0DAAF4-639A-4E25-8F14-F4B36DA013AC}" type="pres">
      <dgm:prSet presAssocID="{949D8144-EA76-4740-97AC-3D448F42E050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79E83FE1-8C74-4836-998D-81E624E1915D}" type="pres">
      <dgm:prSet presAssocID="{949D8144-EA76-4740-97AC-3D448F42E050}" presName="childNode" presStyleLbl="node1" presStyleIdx="2" presStyleCnt="4">
        <dgm:presLayoutVars>
          <dgm:bulletEnabled val="1"/>
        </dgm:presLayoutVars>
      </dgm:prSet>
      <dgm:spPr/>
    </dgm:pt>
    <dgm:pt modelId="{DFBD3F94-21E2-4170-9437-6ED4FD686015}" type="pres">
      <dgm:prSet presAssocID="{90B0A10A-E94D-4927-B24A-9498E293D681}" presName="hSp" presStyleCnt="0"/>
      <dgm:spPr/>
    </dgm:pt>
    <dgm:pt modelId="{4DE1DC9C-B05A-45FE-9218-BA837C2146BD}" type="pres">
      <dgm:prSet presAssocID="{90B0A10A-E94D-4927-B24A-9498E293D681}" presName="vProcSp" presStyleCnt="0"/>
      <dgm:spPr/>
    </dgm:pt>
    <dgm:pt modelId="{094706AC-3002-4441-BDED-8A391D6A4405}" type="pres">
      <dgm:prSet presAssocID="{90B0A10A-E94D-4927-B24A-9498E293D681}" presName="vSp1" presStyleCnt="0"/>
      <dgm:spPr/>
    </dgm:pt>
    <dgm:pt modelId="{15584873-0780-46FC-B5EB-02CA755C470B}" type="pres">
      <dgm:prSet presAssocID="{90B0A10A-E94D-4927-B24A-9498E293D681}" presName="simulatedConn" presStyleLbl="solidFgAcc1" presStyleIdx="2" presStyleCnt="3"/>
      <dgm:spPr/>
    </dgm:pt>
    <dgm:pt modelId="{0D05E3CB-9654-4BD7-9B02-3E9146FB3894}" type="pres">
      <dgm:prSet presAssocID="{90B0A10A-E94D-4927-B24A-9498E293D681}" presName="vSp2" presStyleCnt="0"/>
      <dgm:spPr/>
    </dgm:pt>
    <dgm:pt modelId="{0C10E53D-6575-4936-A80D-E62830C4FAAD}" type="pres">
      <dgm:prSet presAssocID="{90B0A10A-E94D-4927-B24A-9498E293D681}" presName="sibTrans" presStyleCnt="0"/>
      <dgm:spPr/>
    </dgm:pt>
    <dgm:pt modelId="{40C4DF51-AA35-4CCD-9750-AB3644E67AC8}" type="pres">
      <dgm:prSet presAssocID="{98D5739F-3E7E-4EC9-9AA4-BC5DB70295D7}" presName="compositeNode" presStyleCnt="0">
        <dgm:presLayoutVars>
          <dgm:bulletEnabled val="1"/>
        </dgm:presLayoutVars>
      </dgm:prSet>
      <dgm:spPr/>
    </dgm:pt>
    <dgm:pt modelId="{56081996-7090-4219-9D7B-D363E9DD22FF}" type="pres">
      <dgm:prSet presAssocID="{98D5739F-3E7E-4EC9-9AA4-BC5DB70295D7}" presName="bgRect" presStyleLbl="node1" presStyleIdx="3" presStyleCnt="4"/>
      <dgm:spPr/>
    </dgm:pt>
    <dgm:pt modelId="{F4C4BEBA-C528-43E8-8AEF-F9570C1787A0}" type="pres">
      <dgm:prSet presAssocID="{98D5739F-3E7E-4EC9-9AA4-BC5DB70295D7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71B07EAA-F9DC-4E2F-BBA7-54A230F454D2}" type="pres">
      <dgm:prSet presAssocID="{98D5739F-3E7E-4EC9-9AA4-BC5DB70295D7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2ED04A08-7B0C-41A9-A605-B076DFFBF0BB}" type="presOf" srcId="{19513A2D-B40B-49D2-B8F8-5D3891E73803}" destId="{ECB3EBDB-12C1-4E68-B544-7CCFFFEB38BE}" srcOrd="0" destOrd="0" presId="urn:microsoft.com/office/officeart/2005/8/layout/hProcess7"/>
    <dgm:cxn modelId="{22EA6409-6BF3-4A02-88C6-F26C842B84EC}" type="presOf" srcId="{F9850F90-128C-450A-8B0E-E50D9BF08DD3}" destId="{71A06B63-FAF2-45BB-B5C8-3AD1B36A171C}" srcOrd="0" destOrd="0" presId="urn:microsoft.com/office/officeart/2005/8/layout/hProcess7"/>
    <dgm:cxn modelId="{AAF3FB1B-6DE3-4FD7-BA2D-4C415C450D27}" type="presOf" srcId="{F9850F90-128C-450A-8B0E-E50D9BF08DD3}" destId="{D4762867-392D-4CA8-87A1-194BA2137D4E}" srcOrd="1" destOrd="0" presId="urn:microsoft.com/office/officeart/2005/8/layout/hProcess7"/>
    <dgm:cxn modelId="{18963633-73B6-4523-AE67-C964421CC338}" type="presOf" srcId="{98D5739F-3E7E-4EC9-9AA4-BC5DB70295D7}" destId="{F4C4BEBA-C528-43E8-8AEF-F9570C1787A0}" srcOrd="1" destOrd="0" presId="urn:microsoft.com/office/officeart/2005/8/layout/hProcess7"/>
    <dgm:cxn modelId="{44140436-8747-4A72-8F31-9F42AB496A62}" type="presOf" srcId="{3B9B24AD-2F73-46AD-BAD2-F8994A79DC10}" destId="{FA44E515-BE7F-4160-86FA-1D0DF2852B33}" srcOrd="0" destOrd="2" presId="urn:microsoft.com/office/officeart/2005/8/layout/hProcess7"/>
    <dgm:cxn modelId="{2CAC2136-B2FC-486C-86DD-94DFA7772A96}" srcId="{949D8144-EA76-4740-97AC-3D448F42E050}" destId="{23261AA0-8BB5-4696-8051-5D5B49D2C5C1}" srcOrd="1" destOrd="0" parTransId="{7FBC0341-97BE-40EB-8C07-B71699F89064}" sibTransId="{71A92BF3-A149-436A-B270-9AB70EC31A6C}"/>
    <dgm:cxn modelId="{BE2C4039-9C26-42DB-96A9-C402F5AA1817}" type="presOf" srcId="{F7E01ED4-3BD8-4F4E-A67C-311B19B2D8B1}" destId="{F10F45BE-265E-45AF-9ABD-82743A395D12}" srcOrd="0" destOrd="0" presId="urn:microsoft.com/office/officeart/2005/8/layout/hProcess7"/>
    <dgm:cxn modelId="{E4CFF260-B50F-4DCE-BC71-33B067294A79}" srcId="{949D8144-EA76-4740-97AC-3D448F42E050}" destId="{7B4F2F0B-68BB-4487-A3D6-F971ED596A15}" srcOrd="0" destOrd="0" parTransId="{931D91EE-0016-47D3-886D-52FF48B20B39}" sibTransId="{AD4F143C-58E7-417A-956D-3824EF3552F7}"/>
    <dgm:cxn modelId="{437D1E41-F5D6-4D70-BC07-B96792BB44A0}" srcId="{949D8144-EA76-4740-97AC-3D448F42E050}" destId="{A81605F1-8432-45A6-8D87-0168144492AF}" srcOrd="4" destOrd="0" parTransId="{C3F03ADE-99E8-40F0-A72F-7063A6D88BBA}" sibTransId="{36176A4A-5400-4454-8101-A1957370B2B5}"/>
    <dgm:cxn modelId="{3D0FEB43-D0E9-4C90-8BDB-0DFB0294DAF1}" type="presOf" srcId="{23261AA0-8BB5-4696-8051-5D5B49D2C5C1}" destId="{79E83FE1-8C74-4836-998D-81E624E1915D}" srcOrd="0" destOrd="1" presId="urn:microsoft.com/office/officeart/2005/8/layout/hProcess7"/>
    <dgm:cxn modelId="{8D0FBA65-491A-4AC6-A0AE-AF4B0373C108}" srcId="{98D5739F-3E7E-4EC9-9AA4-BC5DB70295D7}" destId="{BCBED9CD-EE6F-4B1E-8161-7EFB3E9747F7}" srcOrd="2" destOrd="0" parTransId="{4DB9B5B9-F90E-4FCC-A486-C2FD6CEC49D0}" sibTransId="{2331BA8C-26A3-4CE4-B87C-954598232822}"/>
    <dgm:cxn modelId="{10156C6E-4DB2-4A49-899C-59F3DB474325}" type="presOf" srcId="{BE6C0FB1-7414-49AA-AB69-8F63B28A41EB}" destId="{4214B34C-73EB-4850-B217-0D3F545E35BC}" srcOrd="1" destOrd="0" presId="urn:microsoft.com/office/officeart/2005/8/layout/hProcess7"/>
    <dgm:cxn modelId="{E70DD34E-4838-4203-8EBD-1F9F4EDDD181}" srcId="{BE6C0FB1-7414-49AA-AB69-8F63B28A41EB}" destId="{F7E01ED4-3BD8-4F4E-A67C-311B19B2D8B1}" srcOrd="0" destOrd="0" parTransId="{B733EC76-3D8C-41B1-AFD0-B86A9A4EFE48}" sibTransId="{7EF44009-AAB0-4500-BEBB-B7425760AAA0}"/>
    <dgm:cxn modelId="{1F3D2950-6A48-4D5E-946D-713F17EA3D74}" type="presOf" srcId="{BE6C0FB1-7414-49AA-AB69-8F63B28A41EB}" destId="{A9856628-6279-4A07-92F8-6E444B19BE34}" srcOrd="0" destOrd="0" presId="urn:microsoft.com/office/officeart/2005/8/layout/hProcess7"/>
    <dgm:cxn modelId="{F3D0C271-EDBE-4075-8EBE-1E273F25FA3F}" srcId="{19513A2D-B40B-49D2-B8F8-5D3891E73803}" destId="{949D8144-EA76-4740-97AC-3D448F42E050}" srcOrd="2" destOrd="0" parTransId="{5A3B5A68-28ED-4C0C-A8EE-C4147E4AA04E}" sibTransId="{90B0A10A-E94D-4927-B24A-9498E293D681}"/>
    <dgm:cxn modelId="{38D43053-8E01-4D34-8255-9771B64B8CE3}" srcId="{F9850F90-128C-450A-8B0E-E50D9BF08DD3}" destId="{6750C093-85DB-4B1A-9F64-5C504C31DC55}" srcOrd="1" destOrd="0" parTransId="{C9BE10D8-1F54-4395-B2B1-53A5E48FB7ED}" sibTransId="{0F556061-D43A-440C-8B93-726FE957BA5A}"/>
    <dgm:cxn modelId="{68D18875-CD95-4853-A1C3-0F63F6832366}" type="presOf" srcId="{A81605F1-8432-45A6-8D87-0168144492AF}" destId="{79E83FE1-8C74-4836-998D-81E624E1915D}" srcOrd="0" destOrd="4" presId="urn:microsoft.com/office/officeart/2005/8/layout/hProcess7"/>
    <dgm:cxn modelId="{BC247257-360B-412D-96C6-CC1864D67B85}" type="presOf" srcId="{98D5739F-3E7E-4EC9-9AA4-BC5DB70295D7}" destId="{56081996-7090-4219-9D7B-D363E9DD22FF}" srcOrd="0" destOrd="0" presId="urn:microsoft.com/office/officeart/2005/8/layout/hProcess7"/>
    <dgm:cxn modelId="{09F9C057-129E-4D9A-A12B-B990B4D8B51B}" srcId="{19513A2D-B40B-49D2-B8F8-5D3891E73803}" destId="{98D5739F-3E7E-4EC9-9AA4-BC5DB70295D7}" srcOrd="3" destOrd="0" parTransId="{D928A447-A8FC-4A75-AF43-D582D18F800F}" sibTransId="{EB8DC116-E13A-4197-87EF-1DFCC0EEBD19}"/>
    <dgm:cxn modelId="{E8B9F858-B8BC-44C9-AB96-F18426332C20}" type="presOf" srcId="{8F272AEC-B588-4D59-B858-4D7F4A11B5C4}" destId="{79E83FE1-8C74-4836-998D-81E624E1915D}" srcOrd="0" destOrd="2" presId="urn:microsoft.com/office/officeart/2005/8/layout/hProcess7"/>
    <dgm:cxn modelId="{1EC36A79-B5AA-47FA-882E-346487717715}" srcId="{BE6C0FB1-7414-49AA-AB69-8F63B28A41EB}" destId="{23F2910B-8AF7-4050-8AFB-E3C5B8CBA2E1}" srcOrd="1" destOrd="0" parTransId="{5643E9AF-DB55-4599-BC6C-4A01395C232E}" sibTransId="{223E81AA-7A05-4778-BA09-C37A8A869444}"/>
    <dgm:cxn modelId="{5DEE135A-9EFA-4DD8-9536-53CB7003C2E3}" srcId="{19513A2D-B40B-49D2-B8F8-5D3891E73803}" destId="{F9850F90-128C-450A-8B0E-E50D9BF08DD3}" srcOrd="1" destOrd="0" parTransId="{B7E9B940-FFD8-48B9-B0A5-D79932C54C35}" sibTransId="{D8DFE922-8D6B-45E5-9437-FEA4C39EE900}"/>
    <dgm:cxn modelId="{3CA84D7D-27B4-4FC4-897D-63AEFC544518}" srcId="{949D8144-EA76-4740-97AC-3D448F42E050}" destId="{8F272AEC-B588-4D59-B858-4D7F4A11B5C4}" srcOrd="2" destOrd="0" parTransId="{F5051C99-B6ED-4F48-BA81-021E03778F95}" sibTransId="{1CAD6C14-3699-44D4-91C3-3299EB840EF3}"/>
    <dgm:cxn modelId="{A98DEC92-456F-44F5-B4B1-341AABC4375A}" type="presOf" srcId="{CD31100D-B4EE-455C-81A4-2A53DB5FD98A}" destId="{79E83FE1-8C74-4836-998D-81E624E1915D}" srcOrd="0" destOrd="3" presId="urn:microsoft.com/office/officeart/2005/8/layout/hProcess7"/>
    <dgm:cxn modelId="{5EDC189E-0EFD-43EA-9E66-6E73C450CC22}" srcId="{949D8144-EA76-4740-97AC-3D448F42E050}" destId="{CD31100D-B4EE-455C-81A4-2A53DB5FD98A}" srcOrd="3" destOrd="0" parTransId="{92020663-4A37-45AE-BEFC-02601060846B}" sibTransId="{78D2A37D-72E4-444F-8887-74774702BD95}"/>
    <dgm:cxn modelId="{57E353B6-3192-4226-BABE-2C14FDF96A59}" type="presOf" srcId="{087ED104-BEC4-49CA-A7BB-A88A1FE8CC05}" destId="{71B07EAA-F9DC-4E2F-BBA7-54A230F454D2}" srcOrd="0" destOrd="0" presId="urn:microsoft.com/office/officeart/2005/8/layout/hProcess7"/>
    <dgm:cxn modelId="{F08E65B7-F96E-44FC-A192-5C9A02BEA1BC}" srcId="{F9850F90-128C-450A-8B0E-E50D9BF08DD3}" destId="{3B9B24AD-2F73-46AD-BAD2-F8994A79DC10}" srcOrd="2" destOrd="0" parTransId="{612D0C0B-78E2-465A-BC98-1400967127B8}" sibTransId="{348956FA-E58E-410F-B62F-1E6593E68127}"/>
    <dgm:cxn modelId="{BD1F70BC-9F6F-4BF5-BD86-5BD85E0B1BD4}" srcId="{F9850F90-128C-450A-8B0E-E50D9BF08DD3}" destId="{E0A57EF7-15AD-4FE3-BFBF-E4540EE3CDB0}" srcOrd="0" destOrd="0" parTransId="{1CC8175C-C1FD-49B4-A163-DF24461F93EE}" sibTransId="{CF46B920-8D79-444E-ABBF-DDAD32E203E3}"/>
    <dgm:cxn modelId="{A38CC1BD-EB5B-4479-BA7C-FFB29CAFAC3E}" srcId="{98D5739F-3E7E-4EC9-9AA4-BC5DB70295D7}" destId="{DEC4ADFB-DF7C-47AB-9B75-DCD0DD046080}" srcOrd="1" destOrd="0" parTransId="{756AB72B-64BD-44EA-8971-2A4FE29220FF}" sibTransId="{85085439-9C5A-49CE-8786-7B4C642D5C53}"/>
    <dgm:cxn modelId="{17B459C4-35E5-4252-BD8E-C0972FC577DB}" srcId="{19513A2D-B40B-49D2-B8F8-5D3891E73803}" destId="{BE6C0FB1-7414-49AA-AB69-8F63B28A41EB}" srcOrd="0" destOrd="0" parTransId="{12AC16C0-BCD4-468B-B0DE-185AFF293569}" sibTransId="{A64B52CF-D58F-42D0-99AD-FF2590B07242}"/>
    <dgm:cxn modelId="{53B069C5-35C1-4FC4-896C-4DC4E007EDCF}" type="presOf" srcId="{949D8144-EA76-4740-97AC-3D448F42E050}" destId="{3F0DAAF4-639A-4E25-8F14-F4B36DA013AC}" srcOrd="1" destOrd="0" presId="urn:microsoft.com/office/officeart/2005/8/layout/hProcess7"/>
    <dgm:cxn modelId="{98C117CF-BEE6-46FD-B3D3-A5DA0144D7C2}" type="presOf" srcId="{949D8144-EA76-4740-97AC-3D448F42E050}" destId="{3E5FE530-8C5E-4FA9-945C-739F5D4D9FFF}" srcOrd="0" destOrd="0" presId="urn:microsoft.com/office/officeart/2005/8/layout/hProcess7"/>
    <dgm:cxn modelId="{95A8F9D7-E6EC-4C46-A40F-796297327984}" type="presOf" srcId="{BCBED9CD-EE6F-4B1E-8161-7EFB3E9747F7}" destId="{71B07EAA-F9DC-4E2F-BBA7-54A230F454D2}" srcOrd="0" destOrd="2" presId="urn:microsoft.com/office/officeart/2005/8/layout/hProcess7"/>
    <dgm:cxn modelId="{811A7AD9-347D-45B7-B06E-E3897391C670}" type="presOf" srcId="{6750C093-85DB-4B1A-9F64-5C504C31DC55}" destId="{FA44E515-BE7F-4160-86FA-1D0DF2852B33}" srcOrd="0" destOrd="1" presId="urn:microsoft.com/office/officeart/2005/8/layout/hProcess7"/>
    <dgm:cxn modelId="{404DA0D9-497A-411F-AD92-4EF3036D46CF}" srcId="{98D5739F-3E7E-4EC9-9AA4-BC5DB70295D7}" destId="{087ED104-BEC4-49CA-A7BB-A88A1FE8CC05}" srcOrd="0" destOrd="0" parTransId="{4085A611-ADF6-4FC2-BFD1-59434F23958B}" sibTransId="{8C4CFAC9-47C9-4207-8459-13D41B3BF014}"/>
    <dgm:cxn modelId="{FF02EADE-712B-4CB1-BAAB-467E8F00CC1B}" type="presOf" srcId="{E0A57EF7-15AD-4FE3-BFBF-E4540EE3CDB0}" destId="{FA44E515-BE7F-4160-86FA-1D0DF2852B33}" srcOrd="0" destOrd="0" presId="urn:microsoft.com/office/officeart/2005/8/layout/hProcess7"/>
    <dgm:cxn modelId="{A59609E9-47B4-4D9C-B97E-E73A56E91E35}" type="presOf" srcId="{23F2910B-8AF7-4050-8AFB-E3C5B8CBA2E1}" destId="{F10F45BE-265E-45AF-9ABD-82743A395D12}" srcOrd="0" destOrd="1" presId="urn:microsoft.com/office/officeart/2005/8/layout/hProcess7"/>
    <dgm:cxn modelId="{0A2B53F2-E0E7-4583-A440-D4B426F0A797}" type="presOf" srcId="{7B4F2F0B-68BB-4487-A3D6-F971ED596A15}" destId="{79E83FE1-8C74-4836-998D-81E624E1915D}" srcOrd="0" destOrd="0" presId="urn:microsoft.com/office/officeart/2005/8/layout/hProcess7"/>
    <dgm:cxn modelId="{C48DB0F4-A401-4084-9788-EA81303BB918}" type="presOf" srcId="{DEC4ADFB-DF7C-47AB-9B75-DCD0DD046080}" destId="{71B07EAA-F9DC-4E2F-BBA7-54A230F454D2}" srcOrd="0" destOrd="1" presId="urn:microsoft.com/office/officeart/2005/8/layout/hProcess7"/>
    <dgm:cxn modelId="{A63E3DB5-9865-412C-8FBD-E3D507DE3663}" type="presParOf" srcId="{ECB3EBDB-12C1-4E68-B544-7CCFFFEB38BE}" destId="{0D45A096-6296-43A7-9AC5-CC64EF6A6AFB}" srcOrd="0" destOrd="0" presId="urn:microsoft.com/office/officeart/2005/8/layout/hProcess7"/>
    <dgm:cxn modelId="{A16F0F2E-8683-4DDD-BC8B-6ED373F92289}" type="presParOf" srcId="{0D45A096-6296-43A7-9AC5-CC64EF6A6AFB}" destId="{A9856628-6279-4A07-92F8-6E444B19BE34}" srcOrd="0" destOrd="0" presId="urn:microsoft.com/office/officeart/2005/8/layout/hProcess7"/>
    <dgm:cxn modelId="{988779BF-ACDA-4EA3-8C8D-3236DB463F5D}" type="presParOf" srcId="{0D45A096-6296-43A7-9AC5-CC64EF6A6AFB}" destId="{4214B34C-73EB-4850-B217-0D3F545E35BC}" srcOrd="1" destOrd="0" presId="urn:microsoft.com/office/officeart/2005/8/layout/hProcess7"/>
    <dgm:cxn modelId="{9F0D780B-28C6-46D8-9CCC-5BC7D377C91A}" type="presParOf" srcId="{0D45A096-6296-43A7-9AC5-CC64EF6A6AFB}" destId="{F10F45BE-265E-45AF-9ABD-82743A395D12}" srcOrd="2" destOrd="0" presId="urn:microsoft.com/office/officeart/2005/8/layout/hProcess7"/>
    <dgm:cxn modelId="{42CA1718-C6A9-404D-BA81-A33AD01B9E98}" type="presParOf" srcId="{ECB3EBDB-12C1-4E68-B544-7CCFFFEB38BE}" destId="{23733807-9DA0-4BB7-BDF3-5C308B561925}" srcOrd="1" destOrd="0" presId="urn:microsoft.com/office/officeart/2005/8/layout/hProcess7"/>
    <dgm:cxn modelId="{9EE4CB02-AE64-4E09-BE9F-89A7C271F08F}" type="presParOf" srcId="{ECB3EBDB-12C1-4E68-B544-7CCFFFEB38BE}" destId="{5F533526-6684-4385-BB32-F6E8A7168C46}" srcOrd="2" destOrd="0" presId="urn:microsoft.com/office/officeart/2005/8/layout/hProcess7"/>
    <dgm:cxn modelId="{D821C5A3-885C-4848-A424-76A054F4B16C}" type="presParOf" srcId="{5F533526-6684-4385-BB32-F6E8A7168C46}" destId="{A4D0516F-F2AF-491A-AA48-A3FE91D142A7}" srcOrd="0" destOrd="0" presId="urn:microsoft.com/office/officeart/2005/8/layout/hProcess7"/>
    <dgm:cxn modelId="{B3899162-55E4-44BE-A439-6BCD78D4C05F}" type="presParOf" srcId="{5F533526-6684-4385-BB32-F6E8A7168C46}" destId="{F37A44AE-9E7B-4216-B8B1-06FC5FB113A8}" srcOrd="1" destOrd="0" presId="urn:microsoft.com/office/officeart/2005/8/layout/hProcess7"/>
    <dgm:cxn modelId="{94021FD4-4F52-4857-9382-673410DEDD3E}" type="presParOf" srcId="{5F533526-6684-4385-BB32-F6E8A7168C46}" destId="{3C71EE7F-4EEA-426F-B04E-1B80913FE6CC}" srcOrd="2" destOrd="0" presId="urn:microsoft.com/office/officeart/2005/8/layout/hProcess7"/>
    <dgm:cxn modelId="{8ADD232A-CED1-4E81-AFE3-36BED148306A}" type="presParOf" srcId="{ECB3EBDB-12C1-4E68-B544-7CCFFFEB38BE}" destId="{180FD523-D0C0-4BD6-9AA7-78D091248071}" srcOrd="3" destOrd="0" presId="urn:microsoft.com/office/officeart/2005/8/layout/hProcess7"/>
    <dgm:cxn modelId="{BCF72ED7-27F0-465E-B355-0F752DDD1F8C}" type="presParOf" srcId="{ECB3EBDB-12C1-4E68-B544-7CCFFFEB38BE}" destId="{A328A172-2E3F-4C5B-B2EF-06D581FA7E5B}" srcOrd="4" destOrd="0" presId="urn:microsoft.com/office/officeart/2005/8/layout/hProcess7"/>
    <dgm:cxn modelId="{ED6782B7-D16F-44A4-9E47-8D5ADBD56629}" type="presParOf" srcId="{A328A172-2E3F-4C5B-B2EF-06D581FA7E5B}" destId="{71A06B63-FAF2-45BB-B5C8-3AD1B36A171C}" srcOrd="0" destOrd="0" presId="urn:microsoft.com/office/officeart/2005/8/layout/hProcess7"/>
    <dgm:cxn modelId="{5D79B228-CB52-4EF9-B799-B6FE857A21C7}" type="presParOf" srcId="{A328A172-2E3F-4C5B-B2EF-06D581FA7E5B}" destId="{D4762867-392D-4CA8-87A1-194BA2137D4E}" srcOrd="1" destOrd="0" presId="urn:microsoft.com/office/officeart/2005/8/layout/hProcess7"/>
    <dgm:cxn modelId="{043A7AFA-72F7-4314-B0D0-F6E6812882A7}" type="presParOf" srcId="{A328A172-2E3F-4C5B-B2EF-06D581FA7E5B}" destId="{FA44E515-BE7F-4160-86FA-1D0DF2852B33}" srcOrd="2" destOrd="0" presId="urn:microsoft.com/office/officeart/2005/8/layout/hProcess7"/>
    <dgm:cxn modelId="{EA9205EE-65F2-4DE8-AE64-0DB9A4F9D9A9}" type="presParOf" srcId="{ECB3EBDB-12C1-4E68-B544-7CCFFFEB38BE}" destId="{AF3ED8D4-7ABA-4E3A-8C19-55873AC856C9}" srcOrd="5" destOrd="0" presId="urn:microsoft.com/office/officeart/2005/8/layout/hProcess7"/>
    <dgm:cxn modelId="{87D541CA-21F3-4209-92A5-2830D208F970}" type="presParOf" srcId="{ECB3EBDB-12C1-4E68-B544-7CCFFFEB38BE}" destId="{B019A672-25DA-42C2-B056-3E4F69715E08}" srcOrd="6" destOrd="0" presId="urn:microsoft.com/office/officeart/2005/8/layout/hProcess7"/>
    <dgm:cxn modelId="{2E0F18BA-60FA-4D69-8C58-9924DB8E063F}" type="presParOf" srcId="{B019A672-25DA-42C2-B056-3E4F69715E08}" destId="{CD0558E6-10D0-48AB-88F9-F8FB4B7215F0}" srcOrd="0" destOrd="0" presId="urn:microsoft.com/office/officeart/2005/8/layout/hProcess7"/>
    <dgm:cxn modelId="{5F9F8CA2-9B1F-4EA0-90FA-36E8E49856F5}" type="presParOf" srcId="{B019A672-25DA-42C2-B056-3E4F69715E08}" destId="{D4C9C6F6-45F9-4E4F-95BF-D29712AA6A6C}" srcOrd="1" destOrd="0" presId="urn:microsoft.com/office/officeart/2005/8/layout/hProcess7"/>
    <dgm:cxn modelId="{C24139EB-D01C-4148-BF27-0BBD5135FB8A}" type="presParOf" srcId="{B019A672-25DA-42C2-B056-3E4F69715E08}" destId="{240B3943-61B7-42DC-96C0-4289910973C5}" srcOrd="2" destOrd="0" presId="urn:microsoft.com/office/officeart/2005/8/layout/hProcess7"/>
    <dgm:cxn modelId="{E8A3CAE8-B051-4A37-AB52-80D7AFF6FEA9}" type="presParOf" srcId="{ECB3EBDB-12C1-4E68-B544-7CCFFFEB38BE}" destId="{D73A6D5B-1794-4726-A760-5E2C767AF312}" srcOrd="7" destOrd="0" presId="urn:microsoft.com/office/officeart/2005/8/layout/hProcess7"/>
    <dgm:cxn modelId="{2422E42D-18B6-4B27-9912-A3D57E053707}" type="presParOf" srcId="{ECB3EBDB-12C1-4E68-B544-7CCFFFEB38BE}" destId="{85BD31DD-ADA7-4235-A17F-6B8D531FD296}" srcOrd="8" destOrd="0" presId="urn:microsoft.com/office/officeart/2005/8/layout/hProcess7"/>
    <dgm:cxn modelId="{65D626BD-0A9A-48A1-B7A5-E89E8787D120}" type="presParOf" srcId="{85BD31DD-ADA7-4235-A17F-6B8D531FD296}" destId="{3E5FE530-8C5E-4FA9-945C-739F5D4D9FFF}" srcOrd="0" destOrd="0" presId="urn:microsoft.com/office/officeart/2005/8/layout/hProcess7"/>
    <dgm:cxn modelId="{70A87731-BFC3-412D-A703-C331B99BA1FC}" type="presParOf" srcId="{85BD31DD-ADA7-4235-A17F-6B8D531FD296}" destId="{3F0DAAF4-639A-4E25-8F14-F4B36DA013AC}" srcOrd="1" destOrd="0" presId="urn:microsoft.com/office/officeart/2005/8/layout/hProcess7"/>
    <dgm:cxn modelId="{C95745F9-633F-4EE6-B3FD-6CD288EA2FA3}" type="presParOf" srcId="{85BD31DD-ADA7-4235-A17F-6B8D531FD296}" destId="{79E83FE1-8C74-4836-998D-81E624E1915D}" srcOrd="2" destOrd="0" presId="urn:microsoft.com/office/officeart/2005/8/layout/hProcess7"/>
    <dgm:cxn modelId="{F674FDEB-2185-4B29-94E0-1558FD8EC55B}" type="presParOf" srcId="{ECB3EBDB-12C1-4E68-B544-7CCFFFEB38BE}" destId="{DFBD3F94-21E2-4170-9437-6ED4FD686015}" srcOrd="9" destOrd="0" presId="urn:microsoft.com/office/officeart/2005/8/layout/hProcess7"/>
    <dgm:cxn modelId="{D54DA6F8-6EF8-4DB6-B383-7E074B380F6A}" type="presParOf" srcId="{ECB3EBDB-12C1-4E68-B544-7CCFFFEB38BE}" destId="{4DE1DC9C-B05A-45FE-9218-BA837C2146BD}" srcOrd="10" destOrd="0" presId="urn:microsoft.com/office/officeart/2005/8/layout/hProcess7"/>
    <dgm:cxn modelId="{DECAA608-FA88-433A-9504-B93D2B5AC56C}" type="presParOf" srcId="{4DE1DC9C-B05A-45FE-9218-BA837C2146BD}" destId="{094706AC-3002-4441-BDED-8A391D6A4405}" srcOrd="0" destOrd="0" presId="urn:microsoft.com/office/officeart/2005/8/layout/hProcess7"/>
    <dgm:cxn modelId="{3656FDDE-FAC0-4E24-B6B4-B5979F5C94ED}" type="presParOf" srcId="{4DE1DC9C-B05A-45FE-9218-BA837C2146BD}" destId="{15584873-0780-46FC-B5EB-02CA755C470B}" srcOrd="1" destOrd="0" presId="urn:microsoft.com/office/officeart/2005/8/layout/hProcess7"/>
    <dgm:cxn modelId="{BDDCCB0D-5E9F-4815-9CE9-8FE89B8E371D}" type="presParOf" srcId="{4DE1DC9C-B05A-45FE-9218-BA837C2146BD}" destId="{0D05E3CB-9654-4BD7-9B02-3E9146FB3894}" srcOrd="2" destOrd="0" presId="urn:microsoft.com/office/officeart/2005/8/layout/hProcess7"/>
    <dgm:cxn modelId="{6E529FA3-7B17-4512-9D34-87F4563DB27A}" type="presParOf" srcId="{ECB3EBDB-12C1-4E68-B544-7CCFFFEB38BE}" destId="{0C10E53D-6575-4936-A80D-E62830C4FAAD}" srcOrd="11" destOrd="0" presId="urn:microsoft.com/office/officeart/2005/8/layout/hProcess7"/>
    <dgm:cxn modelId="{F0BDBF6E-F70D-4858-BF65-8E4AA011E67B}" type="presParOf" srcId="{ECB3EBDB-12C1-4E68-B544-7CCFFFEB38BE}" destId="{40C4DF51-AA35-4CCD-9750-AB3644E67AC8}" srcOrd="12" destOrd="0" presId="urn:microsoft.com/office/officeart/2005/8/layout/hProcess7"/>
    <dgm:cxn modelId="{F22387AB-F704-4005-99D0-17261D073BD0}" type="presParOf" srcId="{40C4DF51-AA35-4CCD-9750-AB3644E67AC8}" destId="{56081996-7090-4219-9D7B-D363E9DD22FF}" srcOrd="0" destOrd="0" presId="urn:microsoft.com/office/officeart/2005/8/layout/hProcess7"/>
    <dgm:cxn modelId="{D8A1061D-EE55-4179-83BF-B3D9187DE36C}" type="presParOf" srcId="{40C4DF51-AA35-4CCD-9750-AB3644E67AC8}" destId="{F4C4BEBA-C528-43E8-8AEF-F9570C1787A0}" srcOrd="1" destOrd="0" presId="urn:microsoft.com/office/officeart/2005/8/layout/hProcess7"/>
    <dgm:cxn modelId="{E48E1318-6CB3-4D37-9604-2C5B77D8E1CC}" type="presParOf" srcId="{40C4DF51-AA35-4CCD-9750-AB3644E67AC8}" destId="{71B07EAA-F9DC-4E2F-BBA7-54A230F454D2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7408-E503-4B37-91F3-6A95C827D696}">
      <dsp:nvSpPr>
        <dsp:cNvPr id="0" name=""/>
        <dsp:cNvSpPr/>
      </dsp:nvSpPr>
      <dsp:spPr>
        <a:xfrm>
          <a:off x="308679" y="5346"/>
          <a:ext cx="2406824" cy="17966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Direct Internet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VPN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ExpressRoute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SD-WAN</a:t>
          </a:r>
        </a:p>
      </dsp:txBody>
      <dsp:txXfrm>
        <a:off x="350777" y="47444"/>
        <a:ext cx="2322628" cy="1754545"/>
      </dsp:txXfrm>
    </dsp:sp>
    <dsp:sp modelId="{2FC5471F-72BB-4EBF-A4C8-4D3CC6021E99}">
      <dsp:nvSpPr>
        <dsp:cNvPr id="0" name=""/>
        <dsp:cNvSpPr/>
      </dsp:nvSpPr>
      <dsp:spPr>
        <a:xfrm>
          <a:off x="308679" y="1801990"/>
          <a:ext cx="2406824" cy="7725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Connectivity</a:t>
          </a:r>
        </a:p>
      </dsp:txBody>
      <dsp:txXfrm>
        <a:off x="308679" y="1801990"/>
        <a:ext cx="1694946" cy="772556"/>
      </dsp:txXfrm>
    </dsp:sp>
    <dsp:sp modelId="{401B6453-53BF-468C-9E48-2C8B7A3B87BB}">
      <dsp:nvSpPr>
        <dsp:cNvPr id="0" name=""/>
        <dsp:cNvSpPr/>
      </dsp:nvSpPr>
      <dsp:spPr>
        <a:xfrm>
          <a:off x="2071711" y="1924703"/>
          <a:ext cx="842388" cy="842388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63423-7098-4EE2-9FF6-8CA439FC6254}">
      <dsp:nvSpPr>
        <dsp:cNvPr id="0" name=""/>
        <dsp:cNvSpPr/>
      </dsp:nvSpPr>
      <dsp:spPr>
        <a:xfrm>
          <a:off x="3122796" y="5346"/>
          <a:ext cx="2406824" cy="17966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47"/>
              <a:satOff val="159"/>
              <a:lumOff val="-2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Tenant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Limits</a:t>
          </a:r>
        </a:p>
      </dsp:txBody>
      <dsp:txXfrm>
        <a:off x="3164894" y="47444"/>
        <a:ext cx="2322628" cy="1754545"/>
      </dsp:txXfrm>
    </dsp:sp>
    <dsp:sp modelId="{84E5F1C4-8511-45FA-AFDF-D52FB8981707}">
      <dsp:nvSpPr>
        <dsp:cNvPr id="0" name=""/>
        <dsp:cNvSpPr/>
      </dsp:nvSpPr>
      <dsp:spPr>
        <a:xfrm>
          <a:off x="3122796" y="1801990"/>
          <a:ext cx="2406824" cy="772556"/>
        </a:xfrm>
        <a:prstGeom prst="rect">
          <a:avLst/>
        </a:prstGeom>
        <a:solidFill>
          <a:schemeClr val="accent2">
            <a:hueOff val="-1147"/>
            <a:satOff val="159"/>
            <a:lumOff val="-2981"/>
            <a:alphaOff val="0"/>
          </a:schemeClr>
        </a:solidFill>
        <a:ln w="12700" cap="flat" cmpd="sng" algn="ctr">
          <a:solidFill>
            <a:schemeClr val="accent2">
              <a:hueOff val="-1147"/>
              <a:satOff val="159"/>
              <a:lumOff val="-2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Subscription</a:t>
          </a:r>
          <a:endParaRPr lang="en-US" sz="1800" kern="1200" dirty="0"/>
        </a:p>
      </dsp:txBody>
      <dsp:txXfrm>
        <a:off x="3122796" y="1801990"/>
        <a:ext cx="1694946" cy="772556"/>
      </dsp:txXfrm>
    </dsp:sp>
    <dsp:sp modelId="{7EA231D3-5770-4441-9996-DAEB058BE043}">
      <dsp:nvSpPr>
        <dsp:cNvPr id="0" name=""/>
        <dsp:cNvSpPr/>
      </dsp:nvSpPr>
      <dsp:spPr>
        <a:xfrm>
          <a:off x="4885828" y="1924703"/>
          <a:ext cx="842388" cy="842388"/>
        </a:xfrm>
        <a:prstGeom prst="ellipse">
          <a:avLst/>
        </a:prstGeom>
        <a:solidFill>
          <a:schemeClr val="accent2">
            <a:tint val="40000"/>
            <a:alpha val="90000"/>
            <a:hueOff val="683"/>
            <a:satOff val="-4090"/>
            <a:lumOff val="-6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83"/>
              <a:satOff val="-4090"/>
              <a:lumOff val="-6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33AB5-8F3B-43C1-910B-A366BCB4A2E6}">
      <dsp:nvSpPr>
        <dsp:cNvPr id="0" name=""/>
        <dsp:cNvSpPr/>
      </dsp:nvSpPr>
      <dsp:spPr>
        <a:xfrm>
          <a:off x="5936913" y="5346"/>
          <a:ext cx="2406824" cy="17966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294"/>
              <a:satOff val="319"/>
              <a:lumOff val="-5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Portal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RESTful API’s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VS (IDE)</a:t>
          </a:r>
        </a:p>
      </dsp:txBody>
      <dsp:txXfrm>
        <a:off x="5979011" y="47444"/>
        <a:ext cx="2322628" cy="1754545"/>
      </dsp:txXfrm>
    </dsp:sp>
    <dsp:sp modelId="{6A267C45-82A0-46F8-93D6-D39C986FD644}">
      <dsp:nvSpPr>
        <dsp:cNvPr id="0" name=""/>
        <dsp:cNvSpPr/>
      </dsp:nvSpPr>
      <dsp:spPr>
        <a:xfrm>
          <a:off x="5936913" y="1801990"/>
          <a:ext cx="2406824" cy="772556"/>
        </a:xfrm>
        <a:prstGeom prst="rect">
          <a:avLst/>
        </a:prstGeom>
        <a:solidFill>
          <a:schemeClr val="accent2">
            <a:hueOff val="-2294"/>
            <a:satOff val="319"/>
            <a:lumOff val="-5961"/>
            <a:alphaOff val="0"/>
          </a:schemeClr>
        </a:solidFill>
        <a:ln w="12700" cap="flat" cmpd="sng" algn="ctr">
          <a:solidFill>
            <a:schemeClr val="accent2">
              <a:hueOff val="-2294"/>
              <a:satOff val="319"/>
              <a:lumOff val="-5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Manage</a:t>
          </a:r>
        </a:p>
      </dsp:txBody>
      <dsp:txXfrm>
        <a:off x="5936913" y="1801990"/>
        <a:ext cx="1694946" cy="772556"/>
      </dsp:txXfrm>
    </dsp:sp>
    <dsp:sp modelId="{94D26BE8-936E-4478-809C-40C4FA80314A}">
      <dsp:nvSpPr>
        <dsp:cNvPr id="0" name=""/>
        <dsp:cNvSpPr/>
      </dsp:nvSpPr>
      <dsp:spPr>
        <a:xfrm>
          <a:off x="7699945" y="1924703"/>
          <a:ext cx="842388" cy="842388"/>
        </a:xfrm>
        <a:prstGeom prst="ellipse">
          <a:avLst/>
        </a:prstGeom>
        <a:solidFill>
          <a:schemeClr val="accent2">
            <a:tint val="40000"/>
            <a:alpha val="90000"/>
            <a:hueOff val="1366"/>
            <a:satOff val="-8180"/>
            <a:lumOff val="-12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66"/>
              <a:satOff val="-8180"/>
              <a:lumOff val="-12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2D27-1C55-455E-8847-20ADCE2B3FFC}">
      <dsp:nvSpPr>
        <dsp:cNvPr id="0" name=""/>
        <dsp:cNvSpPr/>
      </dsp:nvSpPr>
      <dsp:spPr>
        <a:xfrm>
          <a:off x="8751029" y="5346"/>
          <a:ext cx="2406824" cy="17966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440"/>
              <a:satOff val="478"/>
              <a:lumOff val="-8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Provisioning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Orchestration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Lifecycle</a:t>
          </a:r>
        </a:p>
      </dsp:txBody>
      <dsp:txXfrm>
        <a:off x="8793127" y="47444"/>
        <a:ext cx="2322628" cy="1754545"/>
      </dsp:txXfrm>
    </dsp:sp>
    <dsp:sp modelId="{CDE6925C-5743-4DEC-9855-865AC84ED8B0}">
      <dsp:nvSpPr>
        <dsp:cNvPr id="0" name=""/>
        <dsp:cNvSpPr/>
      </dsp:nvSpPr>
      <dsp:spPr>
        <a:xfrm>
          <a:off x="8751029" y="1801990"/>
          <a:ext cx="2406824" cy="772556"/>
        </a:xfrm>
        <a:prstGeom prst="rect">
          <a:avLst/>
        </a:prstGeom>
        <a:solidFill>
          <a:schemeClr val="accent2">
            <a:hueOff val="-3440"/>
            <a:satOff val="478"/>
            <a:lumOff val="-8942"/>
            <a:alphaOff val="0"/>
          </a:schemeClr>
        </a:solidFill>
        <a:ln w="12700" cap="flat" cmpd="sng" algn="ctr">
          <a:solidFill>
            <a:schemeClr val="accent2">
              <a:hueOff val="-3440"/>
              <a:satOff val="478"/>
              <a:lumOff val="-8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Resource Manager (ARM)</a:t>
          </a:r>
        </a:p>
      </dsp:txBody>
      <dsp:txXfrm>
        <a:off x="8751029" y="1801990"/>
        <a:ext cx="1694946" cy="772556"/>
      </dsp:txXfrm>
    </dsp:sp>
    <dsp:sp modelId="{EC7D0823-950E-44F2-A939-43A1A69B86B8}">
      <dsp:nvSpPr>
        <dsp:cNvPr id="0" name=""/>
        <dsp:cNvSpPr/>
      </dsp:nvSpPr>
      <dsp:spPr>
        <a:xfrm>
          <a:off x="10514061" y="1924703"/>
          <a:ext cx="842388" cy="842388"/>
        </a:xfrm>
        <a:prstGeom prst="ellipse">
          <a:avLst/>
        </a:prstGeom>
        <a:solidFill>
          <a:schemeClr val="accent2">
            <a:tint val="40000"/>
            <a:alpha val="90000"/>
            <a:hueOff val="2049"/>
            <a:satOff val="-12269"/>
            <a:lumOff val="-18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49"/>
              <a:satOff val="-12269"/>
              <a:lumOff val="-18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6514B-6461-4B8D-B725-BECF82E13FB7}">
      <dsp:nvSpPr>
        <dsp:cNvPr id="0" name=""/>
        <dsp:cNvSpPr/>
      </dsp:nvSpPr>
      <dsp:spPr>
        <a:xfrm>
          <a:off x="3122796" y="3184309"/>
          <a:ext cx="2406824" cy="17966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87"/>
              <a:satOff val="638"/>
              <a:lumOff val="-1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Logical groupings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RBAC</a:t>
          </a:r>
        </a:p>
      </dsp:txBody>
      <dsp:txXfrm>
        <a:off x="3164894" y="3226407"/>
        <a:ext cx="2322628" cy="1754545"/>
      </dsp:txXfrm>
    </dsp:sp>
    <dsp:sp modelId="{CBAC497D-E132-44FA-BC81-B0BA4704B3A4}">
      <dsp:nvSpPr>
        <dsp:cNvPr id="0" name=""/>
        <dsp:cNvSpPr/>
      </dsp:nvSpPr>
      <dsp:spPr>
        <a:xfrm>
          <a:off x="3122796" y="4980953"/>
          <a:ext cx="2406824" cy="772556"/>
        </a:xfrm>
        <a:prstGeom prst="rect">
          <a:avLst/>
        </a:prstGeom>
        <a:solidFill>
          <a:schemeClr val="accent2">
            <a:hueOff val="-4587"/>
            <a:satOff val="638"/>
            <a:lumOff val="-11922"/>
            <a:alphaOff val="0"/>
          </a:schemeClr>
        </a:solidFill>
        <a:ln w="12700" cap="flat" cmpd="sng" algn="ctr">
          <a:solidFill>
            <a:schemeClr val="accent2">
              <a:hueOff val="-4587"/>
              <a:satOff val="638"/>
              <a:lumOff val="-1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Resource Groups</a:t>
          </a:r>
        </a:p>
      </dsp:txBody>
      <dsp:txXfrm>
        <a:off x="3122796" y="4980953"/>
        <a:ext cx="1694946" cy="772556"/>
      </dsp:txXfrm>
    </dsp:sp>
    <dsp:sp modelId="{6083FA96-46B3-4ABB-B391-7983DDF72B9B}">
      <dsp:nvSpPr>
        <dsp:cNvPr id="0" name=""/>
        <dsp:cNvSpPr/>
      </dsp:nvSpPr>
      <dsp:spPr>
        <a:xfrm>
          <a:off x="4885828" y="5103666"/>
          <a:ext cx="842388" cy="842388"/>
        </a:xfrm>
        <a:prstGeom prst="ellipse">
          <a:avLst/>
        </a:prstGeom>
        <a:solidFill>
          <a:schemeClr val="accent2">
            <a:tint val="40000"/>
            <a:alpha val="90000"/>
            <a:hueOff val="2733"/>
            <a:satOff val="-16359"/>
            <a:lumOff val="-24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33"/>
              <a:satOff val="-16359"/>
              <a:lumOff val="-24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B35F9-DD26-4235-80C1-1486C5F473A2}">
      <dsp:nvSpPr>
        <dsp:cNvPr id="0" name=""/>
        <dsp:cNvSpPr/>
      </dsp:nvSpPr>
      <dsp:spPr>
        <a:xfrm>
          <a:off x="5936913" y="3184309"/>
          <a:ext cx="2406824" cy="179664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734"/>
              <a:satOff val="797"/>
              <a:lumOff val="-1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87630" rIns="29210" bIns="2921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Identity Management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Users, groups, devices, etc.</a:t>
          </a:r>
        </a:p>
      </dsp:txBody>
      <dsp:txXfrm>
        <a:off x="5979011" y="3226407"/>
        <a:ext cx="2322628" cy="1754545"/>
      </dsp:txXfrm>
    </dsp:sp>
    <dsp:sp modelId="{127ED9F3-6D34-4128-82A8-76EC3BAB714D}">
      <dsp:nvSpPr>
        <dsp:cNvPr id="0" name=""/>
        <dsp:cNvSpPr/>
      </dsp:nvSpPr>
      <dsp:spPr>
        <a:xfrm>
          <a:off x="5936913" y="4980953"/>
          <a:ext cx="2406824" cy="772556"/>
        </a:xfrm>
        <a:prstGeom prst="rect">
          <a:avLst/>
        </a:prstGeom>
        <a:solidFill>
          <a:schemeClr val="accent2">
            <a:hueOff val="-5734"/>
            <a:satOff val="797"/>
            <a:lumOff val="-14903"/>
            <a:alphaOff val="0"/>
          </a:schemeClr>
        </a:solidFill>
        <a:ln w="12700" cap="flat" cmpd="sng" algn="ctr">
          <a:solidFill>
            <a:schemeClr val="accent2">
              <a:hueOff val="-5734"/>
              <a:satOff val="797"/>
              <a:lumOff val="-1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Active Directory (AAD)</a:t>
          </a:r>
        </a:p>
      </dsp:txBody>
      <dsp:txXfrm>
        <a:off x="5936913" y="4980953"/>
        <a:ext cx="1694946" cy="772556"/>
      </dsp:txXfrm>
    </dsp:sp>
    <dsp:sp modelId="{EACE3DE6-B18B-4593-8109-8F8C8308C776}">
      <dsp:nvSpPr>
        <dsp:cNvPr id="0" name=""/>
        <dsp:cNvSpPr/>
      </dsp:nvSpPr>
      <dsp:spPr>
        <a:xfrm>
          <a:off x="7699945" y="5103666"/>
          <a:ext cx="842388" cy="842388"/>
        </a:xfrm>
        <a:prstGeom prst="ellipse">
          <a:avLst/>
        </a:prstGeom>
        <a:solidFill>
          <a:schemeClr val="accent2">
            <a:tint val="40000"/>
            <a:alpha val="90000"/>
            <a:hueOff val="3416"/>
            <a:satOff val="-20449"/>
            <a:lumOff val="-30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416"/>
              <a:satOff val="-20449"/>
              <a:lumOff val="-3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D6AE-DFB5-4A73-95B9-56C020D26491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Portal</a:t>
          </a:r>
        </a:p>
      </dsp:txBody>
      <dsp:txXfrm>
        <a:off x="0" y="169333"/>
        <a:ext cx="2539999" cy="1524000"/>
      </dsp:txXfrm>
    </dsp:sp>
    <dsp:sp modelId="{B98341C2-84C0-49D3-9A74-112D2B88C301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PowerShell</a:t>
          </a:r>
        </a:p>
      </dsp:txBody>
      <dsp:txXfrm>
        <a:off x="2794000" y="169333"/>
        <a:ext cx="2539999" cy="1524000"/>
      </dsp:txXfrm>
    </dsp:sp>
    <dsp:sp modelId="{EA125FA8-954B-4ADE-A469-5444AA536A5C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Azure CLI</a:t>
          </a:r>
        </a:p>
      </dsp:txBody>
      <dsp:txXfrm>
        <a:off x="5587999" y="169333"/>
        <a:ext cx="2539999" cy="1524000"/>
      </dsp:txXfrm>
    </dsp:sp>
    <dsp:sp modelId="{B466AE1B-41F8-4849-AB6C-121DDC7F7A16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ARM - ASM Template</a:t>
          </a:r>
        </a:p>
      </dsp:txBody>
      <dsp:txXfrm>
        <a:off x="0" y="1947333"/>
        <a:ext cx="2539999" cy="1524000"/>
      </dsp:txXfrm>
    </dsp:sp>
    <dsp:sp modelId="{83F57E74-C988-4416-AA76-ADBFCA062B7B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REST API</a:t>
          </a:r>
        </a:p>
      </dsp:txBody>
      <dsp:txXfrm>
        <a:off x="2794000" y="1947333"/>
        <a:ext cx="2539999" cy="1524000"/>
      </dsp:txXfrm>
    </dsp:sp>
    <dsp:sp modelId="{C82AE213-A8F1-40FA-AC24-17EC4499F59E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VS SDK</a:t>
          </a:r>
        </a:p>
      </dsp:txBody>
      <dsp:txXfrm>
        <a:off x="5587999" y="1947333"/>
        <a:ext cx="2539999" cy="1524000"/>
      </dsp:txXfrm>
    </dsp:sp>
    <dsp:sp modelId="{3EA05CA5-8946-4D54-BADA-6090560BECE0}">
      <dsp:nvSpPr>
        <dsp:cNvPr id="0" name=""/>
        <dsp:cNvSpPr/>
      </dsp:nvSpPr>
      <dsp:spPr>
        <a:xfrm>
          <a:off x="1397000" y="3725333"/>
          <a:ext cx="2539999" cy="152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SCCM App Controller</a:t>
          </a:r>
        </a:p>
      </dsp:txBody>
      <dsp:txXfrm>
        <a:off x="1397000" y="3725333"/>
        <a:ext cx="2539999" cy="1524000"/>
      </dsp:txXfrm>
    </dsp:sp>
    <dsp:sp modelId="{C5C77349-511C-4DD4-870A-BB9014BAC038}">
      <dsp:nvSpPr>
        <dsp:cNvPr id="0" name=""/>
        <dsp:cNvSpPr/>
      </dsp:nvSpPr>
      <dsp:spPr>
        <a:xfrm>
          <a:off x="4191000" y="3725333"/>
          <a:ext cx="2539999" cy="1524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3</a:t>
          </a:r>
          <a:r>
            <a:rPr lang="en-US" sz="3400" kern="1200" baseline="30000" dirty="0"/>
            <a:t>rd</a:t>
          </a:r>
          <a:r>
            <a:rPr lang="en-US" sz="3400" kern="1200" dirty="0"/>
            <a:t> Party Admin</a:t>
          </a:r>
        </a:p>
      </dsp:txBody>
      <dsp:txXfrm>
        <a:off x="4191000" y="3725333"/>
        <a:ext cx="2539999" cy="15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56628-6279-4A07-92F8-6E444B19BE34}">
      <dsp:nvSpPr>
        <dsp:cNvPr id="0" name=""/>
        <dsp:cNvSpPr/>
      </dsp:nvSpPr>
      <dsp:spPr>
        <a:xfrm>
          <a:off x="4527" y="1075397"/>
          <a:ext cx="2723225" cy="3267871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Framework</a:t>
          </a:r>
        </a:p>
      </dsp:txBody>
      <dsp:txXfrm rot="16200000">
        <a:off x="-1062977" y="2142902"/>
        <a:ext cx="2679654" cy="544645"/>
      </dsp:txXfrm>
    </dsp:sp>
    <dsp:sp modelId="{F10F45BE-265E-45AF-9ABD-82743A395D12}">
      <dsp:nvSpPr>
        <dsp:cNvPr id="0" name=""/>
        <dsp:cNvSpPr/>
      </dsp:nvSpPr>
      <dsp:spPr>
        <a:xfrm>
          <a:off x="549172" y="1075397"/>
          <a:ext cx="2028803" cy="3267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Latest 5.5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Win10 &amp; 2016 “</a:t>
          </a:r>
          <a:r>
            <a:rPr lang="en-US" sz="2400" kern="1200" dirty="0" err="1"/>
            <a:t>Automagic</a:t>
          </a:r>
          <a:r>
            <a:rPr lang="en-US" sz="2400" kern="1200" dirty="0"/>
            <a:t>”</a:t>
          </a:r>
        </a:p>
      </dsp:txBody>
      <dsp:txXfrm>
        <a:off x="549172" y="1075397"/>
        <a:ext cx="2028803" cy="3267871"/>
      </dsp:txXfrm>
    </dsp:sp>
    <dsp:sp modelId="{71A06B63-FAF2-45BB-B5C8-3AD1B36A171C}">
      <dsp:nvSpPr>
        <dsp:cNvPr id="0" name=""/>
        <dsp:cNvSpPr/>
      </dsp:nvSpPr>
      <dsp:spPr>
        <a:xfrm>
          <a:off x="2823066" y="1075397"/>
          <a:ext cx="2723225" cy="3267871"/>
        </a:xfrm>
        <a:prstGeom prst="roundRect">
          <a:avLst>
            <a:gd name="adj" fmla="val 5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PowerShell</a:t>
          </a:r>
        </a:p>
      </dsp:txBody>
      <dsp:txXfrm rot="16200000">
        <a:off x="1755561" y="2142902"/>
        <a:ext cx="2679654" cy="544645"/>
      </dsp:txXfrm>
    </dsp:sp>
    <dsp:sp modelId="{F37A44AE-9E7B-4216-B8B1-06FC5FB113A8}">
      <dsp:nvSpPr>
        <dsp:cNvPr id="0" name=""/>
        <dsp:cNvSpPr/>
      </dsp:nvSpPr>
      <dsp:spPr>
        <a:xfrm rot="5400000">
          <a:off x="2596726" y="3670640"/>
          <a:ext cx="479911" cy="40848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4E515-BE7F-4160-86FA-1D0DF2852B33}">
      <dsp:nvSpPr>
        <dsp:cNvPr id="0" name=""/>
        <dsp:cNvSpPr/>
      </dsp:nvSpPr>
      <dsp:spPr>
        <a:xfrm>
          <a:off x="3367711" y="1075397"/>
          <a:ext cx="2028803" cy="3267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3.0 is minimum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5.x is best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Beta 6 (GitHub)</a:t>
          </a:r>
        </a:p>
      </dsp:txBody>
      <dsp:txXfrm>
        <a:off x="3367711" y="1075397"/>
        <a:ext cx="2028803" cy="3267871"/>
      </dsp:txXfrm>
    </dsp:sp>
    <dsp:sp modelId="{3E5FE530-8C5E-4FA9-945C-739F5D4D9FFF}">
      <dsp:nvSpPr>
        <dsp:cNvPr id="0" name=""/>
        <dsp:cNvSpPr/>
      </dsp:nvSpPr>
      <dsp:spPr>
        <a:xfrm>
          <a:off x="5641604" y="1075397"/>
          <a:ext cx="2723225" cy="3267871"/>
        </a:xfrm>
        <a:prstGeom prst="roundRect">
          <a:avLst>
            <a:gd name="adj" fmla="val 5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Cmdlets</a:t>
          </a:r>
        </a:p>
      </dsp:txBody>
      <dsp:txXfrm rot="16200000">
        <a:off x="4574100" y="2142902"/>
        <a:ext cx="2679654" cy="544645"/>
      </dsp:txXfrm>
    </dsp:sp>
    <dsp:sp modelId="{D4C9C6F6-45F9-4E4F-95BF-D29712AA6A6C}">
      <dsp:nvSpPr>
        <dsp:cNvPr id="0" name=""/>
        <dsp:cNvSpPr/>
      </dsp:nvSpPr>
      <dsp:spPr>
        <a:xfrm rot="5400000">
          <a:off x="5415265" y="3670640"/>
          <a:ext cx="479911" cy="40848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83FE1-8C74-4836-998D-81E624E1915D}">
      <dsp:nvSpPr>
        <dsp:cNvPr id="0" name=""/>
        <dsp:cNvSpPr/>
      </dsp:nvSpPr>
      <dsp:spPr>
        <a:xfrm>
          <a:off x="6186250" y="1075397"/>
          <a:ext cx="2028803" cy="3267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Azure Downloads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Web Platform Installer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GitHub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Standalone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Chocolatey</a:t>
          </a:r>
        </a:p>
      </dsp:txBody>
      <dsp:txXfrm>
        <a:off x="6186250" y="1075397"/>
        <a:ext cx="2028803" cy="3267871"/>
      </dsp:txXfrm>
    </dsp:sp>
    <dsp:sp modelId="{56081996-7090-4219-9D7B-D363E9DD22FF}">
      <dsp:nvSpPr>
        <dsp:cNvPr id="0" name=""/>
        <dsp:cNvSpPr/>
      </dsp:nvSpPr>
      <dsp:spPr>
        <a:xfrm>
          <a:off x="8460143" y="1075397"/>
          <a:ext cx="2723225" cy="3267871"/>
        </a:xfrm>
        <a:prstGeom prst="roundRect">
          <a:avLst>
            <a:gd name="adj" fmla="val 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Keep Current</a:t>
          </a:r>
        </a:p>
      </dsp:txBody>
      <dsp:txXfrm rot="16200000">
        <a:off x="7392639" y="2142902"/>
        <a:ext cx="2679654" cy="544645"/>
      </dsp:txXfrm>
    </dsp:sp>
    <dsp:sp modelId="{15584873-0780-46FC-B5EB-02CA755C470B}">
      <dsp:nvSpPr>
        <dsp:cNvPr id="0" name=""/>
        <dsp:cNvSpPr/>
      </dsp:nvSpPr>
      <dsp:spPr>
        <a:xfrm rot="5400000">
          <a:off x="8233804" y="3670640"/>
          <a:ext cx="479911" cy="40848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07EAA-F9DC-4E2F-BBA7-54A230F454D2}">
      <dsp:nvSpPr>
        <dsp:cNvPr id="0" name=""/>
        <dsp:cNvSpPr/>
      </dsp:nvSpPr>
      <dsp:spPr>
        <a:xfrm>
          <a:off x="9004788" y="1075397"/>
          <a:ext cx="2028803" cy="32678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PowerShellGet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GitHub Releases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Azure Downloads</a:t>
          </a:r>
        </a:p>
      </dsp:txBody>
      <dsp:txXfrm>
        <a:off x="9004788" y="1075397"/>
        <a:ext cx="2028803" cy="3267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B820-A5EF-474B-B8FF-45D174E5A1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1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7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22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5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48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C67A6-C0E7-47DF-97C2-CA9B11275397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Service Management ASM is RDFE version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6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2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CPU estimated by ACU – Azure Compute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Objective:</a:t>
            </a:r>
            <a:r>
              <a:rPr lang="en-US" baseline="0" dirty="0"/>
              <a:t> </a:t>
            </a:r>
            <a:r>
              <a:rPr lang="en-US" dirty="0"/>
              <a:t>Illustrate the many different possible</a:t>
            </a:r>
            <a:r>
              <a:rPr lang="en-US" baseline="0" dirty="0"/>
              <a:t> VM hardware configurations, slotted by purpose.</a:t>
            </a:r>
            <a:endParaRPr lang="en-US" dirty="0"/>
          </a:p>
          <a:p>
            <a:r>
              <a:rPr lang="en-US" b="1" dirty="0"/>
              <a:t>Notes:</a:t>
            </a:r>
          </a:p>
          <a:p>
            <a:r>
              <a:rPr lang="en-US" dirty="0"/>
              <a:t>A key takeaway here is that part of provisioning your VM’s is determining the Family/Size that best addresses</a:t>
            </a:r>
            <a:r>
              <a:rPr lang="en-US" baseline="0" dirty="0"/>
              <a:t> your needs.</a:t>
            </a:r>
          </a:p>
          <a:p>
            <a:r>
              <a:rPr lang="en-US" baseline="0" dirty="0"/>
              <a:t>	</a:t>
            </a:r>
            <a:r>
              <a:rPr lang="en-US" i="1" baseline="0" dirty="0"/>
              <a:t>Information Source: https://azure.microsoft.com/en-us/pricing/details/virtual-machines/linux/</a:t>
            </a:r>
          </a:p>
          <a:p>
            <a:endParaRPr lang="en-US" baseline="0" dirty="0"/>
          </a:p>
          <a:p>
            <a:r>
              <a:rPr lang="en-US" baseline="0" dirty="0"/>
              <a:t>General: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A0 – A4 Basic: 1-8 cores, .75-14 GB RAM.  Entry-level, economical.  Good for dev workloads, dev/test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A0 – A7 Standard: 1-8 cores, .74-56 GB RAM. Entry-level, economical.  Supports load-balancing, auto-scaling.  Good for dev workloads, dev/test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D1 – D4 (v1): 1 – 8 cores, 3.5 – 28 GB RAM.  More powerful CPU than A, feature SSD’s.  Also available in Ds (premium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D1v2 – D5vs: 1 – 16 cores, 3.5 – 56 GB RAM.  Newer-gen D-series, 35% faster CPU than D.  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Compute Optimized: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F1 – F16: 1 – 16 cores, 2 – 32 GB RAM.  Higher CPU to memory ratio Good for batch-processing, web servers, analytics, gaming.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Memory Optimized: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D11 – D14 (v1): 2 – 16 cores, 14 – 112 GB RAM.  Ideal for memory-intensive</a:t>
            </a:r>
            <a:r>
              <a:rPr lang="en-US" baseline="0" dirty="0"/>
              <a:t> enterprise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D11v2 – D15v2: 2 – 20 cores, 14 – 140 GB RAM.  Ideal for memory-intensive enterprise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GPU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NV6 - NV24: Good for high-end remote visualization, deep-learning, predictive analytics.  V series focuses on visualization.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NC6 - NC24/r: Good for high-end remote visualization, deep-learning, predictive analytics.  C series focuses on compute. (24r is for tightly-coupled parallel computing workloads with 2</a:t>
            </a:r>
            <a:r>
              <a:rPr lang="en-US" baseline="30000" dirty="0"/>
              <a:t>nd</a:t>
            </a:r>
            <a:r>
              <a:rPr lang="en-US" baseline="0" dirty="0"/>
              <a:t> low-latency, high-throughput NIC)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aseline="0" dirty="0"/>
              <a:t>HPC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A8 – A11: A8 &amp; A10 have 8 cores &amp; 56 GB RAM, A9 &amp; A11 have 16 cores &amp; 112 GB RAM.  Entry-level, economical.  Good for dev workloads, dev/test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H8, H16, </a:t>
            </a:r>
            <a:r>
              <a:rPr lang="en-US" baseline="0" dirty="0" err="1"/>
              <a:t>m&amp;r</a:t>
            </a:r>
            <a:r>
              <a:rPr lang="en-US" baseline="0" dirty="0"/>
              <a:t>: 8, 16 cores, 56GB – 224 GB RAM.  M = high memory, r = RDMA network.  Good for risk modeling, seismic &amp; reservoir simulation, molecular modeling, genomic research.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COMING SOON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L-Series: “Storage</a:t>
            </a:r>
            <a:r>
              <a:rPr lang="en-US" baseline="0" dirty="0"/>
              <a:t> optimized”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9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Objective:  </a:t>
            </a:r>
            <a:r>
              <a:rPr lang="en-US" dirty="0"/>
              <a:t>To discuss the</a:t>
            </a:r>
            <a:r>
              <a:rPr lang="en-US" baseline="0" dirty="0"/>
              <a:t> available different kinds of storage that can be used by VM disks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Data disks</a:t>
            </a:r>
            <a:r>
              <a:rPr lang="en-US" baseline="0" dirty="0"/>
              <a:t> have max capacity of 1 TB, but can be striped for larger sizes, up to 64 TB of storage per VM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 imposes limits on the number of data disks and amount of bandwidth available, depending on the VM size. </a:t>
            </a:r>
            <a:r>
              <a:rPr lang="en-US" baseline="0" dirty="0"/>
              <a:t>(</a:t>
            </a:r>
            <a:r>
              <a:rPr lang="en-US" baseline="0" dirty="0" err="1"/>
              <a:t>eg</a:t>
            </a:r>
            <a:r>
              <a:rPr lang="en-US" baseline="0" dirty="0"/>
              <a:t> F2S = max 4 data disks, F16S = max 32 data disks)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Per-Disk (and Share) IOPS are 8KB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Standard Storage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IOPS and Throughput per disk above are for Standard, basic is lower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Entire storage account (not just single disk) has max IOPS of 20,000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prstClr val="white"/>
                </a:solidFill>
              </a:rPr>
              <a:t>Premium Storage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prstClr val="white"/>
                </a:solidFill>
              </a:rPr>
              <a:t>IOPS and Throughput</a:t>
            </a:r>
            <a:r>
              <a:rPr lang="en-US" kern="0" baseline="0" dirty="0">
                <a:solidFill>
                  <a:prstClr val="white"/>
                </a:solidFill>
              </a:rPr>
              <a:t> per disk above are for P30, lower for P10, P20</a:t>
            </a:r>
            <a:endParaRPr lang="en-US" kern="0" dirty="0">
              <a:solidFill>
                <a:prstClr val="white"/>
              </a:solidFill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prstClr val="white"/>
                </a:solidFill>
              </a:rPr>
              <a:t>With a GS5, supports up to 80,000 IOPS and 2000 MB/s</a:t>
            </a:r>
            <a:r>
              <a:rPr lang="en-US" kern="0" baseline="0" dirty="0">
                <a:solidFill>
                  <a:prstClr val="white"/>
                </a:solidFill>
              </a:rPr>
              <a:t> </a:t>
            </a:r>
            <a:r>
              <a:rPr lang="en-US" kern="0" dirty="0">
                <a:solidFill>
                  <a:prstClr val="white"/>
                </a:solidFill>
              </a:rPr>
              <a:t>throughput per VM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prstClr val="white"/>
                </a:solidFill>
              </a:rPr>
              <a:t>Entire storage account has a max total throughput rate of 50 </a:t>
            </a:r>
            <a:r>
              <a:rPr lang="en-US" kern="0" dirty="0" err="1">
                <a:solidFill>
                  <a:prstClr val="white"/>
                </a:solidFill>
              </a:rPr>
              <a:t>Gbps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 Azure-imposed limit on the number of file shares that can be mounted, no limit on the number of VM’s that can simultaneously mount a File Storage share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Can also be mounted by on-premises clients (Windows) - o</a:t>
            </a:r>
            <a:r>
              <a:rPr lang="en-US" baseline="0" dirty="0"/>
              <a:t>n </a:t>
            </a:r>
            <a:r>
              <a:rPr lang="en-US" baseline="0" dirty="0" err="1"/>
              <a:t>prem</a:t>
            </a:r>
            <a:r>
              <a:rPr lang="en-US" baseline="0" dirty="0"/>
              <a:t> mounting requires Windows 8 or newer (Server 2012+) and firewall cooperation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No limit on # of files in a share (other than overall share size)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B820-A5EF-474B-B8FF-45D174E5A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To present the difference between an</a:t>
            </a:r>
            <a:r>
              <a:rPr lang="en-US" baseline="0" dirty="0"/>
              <a:t> OS Image and a VM Disk</a:t>
            </a:r>
            <a:endParaRPr lang="en-US" dirty="0"/>
          </a:p>
          <a:p>
            <a:r>
              <a:rPr lang="en-US" b="1" dirty="0"/>
              <a:t>Notes:</a:t>
            </a:r>
          </a:p>
          <a:p>
            <a:r>
              <a:rPr lang="en-US" dirty="0"/>
              <a:t>Images are reference VHDs</a:t>
            </a:r>
            <a:r>
              <a:rPr lang="en-US" baseline="0" dirty="0"/>
              <a:t> (almost like a template) for realizing OS Disks for VMs.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VM’s typically have at least 2 disks: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OS Disk (C on Windows), persistent content.  SATA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 Storage (D on Windows),</a:t>
            </a:r>
            <a:r>
              <a:rPr lang="en-US" baseline="0" dirty="0"/>
              <a:t> SATA access, NOT PERSISTENT (Temp storage only) (Good for </a:t>
            </a:r>
            <a:r>
              <a:rPr lang="en-US" baseline="0" dirty="0" err="1"/>
              <a:t>TempDB</a:t>
            </a:r>
            <a:r>
              <a:rPr lang="en-US" baseline="0" dirty="0"/>
              <a:t> on SQL images, for example)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Additionally, VM’s can have 0-&gt;n (depends on characteristics of VM size chosen) data disks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Drive-letter assigned on Windows, SCSI, Persistent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Can be striped for performance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Limit on # determined by VM family/size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Objective: </a:t>
            </a:r>
            <a:r>
              <a:rPr lang="en-US" baseline="0" dirty="0"/>
              <a:t>To introduce the concept of Virtual Networks (VNETs) in Azure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VNET</a:t>
            </a:r>
            <a:r>
              <a:rPr lang="en-US" baseline="0" dirty="0"/>
              <a:t> </a:t>
            </a:r>
            <a:r>
              <a:rPr lang="en-US" dirty="0"/>
              <a:t>is “your private network within the overall Azure network”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Along with the VNET, you can leverage other tools like Load Balancers, Network Service Gateways, Application Gateways, Public IP Addresses,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Peering (new feature) allows 2 VNETs to be</a:t>
            </a:r>
            <a:r>
              <a:rPr lang="en-US" baseline="0" dirty="0"/>
              <a:t> maintained as separate resources, but VMs in those VNETs can communicate with each other directly via IP Address.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VNETs can define </a:t>
            </a:r>
            <a:r>
              <a:rPr lang="en-US" dirty="0"/>
              <a:t>Network Security Groups,</a:t>
            </a:r>
            <a:r>
              <a:rPr lang="en-US" baseline="0" dirty="0"/>
              <a:t> which contain ACL rules that allow or deny traffic to VM instances in a VNET.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NSG’s can be associated with subnets or individual VM instances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Illustration source: https://azure.microsoft.com/en-us/documentation/articles/virtual-networks-overview/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9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2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04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96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5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0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43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4B820-A5EF-474B-B8FF-45D174E5A13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4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and will also have Netscaler as a Service and StoreFront as a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1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4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rgbClr val="FFFF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973-0BEA-40BD-8035-22B219153243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2BCB-998E-407A-8D12-C106224C64B1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D718-1AAD-4696-B42B-5E7B6034C59C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AB4-0F5B-4022-A190-F3BC61272FE7}" type="datetime1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BE33-E180-40BB-AAA2-D39C165323CA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5A0F-D9A8-48CA-BC35-00CCD0645A9A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C391-E8F8-461E-B1C0-5AEA362BEE11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ED45D-E2B8-42E6-9D1B-BB4EC76B8E9D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1"/>
          <p:cNvSpPr>
            <a:spLocks noGrp="1"/>
          </p:cNvSpPr>
          <p:nvPr>
            <p:ph type="title"/>
          </p:nvPr>
        </p:nvSpPr>
        <p:spPr>
          <a:xfrm>
            <a:off x="5422900" y="411480"/>
            <a:ext cx="6311899" cy="842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5422900" y="1965960"/>
            <a:ext cx="6311898" cy="4306824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1800"/>
              </a:spcBef>
              <a:buFont typeface="+mj-lt"/>
              <a:buNone/>
              <a:defRPr sz="2200" b="1">
                <a:solidFill>
                  <a:schemeClr val="accent6"/>
                </a:solidFill>
                <a:latin typeface="+mn-lt"/>
              </a:defRPr>
            </a:lvl1pPr>
            <a:lvl2pPr marL="288925" indent="0">
              <a:spcBef>
                <a:spcPts val="400"/>
              </a:spcBef>
              <a:spcAft>
                <a:spcPts val="400"/>
              </a:spcAft>
              <a:buFont typeface="Tahoma" panose="020B0604030504040204" pitchFamily="34" charset="0"/>
              <a:buChar char="​"/>
              <a:defRPr sz="1400" b="0" spc="50" baseline="0">
                <a:solidFill>
                  <a:schemeClr val="tx1"/>
                </a:solidFill>
                <a:latin typeface="+mn-lt"/>
              </a:defRPr>
            </a:lvl2pPr>
            <a:lvl3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+mn-lt"/>
              </a:defRPr>
            </a:lvl3pPr>
            <a:lvl4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4pPr>
            <a:lvl5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  <a:latin typeface="+mn-lt"/>
              </a:defRPr>
            </a:lvl5pPr>
            <a:lvl6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6"/>
                </a:solidFill>
                <a:latin typeface="+mj-lt"/>
              </a:defRPr>
            </a:lvl6pPr>
            <a:lvl7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6"/>
                </a:solidFill>
                <a:latin typeface="+mj-lt"/>
              </a:defRPr>
            </a:lvl7pPr>
            <a:lvl8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6"/>
                </a:solidFill>
                <a:latin typeface="+mj-lt"/>
              </a:defRPr>
            </a:lvl8pPr>
            <a:lvl9pPr marL="403225" indent="-1143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200" b="0">
                <a:solidFill>
                  <a:schemeClr val="accent6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422900" y="1271016"/>
            <a:ext cx="6311898" cy="250073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4"/>
          <a:stretch/>
        </p:blipFill>
        <p:spPr>
          <a:xfrm>
            <a:off x="-8966" y="258685"/>
            <a:ext cx="4840941" cy="60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4829982" y="-13249"/>
            <a:ext cx="7362019" cy="6871733"/>
          </a:xfrm>
          <a:custGeom>
            <a:avLst/>
            <a:gdLst>
              <a:gd name="connsiteX0" fmla="*/ 869932 w 7362019"/>
              <a:gd name="connsiteY0" fmla="*/ 0 h 6871733"/>
              <a:gd name="connsiteX1" fmla="*/ 7117990 w 7362019"/>
              <a:gd name="connsiteY1" fmla="*/ 3682 h 6871733"/>
              <a:gd name="connsiteX2" fmla="*/ 7362019 w 7362019"/>
              <a:gd name="connsiteY2" fmla="*/ 3443 h 6871733"/>
              <a:gd name="connsiteX3" fmla="*/ 7362019 w 7362019"/>
              <a:gd name="connsiteY3" fmla="*/ 6871733 h 6871733"/>
              <a:gd name="connsiteX4" fmla="*/ 7122244 w 7362019"/>
              <a:gd name="connsiteY4" fmla="*/ 6871365 h 6871733"/>
              <a:gd name="connsiteX5" fmla="*/ 856680 w 7362019"/>
              <a:gd name="connsiteY5" fmla="*/ 6864627 h 6871733"/>
              <a:gd name="connsiteX6" fmla="*/ 4 w 7362019"/>
              <a:gd name="connsiteY6" fmla="*/ 3440961 h 6871733"/>
              <a:gd name="connsiteX7" fmla="*/ 869932 w 7362019"/>
              <a:gd name="connsiteY7" fmla="*/ 0 h 687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62019" h="6871733">
                <a:moveTo>
                  <a:pt x="869932" y="0"/>
                </a:moveTo>
                <a:cubicBezTo>
                  <a:pt x="877569" y="2648"/>
                  <a:pt x="4573615" y="5863"/>
                  <a:pt x="7117990" y="3682"/>
                </a:cubicBezTo>
                <a:lnTo>
                  <a:pt x="7362019" y="3443"/>
                </a:lnTo>
                <a:lnTo>
                  <a:pt x="7362019" y="6871733"/>
                </a:lnTo>
                <a:lnTo>
                  <a:pt x="7122244" y="6871365"/>
                </a:lnTo>
                <a:cubicBezTo>
                  <a:pt x="4594224" y="6867799"/>
                  <a:pt x="911250" y="6868798"/>
                  <a:pt x="856680" y="6864627"/>
                </a:cubicBezTo>
                <a:cubicBezTo>
                  <a:pt x="354034" y="5897031"/>
                  <a:pt x="-1367" y="4661768"/>
                  <a:pt x="4" y="3440961"/>
                </a:cubicBezTo>
                <a:cubicBezTo>
                  <a:pt x="1375" y="2220154"/>
                  <a:pt x="404520" y="939057"/>
                  <a:pt x="869932" y="0"/>
                </a:cubicBezTo>
                <a:close/>
              </a:path>
            </a:pathLst>
          </a:custGeom>
          <a:solidFill>
            <a:srgbClr val="3162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118" y="3752737"/>
            <a:ext cx="6281482" cy="344478"/>
          </a:xfrm>
        </p:spPr>
        <p:txBody>
          <a:bodyPr>
            <a:noAutofit/>
          </a:bodyPr>
          <a:lstStyle>
            <a:lvl1pPr marL="0" indent="0">
              <a:buNone/>
              <a:defRPr sz="24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377118" y="2041227"/>
            <a:ext cx="6281482" cy="1627803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8" name="Picture 7" descr="CUGC Logo_Color.t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6" y="2399236"/>
            <a:ext cx="4536228" cy="17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7354"/>
            <a:ext cx="11277599" cy="842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199" y="1266372"/>
            <a:ext cx="11277599" cy="249299"/>
          </a:xfrm>
        </p:spPr>
        <p:txBody>
          <a:bodyPr wrap="square">
            <a:spAutoFit/>
          </a:bodyPr>
          <a:lstStyle>
            <a:lvl1pPr marL="0" indent="0">
              <a:buNone/>
              <a:defRPr sz="1800" spc="-3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2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13D0-FACA-47E9-A969-E8A1521B754A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929C9B-E128-448A-8E2E-5190033DECA5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CUGC User Share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full page)"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845"/>
            <a:ext cx="10515600" cy="721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878840"/>
            <a:ext cx="10515600" cy="57708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55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1534-07AC-42FD-BBC6-DCB9461D0B63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2451040"/>
          </a:xfrm>
          <a:prstGeom prst="rect">
            <a:avLst/>
          </a:prstGeom>
          <a:solidFill>
            <a:srgbClr val="00546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24510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2451041"/>
          </a:xfrm>
          <a:prstGeom prst="rect">
            <a:avLst/>
          </a:prstGeom>
          <a:solidFill>
            <a:srgbClr val="00546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2451041"/>
          </a:xfrm>
          <a:solidFill>
            <a:srgbClr val="00546F"/>
          </a:solidFill>
        </p:spPr>
        <p:txBody>
          <a:bodyPr anchor="ctr"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 i="1">
                <a:solidFill>
                  <a:schemeClr val="bg1"/>
                </a:solidFill>
              </a:defRPr>
            </a:lvl2pPr>
            <a:lvl3pPr marL="914400" indent="0" algn="ctr">
              <a:buNone/>
              <a:defRPr i="1">
                <a:solidFill>
                  <a:schemeClr val="bg1"/>
                </a:solidFill>
              </a:defRPr>
            </a:lvl3pPr>
            <a:lvl4pPr marL="1371600" indent="0" algn="ctr">
              <a:buNone/>
              <a:defRPr i="1">
                <a:solidFill>
                  <a:schemeClr val="bg1"/>
                </a:solidFill>
              </a:defRPr>
            </a:lvl4pPr>
            <a:lvl5pPr marL="1828800" indent="0" algn="ctr">
              <a:buNone/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61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687E-3877-42B1-813B-BEE7F866D928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159060"/>
            <a:ext cx="1384300" cy="3060640"/>
          </a:xfrm>
          <a:prstGeom prst="rect">
            <a:avLst/>
          </a:prstGeom>
          <a:solidFill>
            <a:srgbClr val="00546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384300" y="2159060"/>
            <a:ext cx="9423400" cy="3060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807700" y="2159059"/>
            <a:ext cx="1384300" cy="3060641"/>
          </a:xfrm>
          <a:prstGeom prst="rect">
            <a:avLst/>
          </a:prstGeom>
          <a:solidFill>
            <a:srgbClr val="00546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384300" y="2159059"/>
            <a:ext cx="9423400" cy="3060641"/>
          </a:xfrm>
          <a:solidFill>
            <a:srgbClr val="00546F"/>
          </a:solidFill>
        </p:spPr>
        <p:txBody>
          <a:bodyPr anchor="ctr"/>
          <a:lstStyle>
            <a:lvl1pPr marL="0" indent="0" algn="l">
              <a:buNone/>
              <a:defRPr i="0">
                <a:solidFill>
                  <a:schemeClr val="bg1"/>
                </a:solidFill>
              </a:defRPr>
            </a:lvl1pPr>
            <a:lvl2pPr marL="457200" indent="0" algn="l">
              <a:buNone/>
              <a:defRPr i="0">
                <a:solidFill>
                  <a:schemeClr val="bg1"/>
                </a:solidFill>
              </a:defRPr>
            </a:lvl2pPr>
            <a:lvl3pPr marL="914400" indent="0" algn="l">
              <a:buNone/>
              <a:defRPr i="0">
                <a:solidFill>
                  <a:schemeClr val="bg1"/>
                </a:solidFill>
              </a:defRPr>
            </a:lvl3pPr>
            <a:lvl4pPr marL="1371600" indent="0" algn="l">
              <a:buNone/>
              <a:defRPr i="0">
                <a:solidFill>
                  <a:schemeClr val="bg1"/>
                </a:solidFill>
              </a:defRPr>
            </a:lvl4pPr>
            <a:lvl5pPr marL="1828800" indent="0" algn="l">
              <a:buNone/>
              <a:defRPr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519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output 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5344160"/>
          </a:xfrm>
          <a:solidFill>
            <a:srgbClr val="00546F"/>
          </a:solidFill>
        </p:spPr>
        <p:txBody>
          <a:bodyPr anchor="ctr">
            <a:normAutofit/>
          </a:bodyPr>
          <a:lstStyle>
            <a:lvl1pPr marL="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4572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9144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3716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828800" indent="0">
              <a:lnSpc>
                <a:spcPct val="50000"/>
              </a:lnSpc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127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Description"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23" y="365125"/>
            <a:ext cx="11346611" cy="67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823" y="1167442"/>
            <a:ext cx="4019909" cy="5492149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462732" y="1167442"/>
            <a:ext cx="7326702" cy="549214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2pPr>
            <a:lvl3pPr marL="9144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3pPr>
            <a:lvl4pPr marL="13716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4pPr>
            <a:lvl5pPr marL="1828800" indent="0">
              <a:lnSpc>
                <a:spcPct val="90000"/>
              </a:lnSpc>
              <a:buNone/>
              <a:defRPr sz="16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65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C13-FF96-407B-99BA-CA722FC346D1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C380-A7B6-467D-A724-43BD332A6357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CUGC User Share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0DA2BF-762F-4889-956E-01323B32AE66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" y="6492875"/>
            <a:ext cx="801348" cy="3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3" r:id="rId5"/>
    <p:sldLayoutId id="2147483664" r:id="rId6"/>
    <p:sldLayoutId id="2147483662" r:id="rId7"/>
    <p:sldLayoutId id="214748366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5" r:id="rId17"/>
    <p:sldLayoutId id="2147483666" r:id="rId18"/>
    <p:sldLayoutId id="2147483667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47659" y="3569426"/>
            <a:ext cx="5992584" cy="65314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Managing Azure for Citrix Admins</a:t>
            </a:r>
            <a:br>
              <a:rPr lang="en-US" sz="4000" dirty="0"/>
            </a:br>
            <a:br>
              <a:rPr lang="en-US" sz="4000" dirty="0"/>
            </a:br>
            <a:r>
              <a:rPr lang="en-US" sz="2200" dirty="0"/>
              <a:t>November 30, 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85511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BE9B3-5FC4-4028-A7A4-D67ED694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35EB9B-5003-4A93-BBB6-EB00F5662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31038"/>
              </p:ext>
            </p:extLst>
          </p:nvPr>
        </p:nvGraphicFramePr>
        <p:xfrm>
          <a:off x="209007" y="404949"/>
          <a:ext cx="11665130" cy="595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212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1B6453-53BF-468C-9E48-2C8B7A3B8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01B6453-53BF-468C-9E48-2C8B7A3B8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C5471F-72BB-4EBF-A4C8-4D3CC6021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FC5471F-72BB-4EBF-A4C8-4D3CC6021E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B987408-E503-4B37-91F3-6A95C827D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graphicEl>
                                              <a:dgm id="{4B987408-E503-4B37-91F3-6A95C827D6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A231D3-5770-4441-9996-DAEB058BE0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7EA231D3-5770-4441-9996-DAEB058BE0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E5F1C4-8511-45FA-AFDF-D52FB8981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84E5F1C4-8511-45FA-AFDF-D52FB8981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263423-7098-4EE2-9FF6-8CA439FC6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85263423-7098-4EE2-9FF6-8CA439FC6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4D26BE8-936E-4478-809C-40C4FA803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94D26BE8-936E-4478-809C-40C4FA803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267C45-82A0-46F8-93D6-D39C986FD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6A267C45-82A0-46F8-93D6-D39C986FD6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E733AB5-8F3B-43C1-910B-A366BCB4A2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9E733AB5-8F3B-43C1-910B-A366BCB4A2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C7D0823-950E-44F2-A939-43A1A69B8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EC7D0823-950E-44F2-A939-43A1A69B8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DE6925C-5743-4DEC-9855-865AC84ED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CDE6925C-5743-4DEC-9855-865AC84ED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12D27-1C55-455E-8847-20ADCE2B3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D5412D27-1C55-455E-8847-20ADCE2B3F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83FA96-46B3-4ABB-B391-7983DDF72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6083FA96-46B3-4ABB-B391-7983DDF72B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AC497D-E132-44FA-BC81-B0BA4704B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CBAC497D-E132-44FA-BC81-B0BA4704B3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D6514B-6461-4B8D-B725-BECF82E13F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83D6514B-6461-4B8D-B725-BECF82E13F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CE3DE6-B18B-4593-8109-8F8C8308C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graphicEl>
                                              <a:dgm id="{EACE3DE6-B18B-4593-8109-8F8C8308C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7ED9F3-6D34-4128-82A8-76EC3BAB7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graphicEl>
                                              <a:dgm id="{127ED9F3-6D34-4128-82A8-76EC3BAB7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2B35F9-DD26-4235-80C1-1486C5F473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graphicEl>
                                              <a:dgm id="{E82B35F9-DD26-4235-80C1-1486C5F473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560" y="612705"/>
            <a:ext cx="11032880" cy="1063402"/>
          </a:xfrm>
        </p:spPr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560" y="2021238"/>
            <a:ext cx="11032880" cy="227949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Application Lifecycle Container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Declarative solution for Deployment and Configuration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Consistent Management Layer</a:t>
            </a: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F4571-45FE-4EC5-AD4B-E106FCC8B049}"/>
              </a:ext>
            </a:extLst>
          </p:cNvPr>
          <p:cNvSpPr txBox="1"/>
          <p:nvPr/>
        </p:nvSpPr>
        <p:spPr>
          <a:xfrm>
            <a:off x="579560" y="5003074"/>
            <a:ext cx="4299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Fading Fast… ASM</a:t>
            </a:r>
          </a:p>
        </p:txBody>
      </p:sp>
    </p:spTree>
    <p:extLst>
      <p:ext uri="{BB962C8B-B14F-4D97-AF65-F5344CB8AC3E}">
        <p14:creationId xmlns:p14="http://schemas.microsoft.com/office/powerpoint/2010/main" val="32000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1373" y="504351"/>
            <a:ext cx="5078461" cy="2387261"/>
          </a:xfrm>
        </p:spPr>
        <p:txBody>
          <a:bodyPr/>
          <a:lstStyle/>
          <a:p>
            <a:r>
              <a:rPr lang="en-US" dirty="0"/>
              <a:t>Resource Groups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1373" y="3072458"/>
            <a:ext cx="5078461" cy="3338430"/>
          </a:xfrm>
        </p:spPr>
        <p:txBody>
          <a:bodyPr>
            <a:normAutofit/>
          </a:bodyPr>
          <a:lstStyle/>
          <a:p>
            <a:pPr marL="399973" indent="-399973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Tightly coupled containers of multiple resources of similar or different types</a:t>
            </a:r>
          </a:p>
          <a:p>
            <a:pPr marL="399973" indent="-399973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Every resource *must* exist in one and only one resource group</a:t>
            </a:r>
          </a:p>
          <a:p>
            <a:pPr marL="399973" indent="-399973">
              <a:buFont typeface="Wingdings" panose="05000000000000000000" pitchFamily="2" charset="2"/>
              <a:buChar char="à"/>
            </a:pP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 groups can span regions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43711" y="1060785"/>
            <a:ext cx="4947537" cy="4725318"/>
            <a:chOff x="405" y="668"/>
            <a:chExt cx="3117" cy="297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6" y="668"/>
              <a:ext cx="3116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12" y="676"/>
              <a:ext cx="3102" cy="2962"/>
            </a:xfrm>
            <a:custGeom>
              <a:avLst/>
              <a:gdLst>
                <a:gd name="T0" fmla="*/ 2649 w 2649"/>
                <a:gd name="T1" fmla="*/ 2496 h 2529"/>
                <a:gd name="T2" fmla="*/ 2616 w 2649"/>
                <a:gd name="T3" fmla="*/ 2529 h 2529"/>
                <a:gd name="T4" fmla="*/ 33 w 2649"/>
                <a:gd name="T5" fmla="*/ 2529 h 2529"/>
                <a:gd name="T6" fmla="*/ 0 w 2649"/>
                <a:gd name="T7" fmla="*/ 2496 h 2529"/>
                <a:gd name="T8" fmla="*/ 0 w 2649"/>
                <a:gd name="T9" fmla="*/ 33 h 2529"/>
                <a:gd name="T10" fmla="*/ 33 w 2649"/>
                <a:gd name="T11" fmla="*/ 0 h 2529"/>
                <a:gd name="T12" fmla="*/ 2616 w 2649"/>
                <a:gd name="T13" fmla="*/ 0 h 2529"/>
                <a:gd name="T14" fmla="*/ 2649 w 2649"/>
                <a:gd name="T15" fmla="*/ 33 h 2529"/>
                <a:gd name="T16" fmla="*/ 2649 w 2649"/>
                <a:gd name="T17" fmla="*/ 2496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9" h="2529">
                  <a:moveTo>
                    <a:pt x="2649" y="2496"/>
                  </a:moveTo>
                  <a:cubicBezTo>
                    <a:pt x="2649" y="2514"/>
                    <a:pt x="2634" y="2529"/>
                    <a:pt x="2616" y="2529"/>
                  </a:cubicBezTo>
                  <a:cubicBezTo>
                    <a:pt x="33" y="2529"/>
                    <a:pt x="33" y="2529"/>
                    <a:pt x="33" y="2529"/>
                  </a:cubicBezTo>
                  <a:cubicBezTo>
                    <a:pt x="15" y="2529"/>
                    <a:pt x="0" y="2514"/>
                    <a:pt x="0" y="249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2616" y="0"/>
                    <a:pt x="2616" y="0"/>
                    <a:pt x="2616" y="0"/>
                  </a:cubicBezTo>
                  <a:cubicBezTo>
                    <a:pt x="2634" y="0"/>
                    <a:pt x="2649" y="14"/>
                    <a:pt x="2649" y="33"/>
                  </a:cubicBezTo>
                  <a:cubicBezTo>
                    <a:pt x="2649" y="2496"/>
                    <a:pt x="2649" y="2496"/>
                    <a:pt x="2649" y="2496"/>
                  </a:cubicBezTo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05" y="669"/>
              <a:ext cx="3116" cy="2976"/>
            </a:xfrm>
            <a:custGeom>
              <a:avLst/>
              <a:gdLst>
                <a:gd name="T0" fmla="*/ 2655 w 2661"/>
                <a:gd name="T1" fmla="*/ 2502 h 2541"/>
                <a:gd name="T2" fmla="*/ 2649 w 2661"/>
                <a:gd name="T3" fmla="*/ 2502 h 2541"/>
                <a:gd name="T4" fmla="*/ 2641 w 2661"/>
                <a:gd name="T5" fmla="*/ 2521 h 2541"/>
                <a:gd name="T6" fmla="*/ 2622 w 2661"/>
                <a:gd name="T7" fmla="*/ 2529 h 2541"/>
                <a:gd name="T8" fmla="*/ 39 w 2661"/>
                <a:gd name="T9" fmla="*/ 2529 h 2541"/>
                <a:gd name="T10" fmla="*/ 20 w 2661"/>
                <a:gd name="T11" fmla="*/ 2521 h 2541"/>
                <a:gd name="T12" fmla="*/ 12 w 2661"/>
                <a:gd name="T13" fmla="*/ 2502 h 2541"/>
                <a:gd name="T14" fmla="*/ 12 w 2661"/>
                <a:gd name="T15" fmla="*/ 39 h 2541"/>
                <a:gd name="T16" fmla="*/ 20 w 2661"/>
                <a:gd name="T17" fmla="*/ 20 h 2541"/>
                <a:gd name="T18" fmla="*/ 39 w 2661"/>
                <a:gd name="T19" fmla="*/ 12 h 2541"/>
                <a:gd name="T20" fmla="*/ 2622 w 2661"/>
                <a:gd name="T21" fmla="*/ 12 h 2541"/>
                <a:gd name="T22" fmla="*/ 2641 w 2661"/>
                <a:gd name="T23" fmla="*/ 20 h 2541"/>
                <a:gd name="T24" fmla="*/ 2649 w 2661"/>
                <a:gd name="T25" fmla="*/ 39 h 2541"/>
                <a:gd name="T26" fmla="*/ 2649 w 2661"/>
                <a:gd name="T27" fmla="*/ 2502 h 2541"/>
                <a:gd name="T28" fmla="*/ 2655 w 2661"/>
                <a:gd name="T29" fmla="*/ 2502 h 2541"/>
                <a:gd name="T30" fmla="*/ 2661 w 2661"/>
                <a:gd name="T31" fmla="*/ 2502 h 2541"/>
                <a:gd name="T32" fmla="*/ 2661 w 2661"/>
                <a:gd name="T33" fmla="*/ 39 h 2541"/>
                <a:gd name="T34" fmla="*/ 2622 w 2661"/>
                <a:gd name="T35" fmla="*/ 0 h 2541"/>
                <a:gd name="T36" fmla="*/ 39 w 2661"/>
                <a:gd name="T37" fmla="*/ 0 h 2541"/>
                <a:gd name="T38" fmla="*/ 0 w 2661"/>
                <a:gd name="T39" fmla="*/ 39 h 2541"/>
                <a:gd name="T40" fmla="*/ 0 w 2661"/>
                <a:gd name="T41" fmla="*/ 2502 h 2541"/>
                <a:gd name="T42" fmla="*/ 39 w 2661"/>
                <a:gd name="T43" fmla="*/ 2541 h 2541"/>
                <a:gd name="T44" fmla="*/ 2622 w 2661"/>
                <a:gd name="T45" fmla="*/ 2541 h 2541"/>
                <a:gd name="T46" fmla="*/ 2661 w 2661"/>
                <a:gd name="T47" fmla="*/ 2502 h 2541"/>
                <a:gd name="T48" fmla="*/ 2655 w 2661"/>
                <a:gd name="T49" fmla="*/ 2502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61" h="2541">
                  <a:moveTo>
                    <a:pt x="2655" y="2502"/>
                  </a:moveTo>
                  <a:cubicBezTo>
                    <a:pt x="2649" y="2502"/>
                    <a:pt x="2649" y="2502"/>
                    <a:pt x="2649" y="2502"/>
                  </a:cubicBezTo>
                  <a:cubicBezTo>
                    <a:pt x="2649" y="2509"/>
                    <a:pt x="2646" y="2516"/>
                    <a:pt x="2641" y="2521"/>
                  </a:cubicBezTo>
                  <a:cubicBezTo>
                    <a:pt x="2636" y="2526"/>
                    <a:pt x="2629" y="2529"/>
                    <a:pt x="2622" y="2529"/>
                  </a:cubicBezTo>
                  <a:cubicBezTo>
                    <a:pt x="39" y="2529"/>
                    <a:pt x="39" y="2529"/>
                    <a:pt x="39" y="2529"/>
                  </a:cubicBezTo>
                  <a:cubicBezTo>
                    <a:pt x="32" y="2529"/>
                    <a:pt x="25" y="2526"/>
                    <a:pt x="20" y="2521"/>
                  </a:cubicBezTo>
                  <a:cubicBezTo>
                    <a:pt x="15" y="2516"/>
                    <a:pt x="12" y="2509"/>
                    <a:pt x="12" y="2502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1"/>
                    <a:pt x="15" y="25"/>
                    <a:pt x="20" y="20"/>
                  </a:cubicBezTo>
                  <a:cubicBezTo>
                    <a:pt x="25" y="15"/>
                    <a:pt x="32" y="12"/>
                    <a:pt x="39" y="12"/>
                  </a:cubicBezTo>
                  <a:cubicBezTo>
                    <a:pt x="2622" y="12"/>
                    <a:pt x="2622" y="12"/>
                    <a:pt x="2622" y="12"/>
                  </a:cubicBezTo>
                  <a:cubicBezTo>
                    <a:pt x="2629" y="12"/>
                    <a:pt x="2636" y="15"/>
                    <a:pt x="2641" y="20"/>
                  </a:cubicBezTo>
                  <a:cubicBezTo>
                    <a:pt x="2646" y="25"/>
                    <a:pt x="2649" y="31"/>
                    <a:pt x="2649" y="39"/>
                  </a:cubicBezTo>
                  <a:cubicBezTo>
                    <a:pt x="2649" y="2502"/>
                    <a:pt x="2649" y="2502"/>
                    <a:pt x="2649" y="2502"/>
                  </a:cubicBezTo>
                  <a:cubicBezTo>
                    <a:pt x="2655" y="2502"/>
                    <a:pt x="2655" y="2502"/>
                    <a:pt x="2655" y="2502"/>
                  </a:cubicBezTo>
                  <a:cubicBezTo>
                    <a:pt x="2661" y="2502"/>
                    <a:pt x="2661" y="2502"/>
                    <a:pt x="2661" y="2502"/>
                  </a:cubicBezTo>
                  <a:cubicBezTo>
                    <a:pt x="2661" y="39"/>
                    <a:pt x="2661" y="39"/>
                    <a:pt x="2661" y="39"/>
                  </a:cubicBezTo>
                  <a:cubicBezTo>
                    <a:pt x="2661" y="17"/>
                    <a:pt x="2643" y="0"/>
                    <a:pt x="262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2502"/>
                    <a:pt x="0" y="2502"/>
                    <a:pt x="0" y="2502"/>
                  </a:cubicBezTo>
                  <a:cubicBezTo>
                    <a:pt x="0" y="2523"/>
                    <a:pt x="18" y="2541"/>
                    <a:pt x="39" y="2541"/>
                  </a:cubicBezTo>
                  <a:cubicBezTo>
                    <a:pt x="2622" y="2541"/>
                    <a:pt x="2622" y="2541"/>
                    <a:pt x="2622" y="2541"/>
                  </a:cubicBezTo>
                  <a:cubicBezTo>
                    <a:pt x="2643" y="2541"/>
                    <a:pt x="2661" y="2523"/>
                    <a:pt x="2661" y="2502"/>
                  </a:cubicBezTo>
                  <a:lnTo>
                    <a:pt x="2655" y="25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999" y="1251"/>
              <a:ext cx="1928" cy="1927"/>
            </a:xfrm>
            <a:custGeom>
              <a:avLst/>
              <a:gdLst>
                <a:gd name="T0" fmla="*/ 878 w 1647"/>
                <a:gd name="T1" fmla="*/ 19 h 1645"/>
                <a:gd name="T2" fmla="*/ 1628 w 1647"/>
                <a:gd name="T3" fmla="*/ 821 h 1645"/>
                <a:gd name="T4" fmla="*/ 1392 w 1647"/>
                <a:gd name="T5" fmla="*/ 1390 h 1645"/>
                <a:gd name="T6" fmla="*/ 823 w 1647"/>
                <a:gd name="T7" fmla="*/ 1626 h 1645"/>
                <a:gd name="T8" fmla="*/ 255 w 1647"/>
                <a:gd name="T9" fmla="*/ 1390 h 1645"/>
                <a:gd name="T10" fmla="*/ 19 w 1647"/>
                <a:gd name="T11" fmla="*/ 821 h 1645"/>
                <a:gd name="T12" fmla="*/ 54 w 1647"/>
                <a:gd name="T13" fmla="*/ 587 h 1645"/>
                <a:gd name="T14" fmla="*/ 35 w 1647"/>
                <a:gd name="T15" fmla="*/ 581 h 1645"/>
                <a:gd name="T16" fmla="*/ 0 w 1647"/>
                <a:gd name="T17" fmla="*/ 821 h 1645"/>
                <a:gd name="T18" fmla="*/ 823 w 1647"/>
                <a:gd name="T19" fmla="*/ 1645 h 1645"/>
                <a:gd name="T20" fmla="*/ 1647 w 1647"/>
                <a:gd name="T21" fmla="*/ 821 h 1645"/>
                <a:gd name="T22" fmla="*/ 879 w 1647"/>
                <a:gd name="T23" fmla="*/ 0 h 1645"/>
                <a:gd name="T24" fmla="*/ 878 w 1647"/>
                <a:gd name="T25" fmla="*/ 19 h 1645"/>
                <a:gd name="T26" fmla="*/ 878 w 1647"/>
                <a:gd name="T27" fmla="*/ 19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7" h="1645">
                  <a:moveTo>
                    <a:pt x="878" y="19"/>
                  </a:moveTo>
                  <a:cubicBezTo>
                    <a:pt x="1297" y="46"/>
                    <a:pt x="1628" y="395"/>
                    <a:pt x="1628" y="821"/>
                  </a:cubicBezTo>
                  <a:cubicBezTo>
                    <a:pt x="1628" y="1043"/>
                    <a:pt x="1538" y="1245"/>
                    <a:pt x="1392" y="1390"/>
                  </a:cubicBezTo>
                  <a:cubicBezTo>
                    <a:pt x="1247" y="1536"/>
                    <a:pt x="1046" y="1626"/>
                    <a:pt x="823" y="1626"/>
                  </a:cubicBezTo>
                  <a:cubicBezTo>
                    <a:pt x="601" y="1626"/>
                    <a:pt x="400" y="1536"/>
                    <a:pt x="255" y="1390"/>
                  </a:cubicBezTo>
                  <a:cubicBezTo>
                    <a:pt x="109" y="1245"/>
                    <a:pt x="19" y="1043"/>
                    <a:pt x="19" y="821"/>
                  </a:cubicBezTo>
                  <a:cubicBezTo>
                    <a:pt x="19" y="740"/>
                    <a:pt x="31" y="661"/>
                    <a:pt x="54" y="587"/>
                  </a:cubicBezTo>
                  <a:cubicBezTo>
                    <a:pt x="35" y="581"/>
                    <a:pt x="35" y="581"/>
                    <a:pt x="35" y="581"/>
                  </a:cubicBezTo>
                  <a:cubicBezTo>
                    <a:pt x="12" y="657"/>
                    <a:pt x="0" y="738"/>
                    <a:pt x="0" y="821"/>
                  </a:cubicBezTo>
                  <a:cubicBezTo>
                    <a:pt x="0" y="1276"/>
                    <a:pt x="369" y="1645"/>
                    <a:pt x="823" y="1645"/>
                  </a:cubicBezTo>
                  <a:cubicBezTo>
                    <a:pt x="1278" y="1645"/>
                    <a:pt x="1647" y="1276"/>
                    <a:pt x="1647" y="821"/>
                  </a:cubicBezTo>
                  <a:cubicBezTo>
                    <a:pt x="1647" y="385"/>
                    <a:pt x="1308" y="28"/>
                    <a:pt x="879" y="0"/>
                  </a:cubicBezTo>
                  <a:cubicBezTo>
                    <a:pt x="878" y="19"/>
                    <a:pt x="878" y="19"/>
                    <a:pt x="878" y="19"/>
                  </a:cubicBezTo>
                  <a:cubicBezTo>
                    <a:pt x="878" y="19"/>
                    <a:pt x="878" y="19"/>
                    <a:pt x="878" y="19"/>
                  </a:cubicBezTo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1962" y="1219"/>
              <a:ext cx="80" cy="89"/>
            </a:xfrm>
            <a:custGeom>
              <a:avLst/>
              <a:gdLst>
                <a:gd name="T0" fmla="*/ 76 w 80"/>
                <a:gd name="T1" fmla="*/ 89 h 89"/>
                <a:gd name="T2" fmla="*/ 0 w 80"/>
                <a:gd name="T3" fmla="*/ 41 h 89"/>
                <a:gd name="T4" fmla="*/ 80 w 80"/>
                <a:gd name="T5" fmla="*/ 0 h 89"/>
                <a:gd name="T6" fmla="*/ 76 w 80"/>
                <a:gd name="T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89">
                  <a:moveTo>
                    <a:pt x="76" y="89"/>
                  </a:moveTo>
                  <a:lnTo>
                    <a:pt x="0" y="41"/>
                  </a:lnTo>
                  <a:lnTo>
                    <a:pt x="80" y="0"/>
                  </a:lnTo>
                  <a:lnTo>
                    <a:pt x="76" y="89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003" y="1891"/>
              <a:ext cx="94" cy="93"/>
            </a:xfrm>
            <a:custGeom>
              <a:avLst/>
              <a:gdLst>
                <a:gd name="T0" fmla="*/ 74 w 80"/>
                <a:gd name="T1" fmla="*/ 51 h 80"/>
                <a:gd name="T2" fmla="*/ 51 w 80"/>
                <a:gd name="T3" fmla="*/ 6 h 80"/>
                <a:gd name="T4" fmla="*/ 6 w 80"/>
                <a:gd name="T5" fmla="*/ 29 h 80"/>
                <a:gd name="T6" fmla="*/ 29 w 80"/>
                <a:gd name="T7" fmla="*/ 74 h 80"/>
                <a:gd name="T8" fmla="*/ 74 w 80"/>
                <a:gd name="T9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0">
                  <a:moveTo>
                    <a:pt x="74" y="51"/>
                  </a:moveTo>
                  <a:cubicBezTo>
                    <a:pt x="80" y="32"/>
                    <a:pt x="70" y="12"/>
                    <a:pt x="51" y="6"/>
                  </a:cubicBezTo>
                  <a:cubicBezTo>
                    <a:pt x="32" y="0"/>
                    <a:pt x="12" y="10"/>
                    <a:pt x="6" y="29"/>
                  </a:cubicBezTo>
                  <a:cubicBezTo>
                    <a:pt x="0" y="47"/>
                    <a:pt x="10" y="68"/>
                    <a:pt x="29" y="74"/>
                  </a:cubicBezTo>
                  <a:cubicBezTo>
                    <a:pt x="48" y="80"/>
                    <a:pt x="68" y="70"/>
                    <a:pt x="74" y="51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57" y="1125"/>
              <a:ext cx="824" cy="728"/>
            </a:xfrm>
            <a:custGeom>
              <a:avLst/>
              <a:gdLst>
                <a:gd name="T0" fmla="*/ 540 w 703"/>
                <a:gd name="T1" fmla="*/ 558 h 622"/>
                <a:gd name="T2" fmla="*/ 352 w 703"/>
                <a:gd name="T3" fmla="*/ 622 h 622"/>
                <a:gd name="T4" fmla="*/ 104 w 703"/>
                <a:gd name="T5" fmla="*/ 500 h 622"/>
                <a:gd name="T6" fmla="*/ 162 w 703"/>
                <a:gd name="T7" fmla="*/ 64 h 622"/>
                <a:gd name="T8" fmla="*/ 351 w 703"/>
                <a:gd name="T9" fmla="*/ 0 h 622"/>
                <a:gd name="T10" fmla="*/ 598 w 703"/>
                <a:gd name="T11" fmla="*/ 122 h 622"/>
                <a:gd name="T12" fmla="*/ 540 w 703"/>
                <a:gd name="T13" fmla="*/ 55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22">
                  <a:moveTo>
                    <a:pt x="540" y="558"/>
                  </a:moveTo>
                  <a:cubicBezTo>
                    <a:pt x="484" y="601"/>
                    <a:pt x="418" y="622"/>
                    <a:pt x="352" y="622"/>
                  </a:cubicBezTo>
                  <a:cubicBezTo>
                    <a:pt x="258" y="622"/>
                    <a:pt x="166" y="580"/>
                    <a:pt x="104" y="500"/>
                  </a:cubicBezTo>
                  <a:cubicBezTo>
                    <a:pt x="0" y="364"/>
                    <a:pt x="26" y="169"/>
                    <a:pt x="162" y="64"/>
                  </a:cubicBezTo>
                  <a:cubicBezTo>
                    <a:pt x="219" y="21"/>
                    <a:pt x="285" y="0"/>
                    <a:pt x="351" y="0"/>
                  </a:cubicBezTo>
                  <a:cubicBezTo>
                    <a:pt x="445" y="0"/>
                    <a:pt x="537" y="42"/>
                    <a:pt x="598" y="122"/>
                  </a:cubicBezTo>
                  <a:cubicBezTo>
                    <a:pt x="703" y="259"/>
                    <a:pt x="677" y="454"/>
                    <a:pt x="540" y="558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757" y="1125"/>
              <a:ext cx="824" cy="728"/>
            </a:xfrm>
            <a:custGeom>
              <a:avLst/>
              <a:gdLst>
                <a:gd name="T0" fmla="*/ 540 w 703"/>
                <a:gd name="T1" fmla="*/ 558 h 622"/>
                <a:gd name="T2" fmla="*/ 352 w 703"/>
                <a:gd name="T3" fmla="*/ 622 h 622"/>
                <a:gd name="T4" fmla="*/ 104 w 703"/>
                <a:gd name="T5" fmla="*/ 500 h 622"/>
                <a:gd name="T6" fmla="*/ 162 w 703"/>
                <a:gd name="T7" fmla="*/ 64 h 622"/>
                <a:gd name="T8" fmla="*/ 351 w 703"/>
                <a:gd name="T9" fmla="*/ 0 h 622"/>
                <a:gd name="T10" fmla="*/ 598 w 703"/>
                <a:gd name="T11" fmla="*/ 122 h 622"/>
                <a:gd name="T12" fmla="*/ 540 w 703"/>
                <a:gd name="T13" fmla="*/ 55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3" h="622">
                  <a:moveTo>
                    <a:pt x="540" y="558"/>
                  </a:moveTo>
                  <a:cubicBezTo>
                    <a:pt x="484" y="601"/>
                    <a:pt x="418" y="622"/>
                    <a:pt x="352" y="622"/>
                  </a:cubicBezTo>
                  <a:cubicBezTo>
                    <a:pt x="258" y="622"/>
                    <a:pt x="166" y="580"/>
                    <a:pt x="104" y="500"/>
                  </a:cubicBezTo>
                  <a:cubicBezTo>
                    <a:pt x="0" y="364"/>
                    <a:pt x="26" y="169"/>
                    <a:pt x="162" y="64"/>
                  </a:cubicBezTo>
                  <a:cubicBezTo>
                    <a:pt x="219" y="21"/>
                    <a:pt x="285" y="0"/>
                    <a:pt x="351" y="0"/>
                  </a:cubicBezTo>
                  <a:cubicBezTo>
                    <a:pt x="445" y="0"/>
                    <a:pt x="537" y="42"/>
                    <a:pt x="598" y="122"/>
                  </a:cubicBezTo>
                  <a:cubicBezTo>
                    <a:pt x="703" y="259"/>
                    <a:pt x="677" y="454"/>
                    <a:pt x="540" y="558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857" y="1234"/>
              <a:ext cx="99" cy="262"/>
            </a:xfrm>
            <a:custGeom>
              <a:avLst/>
              <a:gdLst>
                <a:gd name="T0" fmla="*/ 54 w 85"/>
                <a:gd name="T1" fmla="*/ 224 h 224"/>
                <a:gd name="T2" fmla="*/ 85 w 85"/>
                <a:gd name="T3" fmla="*/ 172 h 224"/>
                <a:gd name="T4" fmla="*/ 44 w 85"/>
                <a:gd name="T5" fmla="*/ 0 h 224"/>
                <a:gd name="T6" fmla="*/ 10 w 85"/>
                <a:gd name="T7" fmla="*/ 41 h 224"/>
                <a:gd name="T8" fmla="*/ 54 w 85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24">
                  <a:moveTo>
                    <a:pt x="54" y="224"/>
                  </a:moveTo>
                  <a:cubicBezTo>
                    <a:pt x="63" y="207"/>
                    <a:pt x="73" y="189"/>
                    <a:pt x="85" y="172"/>
                  </a:cubicBezTo>
                  <a:cubicBezTo>
                    <a:pt x="36" y="94"/>
                    <a:pt x="38" y="30"/>
                    <a:pt x="44" y="0"/>
                  </a:cubicBezTo>
                  <a:cubicBezTo>
                    <a:pt x="31" y="13"/>
                    <a:pt x="20" y="27"/>
                    <a:pt x="10" y="41"/>
                  </a:cubicBezTo>
                  <a:cubicBezTo>
                    <a:pt x="0" y="81"/>
                    <a:pt x="0" y="146"/>
                    <a:pt x="54" y="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980" y="1508"/>
              <a:ext cx="490" cy="243"/>
            </a:xfrm>
            <a:custGeom>
              <a:avLst/>
              <a:gdLst>
                <a:gd name="T0" fmla="*/ 88 w 419"/>
                <a:gd name="T1" fmla="*/ 54 h 208"/>
                <a:gd name="T2" fmla="*/ 29 w 419"/>
                <a:gd name="T3" fmla="*/ 0 h 208"/>
                <a:gd name="T4" fmla="*/ 0 w 419"/>
                <a:gd name="T5" fmla="*/ 49 h 208"/>
                <a:gd name="T6" fmla="*/ 54 w 419"/>
                <a:gd name="T7" fmla="*/ 97 h 208"/>
                <a:gd name="T8" fmla="*/ 379 w 419"/>
                <a:gd name="T9" fmla="*/ 208 h 208"/>
                <a:gd name="T10" fmla="*/ 419 w 419"/>
                <a:gd name="T11" fmla="*/ 159 h 208"/>
                <a:gd name="T12" fmla="*/ 88 w 419"/>
                <a:gd name="T13" fmla="*/ 5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208">
                  <a:moveTo>
                    <a:pt x="88" y="54"/>
                  </a:moveTo>
                  <a:cubicBezTo>
                    <a:pt x="65" y="36"/>
                    <a:pt x="46" y="17"/>
                    <a:pt x="29" y="0"/>
                  </a:cubicBezTo>
                  <a:cubicBezTo>
                    <a:pt x="18" y="16"/>
                    <a:pt x="8" y="33"/>
                    <a:pt x="0" y="49"/>
                  </a:cubicBezTo>
                  <a:cubicBezTo>
                    <a:pt x="15" y="65"/>
                    <a:pt x="33" y="81"/>
                    <a:pt x="54" y="97"/>
                  </a:cubicBezTo>
                  <a:cubicBezTo>
                    <a:pt x="181" y="198"/>
                    <a:pt x="308" y="208"/>
                    <a:pt x="379" y="208"/>
                  </a:cubicBezTo>
                  <a:cubicBezTo>
                    <a:pt x="384" y="208"/>
                    <a:pt x="406" y="177"/>
                    <a:pt x="419" y="159"/>
                  </a:cubicBezTo>
                  <a:cubicBezTo>
                    <a:pt x="387" y="165"/>
                    <a:pt x="251" y="183"/>
                    <a:pt x="88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175" y="1324"/>
              <a:ext cx="348" cy="292"/>
            </a:xfrm>
            <a:custGeom>
              <a:avLst/>
              <a:gdLst>
                <a:gd name="T0" fmla="*/ 0 w 297"/>
                <a:gd name="T1" fmla="*/ 26 h 249"/>
                <a:gd name="T2" fmla="*/ 289 w 297"/>
                <a:gd name="T3" fmla="*/ 249 h 249"/>
                <a:gd name="T4" fmla="*/ 297 w 297"/>
                <a:gd name="T5" fmla="*/ 223 h 249"/>
                <a:gd name="T6" fmla="*/ 43 w 297"/>
                <a:gd name="T7" fmla="*/ 0 h 249"/>
                <a:gd name="T8" fmla="*/ 0 w 297"/>
                <a:gd name="T9" fmla="*/ 2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249">
                  <a:moveTo>
                    <a:pt x="0" y="26"/>
                  </a:moveTo>
                  <a:cubicBezTo>
                    <a:pt x="116" y="134"/>
                    <a:pt x="254" y="225"/>
                    <a:pt x="289" y="249"/>
                  </a:cubicBezTo>
                  <a:cubicBezTo>
                    <a:pt x="293" y="240"/>
                    <a:pt x="295" y="232"/>
                    <a:pt x="297" y="223"/>
                  </a:cubicBezTo>
                  <a:cubicBezTo>
                    <a:pt x="260" y="195"/>
                    <a:pt x="161" y="118"/>
                    <a:pt x="43" y="0"/>
                  </a:cubicBezTo>
                  <a:cubicBezTo>
                    <a:pt x="29" y="8"/>
                    <a:pt x="15" y="16"/>
                    <a:pt x="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08" y="1141"/>
              <a:ext cx="150" cy="145"/>
            </a:xfrm>
            <a:custGeom>
              <a:avLst/>
              <a:gdLst>
                <a:gd name="T0" fmla="*/ 128 w 128"/>
                <a:gd name="T1" fmla="*/ 96 h 124"/>
                <a:gd name="T2" fmla="*/ 41 w 128"/>
                <a:gd name="T3" fmla="*/ 0 h 124"/>
                <a:gd name="T4" fmla="*/ 0 w 128"/>
                <a:gd name="T5" fmla="*/ 17 h 124"/>
                <a:gd name="T6" fmla="*/ 84 w 128"/>
                <a:gd name="T7" fmla="*/ 124 h 124"/>
                <a:gd name="T8" fmla="*/ 128 w 128"/>
                <a:gd name="T9" fmla="*/ 9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4">
                  <a:moveTo>
                    <a:pt x="128" y="96"/>
                  </a:moveTo>
                  <a:cubicBezTo>
                    <a:pt x="100" y="67"/>
                    <a:pt x="71" y="35"/>
                    <a:pt x="41" y="0"/>
                  </a:cubicBezTo>
                  <a:cubicBezTo>
                    <a:pt x="27" y="5"/>
                    <a:pt x="13" y="11"/>
                    <a:pt x="0" y="17"/>
                  </a:cubicBezTo>
                  <a:cubicBezTo>
                    <a:pt x="22" y="53"/>
                    <a:pt x="51" y="89"/>
                    <a:pt x="84" y="124"/>
                  </a:cubicBezTo>
                  <a:cubicBezTo>
                    <a:pt x="99" y="113"/>
                    <a:pt x="113" y="104"/>
                    <a:pt x="128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870" y="1496"/>
              <a:ext cx="110" cy="277"/>
            </a:xfrm>
            <a:custGeom>
              <a:avLst/>
              <a:gdLst>
                <a:gd name="T0" fmla="*/ 43 w 94"/>
                <a:gd name="T1" fmla="*/ 0 h 236"/>
                <a:gd name="T2" fmla="*/ 0 w 94"/>
                <a:gd name="T3" fmla="*/ 173 h 236"/>
                <a:gd name="T4" fmla="*/ 6 w 94"/>
                <a:gd name="T5" fmla="*/ 185 h 236"/>
                <a:gd name="T6" fmla="*/ 58 w 94"/>
                <a:gd name="T7" fmla="*/ 236 h 236"/>
                <a:gd name="T8" fmla="*/ 94 w 94"/>
                <a:gd name="T9" fmla="*/ 59 h 236"/>
                <a:gd name="T10" fmla="*/ 43 w 94"/>
                <a:gd name="T1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236">
                  <a:moveTo>
                    <a:pt x="43" y="0"/>
                  </a:moveTo>
                  <a:cubicBezTo>
                    <a:pt x="13" y="61"/>
                    <a:pt x="3" y="123"/>
                    <a:pt x="0" y="173"/>
                  </a:cubicBezTo>
                  <a:cubicBezTo>
                    <a:pt x="3" y="177"/>
                    <a:pt x="3" y="181"/>
                    <a:pt x="6" y="185"/>
                  </a:cubicBezTo>
                  <a:cubicBezTo>
                    <a:pt x="21" y="204"/>
                    <a:pt x="40" y="222"/>
                    <a:pt x="58" y="236"/>
                  </a:cubicBezTo>
                  <a:cubicBezTo>
                    <a:pt x="55" y="195"/>
                    <a:pt x="59" y="129"/>
                    <a:pt x="94" y="59"/>
                  </a:cubicBezTo>
                  <a:cubicBezTo>
                    <a:pt x="73" y="39"/>
                    <a:pt x="57" y="19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920" y="1286"/>
              <a:ext cx="255" cy="279"/>
            </a:xfrm>
            <a:custGeom>
              <a:avLst/>
              <a:gdLst>
                <a:gd name="T0" fmla="*/ 159 w 218"/>
                <a:gd name="T1" fmla="*/ 0 h 238"/>
                <a:gd name="T2" fmla="*/ 73 w 218"/>
                <a:gd name="T3" fmla="*/ 75 h 238"/>
                <a:gd name="T4" fmla="*/ 31 w 218"/>
                <a:gd name="T5" fmla="*/ 127 h 238"/>
                <a:gd name="T6" fmla="*/ 31 w 218"/>
                <a:gd name="T7" fmla="*/ 127 h 238"/>
                <a:gd name="T8" fmla="*/ 0 w 218"/>
                <a:gd name="T9" fmla="*/ 179 h 238"/>
                <a:gd name="T10" fmla="*/ 51 w 218"/>
                <a:gd name="T11" fmla="*/ 238 h 238"/>
                <a:gd name="T12" fmla="*/ 80 w 218"/>
                <a:gd name="T13" fmla="*/ 189 h 238"/>
                <a:gd name="T14" fmla="*/ 80 w 218"/>
                <a:gd name="T15" fmla="*/ 189 h 238"/>
                <a:gd name="T16" fmla="*/ 137 w 218"/>
                <a:gd name="T17" fmla="*/ 124 h 238"/>
                <a:gd name="T18" fmla="*/ 218 w 218"/>
                <a:gd name="T19" fmla="*/ 58 h 238"/>
                <a:gd name="T20" fmla="*/ 159 w 218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8" h="238">
                  <a:moveTo>
                    <a:pt x="159" y="0"/>
                  </a:moveTo>
                  <a:cubicBezTo>
                    <a:pt x="131" y="19"/>
                    <a:pt x="102" y="44"/>
                    <a:pt x="73" y="75"/>
                  </a:cubicBezTo>
                  <a:cubicBezTo>
                    <a:pt x="57" y="92"/>
                    <a:pt x="43" y="109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19" y="144"/>
                    <a:pt x="9" y="162"/>
                    <a:pt x="0" y="179"/>
                  </a:cubicBezTo>
                  <a:cubicBezTo>
                    <a:pt x="14" y="198"/>
                    <a:pt x="30" y="218"/>
                    <a:pt x="51" y="238"/>
                  </a:cubicBezTo>
                  <a:cubicBezTo>
                    <a:pt x="59" y="222"/>
                    <a:pt x="69" y="205"/>
                    <a:pt x="80" y="189"/>
                  </a:cubicBezTo>
                  <a:cubicBezTo>
                    <a:pt x="80" y="189"/>
                    <a:pt x="80" y="189"/>
                    <a:pt x="80" y="189"/>
                  </a:cubicBezTo>
                  <a:cubicBezTo>
                    <a:pt x="96" y="167"/>
                    <a:pt x="114" y="145"/>
                    <a:pt x="137" y="124"/>
                  </a:cubicBezTo>
                  <a:cubicBezTo>
                    <a:pt x="166" y="97"/>
                    <a:pt x="193" y="76"/>
                    <a:pt x="218" y="58"/>
                  </a:cubicBezTo>
                  <a:cubicBezTo>
                    <a:pt x="198" y="39"/>
                    <a:pt x="178" y="2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106" y="1200"/>
              <a:ext cx="348" cy="154"/>
            </a:xfrm>
            <a:custGeom>
              <a:avLst/>
              <a:gdLst>
                <a:gd name="T0" fmla="*/ 252 w 297"/>
                <a:gd name="T1" fmla="*/ 8 h 132"/>
                <a:gd name="T2" fmla="*/ 44 w 297"/>
                <a:gd name="T3" fmla="*/ 47 h 132"/>
                <a:gd name="T4" fmla="*/ 44 w 297"/>
                <a:gd name="T5" fmla="*/ 46 h 132"/>
                <a:gd name="T6" fmla="*/ 0 w 297"/>
                <a:gd name="T7" fmla="*/ 74 h 132"/>
                <a:gd name="T8" fmla="*/ 59 w 297"/>
                <a:gd name="T9" fmla="*/ 132 h 132"/>
                <a:gd name="T10" fmla="*/ 102 w 297"/>
                <a:gd name="T11" fmla="*/ 106 h 132"/>
                <a:gd name="T12" fmla="*/ 102 w 297"/>
                <a:gd name="T13" fmla="*/ 106 h 132"/>
                <a:gd name="T14" fmla="*/ 297 w 297"/>
                <a:gd name="T15" fmla="*/ 54 h 132"/>
                <a:gd name="T16" fmla="*/ 252 w 297"/>
                <a:gd name="T17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32">
                  <a:moveTo>
                    <a:pt x="252" y="8"/>
                  </a:moveTo>
                  <a:cubicBezTo>
                    <a:pt x="204" y="0"/>
                    <a:pt x="130" y="1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30" y="54"/>
                    <a:pt x="15" y="63"/>
                    <a:pt x="0" y="74"/>
                  </a:cubicBezTo>
                  <a:cubicBezTo>
                    <a:pt x="19" y="94"/>
                    <a:pt x="39" y="113"/>
                    <a:pt x="59" y="132"/>
                  </a:cubicBezTo>
                  <a:cubicBezTo>
                    <a:pt x="74" y="122"/>
                    <a:pt x="88" y="114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216" y="45"/>
                    <a:pt x="297" y="54"/>
                    <a:pt x="297" y="54"/>
                  </a:cubicBezTo>
                  <a:cubicBezTo>
                    <a:pt x="284" y="36"/>
                    <a:pt x="268" y="21"/>
                    <a:pt x="25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297" y="1418"/>
              <a:ext cx="177" cy="176"/>
            </a:xfrm>
            <a:custGeom>
              <a:avLst/>
              <a:gdLst>
                <a:gd name="T0" fmla="*/ 35 w 151"/>
                <a:gd name="T1" fmla="*/ 22 h 151"/>
                <a:gd name="T2" fmla="*/ 22 w 151"/>
                <a:gd name="T3" fmla="*/ 116 h 151"/>
                <a:gd name="T4" fmla="*/ 116 w 151"/>
                <a:gd name="T5" fmla="*/ 128 h 151"/>
                <a:gd name="T6" fmla="*/ 129 w 151"/>
                <a:gd name="T7" fmla="*/ 35 h 151"/>
                <a:gd name="T8" fmla="*/ 35 w 151"/>
                <a:gd name="T9" fmla="*/ 2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1">
                  <a:moveTo>
                    <a:pt x="35" y="22"/>
                  </a:moveTo>
                  <a:cubicBezTo>
                    <a:pt x="6" y="45"/>
                    <a:pt x="0" y="86"/>
                    <a:pt x="22" y="116"/>
                  </a:cubicBezTo>
                  <a:cubicBezTo>
                    <a:pt x="45" y="145"/>
                    <a:pt x="87" y="151"/>
                    <a:pt x="116" y="128"/>
                  </a:cubicBezTo>
                  <a:cubicBezTo>
                    <a:pt x="145" y="106"/>
                    <a:pt x="151" y="64"/>
                    <a:pt x="129" y="35"/>
                  </a:cubicBezTo>
                  <a:cubicBezTo>
                    <a:pt x="106" y="5"/>
                    <a:pt x="64" y="0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139" y="1614"/>
              <a:ext cx="163" cy="164"/>
            </a:xfrm>
            <a:custGeom>
              <a:avLst/>
              <a:gdLst>
                <a:gd name="T0" fmla="*/ 32 w 139"/>
                <a:gd name="T1" fmla="*/ 21 h 140"/>
                <a:gd name="T2" fmla="*/ 20 w 139"/>
                <a:gd name="T3" fmla="*/ 108 h 140"/>
                <a:gd name="T4" fmla="*/ 107 w 139"/>
                <a:gd name="T5" fmla="*/ 119 h 140"/>
                <a:gd name="T6" fmla="*/ 119 w 139"/>
                <a:gd name="T7" fmla="*/ 33 h 140"/>
                <a:gd name="T8" fmla="*/ 32 w 139"/>
                <a:gd name="T9" fmla="*/ 2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140">
                  <a:moveTo>
                    <a:pt x="32" y="21"/>
                  </a:moveTo>
                  <a:cubicBezTo>
                    <a:pt x="5" y="42"/>
                    <a:pt x="0" y="81"/>
                    <a:pt x="20" y="108"/>
                  </a:cubicBezTo>
                  <a:cubicBezTo>
                    <a:pt x="41" y="135"/>
                    <a:pt x="80" y="140"/>
                    <a:pt x="107" y="119"/>
                  </a:cubicBezTo>
                  <a:cubicBezTo>
                    <a:pt x="134" y="98"/>
                    <a:pt x="139" y="60"/>
                    <a:pt x="119" y="33"/>
                  </a:cubicBezTo>
                  <a:cubicBezTo>
                    <a:pt x="98" y="5"/>
                    <a:pt x="59" y="0"/>
                    <a:pt x="32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6" y="1371"/>
              <a:ext cx="249" cy="249"/>
            </a:xfrm>
            <a:custGeom>
              <a:avLst/>
              <a:gdLst>
                <a:gd name="T0" fmla="*/ 49 w 212"/>
                <a:gd name="T1" fmla="*/ 32 h 213"/>
                <a:gd name="T2" fmla="*/ 31 w 212"/>
                <a:gd name="T3" fmla="*/ 163 h 213"/>
                <a:gd name="T4" fmla="*/ 163 w 212"/>
                <a:gd name="T5" fmla="*/ 181 h 213"/>
                <a:gd name="T6" fmla="*/ 181 w 212"/>
                <a:gd name="T7" fmla="*/ 49 h 213"/>
                <a:gd name="T8" fmla="*/ 49 w 212"/>
                <a:gd name="T9" fmla="*/ 3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13">
                  <a:moveTo>
                    <a:pt x="49" y="32"/>
                  </a:moveTo>
                  <a:cubicBezTo>
                    <a:pt x="8" y="63"/>
                    <a:pt x="0" y="122"/>
                    <a:pt x="31" y="163"/>
                  </a:cubicBezTo>
                  <a:cubicBezTo>
                    <a:pt x="63" y="205"/>
                    <a:pt x="122" y="213"/>
                    <a:pt x="163" y="181"/>
                  </a:cubicBezTo>
                  <a:cubicBezTo>
                    <a:pt x="204" y="149"/>
                    <a:pt x="212" y="91"/>
                    <a:pt x="181" y="49"/>
                  </a:cubicBezTo>
                  <a:cubicBezTo>
                    <a:pt x="149" y="8"/>
                    <a:pt x="90" y="0"/>
                    <a:pt x="49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428" y="1228"/>
              <a:ext cx="272" cy="622"/>
            </a:xfrm>
            <a:custGeom>
              <a:avLst/>
              <a:gdLst>
                <a:gd name="T0" fmla="*/ 0 w 232"/>
                <a:gd name="T1" fmla="*/ 0 h 531"/>
                <a:gd name="T2" fmla="*/ 0 w 232"/>
                <a:gd name="T3" fmla="*/ 447 h 531"/>
                <a:gd name="T4" fmla="*/ 232 w 232"/>
                <a:gd name="T5" fmla="*/ 531 h 531"/>
                <a:gd name="T6" fmla="*/ 232 w 232"/>
                <a:gd name="T7" fmla="*/ 0 h 531"/>
                <a:gd name="T8" fmla="*/ 0 w 232"/>
                <a:gd name="T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531">
                  <a:moveTo>
                    <a:pt x="0" y="0"/>
                  </a:moveTo>
                  <a:cubicBezTo>
                    <a:pt x="0" y="447"/>
                    <a:pt x="0" y="447"/>
                    <a:pt x="0" y="447"/>
                  </a:cubicBezTo>
                  <a:cubicBezTo>
                    <a:pt x="0" y="493"/>
                    <a:pt x="104" y="531"/>
                    <a:pt x="232" y="531"/>
                  </a:cubicBezTo>
                  <a:cubicBezTo>
                    <a:pt x="232" y="0"/>
                    <a:pt x="232" y="0"/>
                    <a:pt x="2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697" y="1228"/>
              <a:ext cx="275" cy="622"/>
            </a:xfrm>
            <a:custGeom>
              <a:avLst/>
              <a:gdLst>
                <a:gd name="T0" fmla="*/ 0 w 235"/>
                <a:gd name="T1" fmla="*/ 531 h 531"/>
                <a:gd name="T2" fmla="*/ 3 w 235"/>
                <a:gd name="T3" fmla="*/ 531 h 531"/>
                <a:gd name="T4" fmla="*/ 235 w 235"/>
                <a:gd name="T5" fmla="*/ 447 h 531"/>
                <a:gd name="T6" fmla="*/ 235 w 235"/>
                <a:gd name="T7" fmla="*/ 0 h 531"/>
                <a:gd name="T8" fmla="*/ 0 w 235"/>
                <a:gd name="T9" fmla="*/ 0 h 531"/>
                <a:gd name="T10" fmla="*/ 0 w 235"/>
                <a:gd name="T11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531">
                  <a:moveTo>
                    <a:pt x="0" y="531"/>
                  </a:moveTo>
                  <a:cubicBezTo>
                    <a:pt x="3" y="531"/>
                    <a:pt x="3" y="531"/>
                    <a:pt x="3" y="531"/>
                  </a:cubicBezTo>
                  <a:cubicBezTo>
                    <a:pt x="131" y="531"/>
                    <a:pt x="235" y="493"/>
                    <a:pt x="235" y="447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31"/>
                  </a:ln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2428" y="1130"/>
              <a:ext cx="544" cy="19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483" y="1156"/>
              <a:ext cx="434" cy="130"/>
            </a:xfrm>
            <a:prstGeom prst="ellipse">
              <a:avLst/>
            </a:prstGeom>
            <a:solidFill>
              <a:srgbClr val="85B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483" y="1156"/>
              <a:ext cx="434" cy="106"/>
            </a:xfrm>
            <a:custGeom>
              <a:avLst/>
              <a:gdLst>
                <a:gd name="T0" fmla="*/ 331 w 370"/>
                <a:gd name="T1" fmla="*/ 90 h 90"/>
                <a:gd name="T2" fmla="*/ 370 w 370"/>
                <a:gd name="T3" fmla="*/ 56 h 90"/>
                <a:gd name="T4" fmla="*/ 185 w 370"/>
                <a:gd name="T5" fmla="*/ 0 h 90"/>
                <a:gd name="T6" fmla="*/ 0 w 370"/>
                <a:gd name="T7" fmla="*/ 56 h 90"/>
                <a:gd name="T8" fmla="*/ 39 w 370"/>
                <a:gd name="T9" fmla="*/ 90 h 90"/>
                <a:gd name="T10" fmla="*/ 185 w 370"/>
                <a:gd name="T11" fmla="*/ 68 h 90"/>
                <a:gd name="T12" fmla="*/ 331 w 370"/>
                <a:gd name="T1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90">
                  <a:moveTo>
                    <a:pt x="331" y="90"/>
                  </a:moveTo>
                  <a:cubicBezTo>
                    <a:pt x="355" y="80"/>
                    <a:pt x="370" y="69"/>
                    <a:pt x="370" y="56"/>
                  </a:cubicBezTo>
                  <a:cubicBezTo>
                    <a:pt x="370" y="25"/>
                    <a:pt x="287" y="0"/>
                    <a:pt x="185" y="0"/>
                  </a:cubicBezTo>
                  <a:cubicBezTo>
                    <a:pt x="83" y="0"/>
                    <a:pt x="0" y="25"/>
                    <a:pt x="0" y="56"/>
                  </a:cubicBezTo>
                  <a:cubicBezTo>
                    <a:pt x="0" y="69"/>
                    <a:pt x="15" y="80"/>
                    <a:pt x="39" y="90"/>
                  </a:cubicBezTo>
                  <a:cubicBezTo>
                    <a:pt x="73" y="77"/>
                    <a:pt x="125" y="68"/>
                    <a:pt x="185" y="68"/>
                  </a:cubicBezTo>
                  <a:cubicBezTo>
                    <a:pt x="244" y="68"/>
                    <a:pt x="297" y="77"/>
                    <a:pt x="331" y="90"/>
                  </a:cubicBezTo>
                  <a:close/>
                </a:path>
              </a:pathLst>
            </a:cu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2502" y="1448"/>
              <a:ext cx="396" cy="223"/>
            </a:xfrm>
            <a:custGeom>
              <a:avLst/>
              <a:gdLst>
                <a:gd name="T0" fmla="*/ 319 w 338"/>
                <a:gd name="T1" fmla="*/ 174 h 190"/>
                <a:gd name="T2" fmla="*/ 268 w 338"/>
                <a:gd name="T3" fmla="*/ 190 h 190"/>
                <a:gd name="T4" fmla="*/ 195 w 338"/>
                <a:gd name="T5" fmla="*/ 190 h 190"/>
                <a:gd name="T6" fmla="*/ 195 w 338"/>
                <a:gd name="T7" fmla="*/ 0 h 190"/>
                <a:gd name="T8" fmla="*/ 264 w 338"/>
                <a:gd name="T9" fmla="*/ 0 h 190"/>
                <a:gd name="T10" fmla="*/ 314 w 338"/>
                <a:gd name="T11" fmla="*/ 12 h 190"/>
                <a:gd name="T12" fmla="*/ 330 w 338"/>
                <a:gd name="T13" fmla="*/ 44 h 190"/>
                <a:gd name="T14" fmla="*/ 318 w 338"/>
                <a:gd name="T15" fmla="*/ 73 h 190"/>
                <a:gd name="T16" fmla="*/ 293 w 338"/>
                <a:gd name="T17" fmla="*/ 87 h 190"/>
                <a:gd name="T18" fmla="*/ 293 w 338"/>
                <a:gd name="T19" fmla="*/ 87 h 190"/>
                <a:gd name="T20" fmla="*/ 326 w 338"/>
                <a:gd name="T21" fmla="*/ 103 h 190"/>
                <a:gd name="T22" fmla="*/ 338 w 338"/>
                <a:gd name="T23" fmla="*/ 133 h 190"/>
                <a:gd name="T24" fmla="*/ 319 w 338"/>
                <a:gd name="T25" fmla="*/ 174 h 190"/>
                <a:gd name="T26" fmla="*/ 141 w 338"/>
                <a:gd name="T27" fmla="*/ 163 h 190"/>
                <a:gd name="T28" fmla="*/ 68 w 338"/>
                <a:gd name="T29" fmla="*/ 190 h 190"/>
                <a:gd name="T30" fmla="*/ 0 w 338"/>
                <a:gd name="T31" fmla="*/ 190 h 190"/>
                <a:gd name="T32" fmla="*/ 0 w 338"/>
                <a:gd name="T33" fmla="*/ 0 h 190"/>
                <a:gd name="T34" fmla="*/ 68 w 338"/>
                <a:gd name="T35" fmla="*/ 0 h 190"/>
                <a:gd name="T36" fmla="*/ 169 w 338"/>
                <a:gd name="T37" fmla="*/ 92 h 190"/>
                <a:gd name="T38" fmla="*/ 141 w 338"/>
                <a:gd name="T39" fmla="*/ 16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8" h="190">
                  <a:moveTo>
                    <a:pt x="319" y="174"/>
                  </a:moveTo>
                  <a:cubicBezTo>
                    <a:pt x="306" y="185"/>
                    <a:pt x="290" y="190"/>
                    <a:pt x="268" y="190"/>
                  </a:cubicBezTo>
                  <a:cubicBezTo>
                    <a:pt x="195" y="190"/>
                    <a:pt x="195" y="190"/>
                    <a:pt x="195" y="19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86" y="0"/>
                    <a:pt x="302" y="3"/>
                    <a:pt x="314" y="12"/>
                  </a:cubicBezTo>
                  <a:cubicBezTo>
                    <a:pt x="325" y="19"/>
                    <a:pt x="330" y="30"/>
                    <a:pt x="330" y="44"/>
                  </a:cubicBezTo>
                  <a:cubicBezTo>
                    <a:pt x="330" y="55"/>
                    <a:pt x="326" y="64"/>
                    <a:pt x="318" y="73"/>
                  </a:cubicBezTo>
                  <a:cubicBezTo>
                    <a:pt x="311" y="79"/>
                    <a:pt x="303" y="84"/>
                    <a:pt x="293" y="87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307" y="89"/>
                    <a:pt x="318" y="94"/>
                    <a:pt x="326" y="103"/>
                  </a:cubicBezTo>
                  <a:cubicBezTo>
                    <a:pt x="334" y="111"/>
                    <a:pt x="338" y="121"/>
                    <a:pt x="338" y="133"/>
                  </a:cubicBezTo>
                  <a:cubicBezTo>
                    <a:pt x="338" y="150"/>
                    <a:pt x="331" y="164"/>
                    <a:pt x="319" y="174"/>
                  </a:cubicBezTo>
                  <a:close/>
                  <a:moveTo>
                    <a:pt x="141" y="163"/>
                  </a:moveTo>
                  <a:cubicBezTo>
                    <a:pt x="123" y="181"/>
                    <a:pt x="98" y="190"/>
                    <a:pt x="68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5" y="0"/>
                    <a:pt x="169" y="30"/>
                    <a:pt x="169" y="92"/>
                  </a:cubicBezTo>
                  <a:cubicBezTo>
                    <a:pt x="169" y="122"/>
                    <a:pt x="160" y="145"/>
                    <a:pt x="141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552" y="1488"/>
              <a:ext cx="95" cy="142"/>
            </a:xfrm>
            <a:custGeom>
              <a:avLst/>
              <a:gdLst>
                <a:gd name="T0" fmla="*/ 21 w 81"/>
                <a:gd name="T1" fmla="*/ 0 h 121"/>
                <a:gd name="T2" fmla="*/ 0 w 81"/>
                <a:gd name="T3" fmla="*/ 0 h 121"/>
                <a:gd name="T4" fmla="*/ 0 w 81"/>
                <a:gd name="T5" fmla="*/ 121 h 121"/>
                <a:gd name="T6" fmla="*/ 21 w 81"/>
                <a:gd name="T7" fmla="*/ 121 h 121"/>
                <a:gd name="T8" fmla="*/ 65 w 81"/>
                <a:gd name="T9" fmla="*/ 104 h 121"/>
                <a:gd name="T10" fmla="*/ 81 w 81"/>
                <a:gd name="T11" fmla="*/ 59 h 121"/>
                <a:gd name="T12" fmla="*/ 66 w 81"/>
                <a:gd name="T13" fmla="*/ 16 h 121"/>
                <a:gd name="T14" fmla="*/ 21 w 81"/>
                <a:gd name="T15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21">
                  <a:moveTo>
                    <a:pt x="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40" y="121"/>
                    <a:pt x="55" y="115"/>
                    <a:pt x="65" y="104"/>
                  </a:cubicBezTo>
                  <a:cubicBezTo>
                    <a:pt x="76" y="93"/>
                    <a:pt x="81" y="78"/>
                    <a:pt x="81" y="59"/>
                  </a:cubicBezTo>
                  <a:cubicBezTo>
                    <a:pt x="81" y="41"/>
                    <a:pt x="76" y="27"/>
                    <a:pt x="66" y="16"/>
                  </a:cubicBezTo>
                  <a:cubicBezTo>
                    <a:pt x="55" y="6"/>
                    <a:pt x="40" y="0"/>
                    <a:pt x="21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2781" y="1484"/>
              <a:ext cx="55" cy="53"/>
            </a:xfrm>
            <a:custGeom>
              <a:avLst/>
              <a:gdLst>
                <a:gd name="T0" fmla="*/ 39 w 47"/>
                <a:gd name="T1" fmla="*/ 39 h 45"/>
                <a:gd name="T2" fmla="*/ 47 w 47"/>
                <a:gd name="T3" fmla="*/ 21 h 45"/>
                <a:gd name="T4" fmla="*/ 16 w 47"/>
                <a:gd name="T5" fmla="*/ 0 h 45"/>
                <a:gd name="T6" fmla="*/ 0 w 47"/>
                <a:gd name="T7" fmla="*/ 0 h 45"/>
                <a:gd name="T8" fmla="*/ 0 w 47"/>
                <a:gd name="T9" fmla="*/ 45 h 45"/>
                <a:gd name="T10" fmla="*/ 19 w 47"/>
                <a:gd name="T11" fmla="*/ 45 h 45"/>
                <a:gd name="T12" fmla="*/ 39 w 47"/>
                <a:gd name="T13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5">
                  <a:moveTo>
                    <a:pt x="39" y="39"/>
                  </a:moveTo>
                  <a:cubicBezTo>
                    <a:pt x="44" y="34"/>
                    <a:pt x="47" y="28"/>
                    <a:pt x="47" y="21"/>
                  </a:cubicBezTo>
                  <a:cubicBezTo>
                    <a:pt x="47" y="7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7" y="45"/>
                    <a:pt x="34" y="43"/>
                    <a:pt x="39" y="39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780" y="1575"/>
              <a:ext cx="65" cy="58"/>
            </a:xfrm>
            <a:custGeom>
              <a:avLst/>
              <a:gdLst>
                <a:gd name="T0" fmla="*/ 47 w 56"/>
                <a:gd name="T1" fmla="*/ 6 h 50"/>
                <a:gd name="T2" fmla="*/ 24 w 56"/>
                <a:gd name="T3" fmla="*/ 0 h 50"/>
                <a:gd name="T4" fmla="*/ 0 w 56"/>
                <a:gd name="T5" fmla="*/ 0 h 50"/>
                <a:gd name="T6" fmla="*/ 0 w 56"/>
                <a:gd name="T7" fmla="*/ 50 h 50"/>
                <a:gd name="T8" fmla="*/ 24 w 56"/>
                <a:gd name="T9" fmla="*/ 50 h 50"/>
                <a:gd name="T10" fmla="*/ 47 w 56"/>
                <a:gd name="T11" fmla="*/ 43 h 50"/>
                <a:gd name="T12" fmla="*/ 56 w 56"/>
                <a:gd name="T13" fmla="*/ 24 h 50"/>
                <a:gd name="T14" fmla="*/ 47 w 56"/>
                <a:gd name="T1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0">
                  <a:moveTo>
                    <a:pt x="47" y="6"/>
                  </a:moveTo>
                  <a:cubicBezTo>
                    <a:pt x="42" y="2"/>
                    <a:pt x="3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4" y="50"/>
                    <a:pt x="42" y="48"/>
                    <a:pt x="47" y="43"/>
                  </a:cubicBezTo>
                  <a:cubicBezTo>
                    <a:pt x="53" y="38"/>
                    <a:pt x="56" y="32"/>
                    <a:pt x="56" y="24"/>
                  </a:cubicBezTo>
                  <a:cubicBezTo>
                    <a:pt x="56" y="17"/>
                    <a:pt x="53" y="11"/>
                    <a:pt x="47" y="6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460" y="2814"/>
              <a:ext cx="479" cy="140"/>
            </a:xfrm>
            <a:custGeom>
              <a:avLst/>
              <a:gdLst>
                <a:gd name="T0" fmla="*/ 298 w 409"/>
                <a:gd name="T1" fmla="*/ 0 h 120"/>
                <a:gd name="T2" fmla="*/ 283 w 409"/>
                <a:gd name="T3" fmla="*/ 0 h 120"/>
                <a:gd name="T4" fmla="*/ 135 w 409"/>
                <a:gd name="T5" fmla="*/ 0 h 120"/>
                <a:gd name="T6" fmla="*/ 128 w 409"/>
                <a:gd name="T7" fmla="*/ 0 h 120"/>
                <a:gd name="T8" fmla="*/ 0 w 409"/>
                <a:gd name="T9" fmla="*/ 82 h 120"/>
                <a:gd name="T10" fmla="*/ 0 w 409"/>
                <a:gd name="T11" fmla="*/ 120 h 120"/>
                <a:gd name="T12" fmla="*/ 153 w 409"/>
                <a:gd name="T13" fmla="*/ 120 h 120"/>
                <a:gd name="T14" fmla="*/ 265 w 409"/>
                <a:gd name="T15" fmla="*/ 120 h 120"/>
                <a:gd name="T16" fmla="*/ 409 w 409"/>
                <a:gd name="T17" fmla="*/ 120 h 120"/>
                <a:gd name="T18" fmla="*/ 409 w 409"/>
                <a:gd name="T19" fmla="*/ 82 h 120"/>
                <a:gd name="T20" fmla="*/ 298 w 409"/>
                <a:gd name="T2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9" h="120">
                  <a:moveTo>
                    <a:pt x="298" y="0"/>
                  </a:moveTo>
                  <a:cubicBezTo>
                    <a:pt x="283" y="0"/>
                    <a:pt x="283" y="0"/>
                    <a:pt x="283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48" y="72"/>
                    <a:pt x="121" y="82"/>
                    <a:pt x="0" y="8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53" y="120"/>
                    <a:pt x="153" y="120"/>
                    <a:pt x="153" y="120"/>
                  </a:cubicBezTo>
                  <a:cubicBezTo>
                    <a:pt x="265" y="120"/>
                    <a:pt x="265" y="120"/>
                    <a:pt x="265" y="120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82"/>
                    <a:pt x="409" y="82"/>
                    <a:pt x="409" y="82"/>
                  </a:cubicBezTo>
                  <a:cubicBezTo>
                    <a:pt x="289" y="82"/>
                    <a:pt x="277" y="72"/>
                    <a:pt x="298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2334" y="2278"/>
              <a:ext cx="733" cy="536"/>
            </a:xfrm>
            <a:custGeom>
              <a:avLst/>
              <a:gdLst>
                <a:gd name="T0" fmla="*/ 588 w 626"/>
                <a:gd name="T1" fmla="*/ 0 h 457"/>
                <a:gd name="T2" fmla="*/ 34 w 626"/>
                <a:gd name="T3" fmla="*/ 0 h 457"/>
                <a:gd name="T4" fmla="*/ 0 w 626"/>
                <a:gd name="T5" fmla="*/ 35 h 457"/>
                <a:gd name="T6" fmla="*/ 0 w 626"/>
                <a:gd name="T7" fmla="*/ 422 h 457"/>
                <a:gd name="T8" fmla="*/ 34 w 626"/>
                <a:gd name="T9" fmla="*/ 457 h 457"/>
                <a:gd name="T10" fmla="*/ 588 w 626"/>
                <a:gd name="T11" fmla="*/ 457 h 457"/>
                <a:gd name="T12" fmla="*/ 626 w 626"/>
                <a:gd name="T13" fmla="*/ 422 h 457"/>
                <a:gd name="T14" fmla="*/ 626 w 626"/>
                <a:gd name="T15" fmla="*/ 35 h 457"/>
                <a:gd name="T16" fmla="*/ 588 w 626"/>
                <a:gd name="T17" fmla="*/ 0 h 457"/>
                <a:gd name="T18" fmla="*/ 578 w 626"/>
                <a:gd name="T19" fmla="*/ 48 h 457"/>
                <a:gd name="T20" fmla="*/ 578 w 626"/>
                <a:gd name="T21" fmla="*/ 409 h 457"/>
                <a:gd name="T22" fmla="*/ 48 w 626"/>
                <a:gd name="T23" fmla="*/ 409 h 457"/>
                <a:gd name="T24" fmla="*/ 48 w 626"/>
                <a:gd name="T25" fmla="*/ 48 h 457"/>
                <a:gd name="T26" fmla="*/ 579 w 626"/>
                <a:gd name="T27" fmla="*/ 47 h 457"/>
                <a:gd name="T28" fmla="*/ 578 w 626"/>
                <a:gd name="T29" fmla="*/ 4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6" h="457">
                  <a:moveTo>
                    <a:pt x="58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40"/>
                    <a:pt x="15" y="457"/>
                    <a:pt x="34" y="457"/>
                  </a:cubicBezTo>
                  <a:cubicBezTo>
                    <a:pt x="588" y="457"/>
                    <a:pt x="588" y="457"/>
                    <a:pt x="588" y="457"/>
                  </a:cubicBezTo>
                  <a:cubicBezTo>
                    <a:pt x="607" y="457"/>
                    <a:pt x="626" y="440"/>
                    <a:pt x="626" y="422"/>
                  </a:cubicBezTo>
                  <a:cubicBezTo>
                    <a:pt x="626" y="35"/>
                    <a:pt x="626" y="35"/>
                    <a:pt x="626" y="35"/>
                  </a:cubicBezTo>
                  <a:cubicBezTo>
                    <a:pt x="626" y="16"/>
                    <a:pt x="607" y="0"/>
                    <a:pt x="588" y="0"/>
                  </a:cubicBezTo>
                  <a:close/>
                  <a:moveTo>
                    <a:pt x="578" y="48"/>
                  </a:moveTo>
                  <a:cubicBezTo>
                    <a:pt x="578" y="409"/>
                    <a:pt x="578" y="409"/>
                    <a:pt x="578" y="409"/>
                  </a:cubicBezTo>
                  <a:cubicBezTo>
                    <a:pt x="48" y="409"/>
                    <a:pt x="48" y="409"/>
                    <a:pt x="48" y="40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579" y="47"/>
                    <a:pt x="579" y="47"/>
                    <a:pt x="579" y="47"/>
                  </a:cubicBezTo>
                  <a:lnTo>
                    <a:pt x="578" y="48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389" y="2334"/>
              <a:ext cx="621" cy="423"/>
            </a:xfrm>
            <a:custGeom>
              <a:avLst/>
              <a:gdLst>
                <a:gd name="T0" fmla="*/ 620 w 621"/>
                <a:gd name="T1" fmla="*/ 1 h 423"/>
                <a:gd name="T2" fmla="*/ 620 w 621"/>
                <a:gd name="T3" fmla="*/ 423 h 423"/>
                <a:gd name="T4" fmla="*/ 0 w 621"/>
                <a:gd name="T5" fmla="*/ 423 h 423"/>
                <a:gd name="T6" fmla="*/ 0 w 621"/>
                <a:gd name="T7" fmla="*/ 1 h 423"/>
                <a:gd name="T8" fmla="*/ 621 w 621"/>
                <a:gd name="T9" fmla="*/ 0 h 423"/>
                <a:gd name="T10" fmla="*/ 620 w 621"/>
                <a:gd name="T11" fmla="*/ 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423">
                  <a:moveTo>
                    <a:pt x="620" y="1"/>
                  </a:moveTo>
                  <a:lnTo>
                    <a:pt x="620" y="423"/>
                  </a:lnTo>
                  <a:lnTo>
                    <a:pt x="0" y="423"/>
                  </a:lnTo>
                  <a:lnTo>
                    <a:pt x="0" y="1"/>
                  </a:lnTo>
                  <a:lnTo>
                    <a:pt x="621" y="0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389" y="2334"/>
              <a:ext cx="621" cy="423"/>
            </a:xfrm>
            <a:custGeom>
              <a:avLst/>
              <a:gdLst>
                <a:gd name="T0" fmla="*/ 620 w 621"/>
                <a:gd name="T1" fmla="*/ 1 h 423"/>
                <a:gd name="T2" fmla="*/ 620 w 621"/>
                <a:gd name="T3" fmla="*/ 423 h 423"/>
                <a:gd name="T4" fmla="*/ 0 w 621"/>
                <a:gd name="T5" fmla="*/ 423 h 423"/>
                <a:gd name="T6" fmla="*/ 0 w 621"/>
                <a:gd name="T7" fmla="*/ 1 h 423"/>
                <a:gd name="T8" fmla="*/ 621 w 621"/>
                <a:gd name="T9" fmla="*/ 0 h 423"/>
                <a:gd name="T10" fmla="*/ 620 w 621"/>
                <a:gd name="T11" fmla="*/ 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1" h="423">
                  <a:moveTo>
                    <a:pt x="620" y="1"/>
                  </a:moveTo>
                  <a:lnTo>
                    <a:pt x="620" y="423"/>
                  </a:lnTo>
                  <a:lnTo>
                    <a:pt x="0" y="423"/>
                  </a:lnTo>
                  <a:lnTo>
                    <a:pt x="0" y="1"/>
                  </a:lnTo>
                  <a:lnTo>
                    <a:pt x="621" y="0"/>
                  </a:lnTo>
                  <a:lnTo>
                    <a:pt x="62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2334" y="2278"/>
              <a:ext cx="688" cy="536"/>
            </a:xfrm>
            <a:custGeom>
              <a:avLst/>
              <a:gdLst>
                <a:gd name="T0" fmla="*/ 48 w 588"/>
                <a:gd name="T1" fmla="*/ 409 h 457"/>
                <a:gd name="T2" fmla="*/ 47 w 588"/>
                <a:gd name="T3" fmla="*/ 409 h 457"/>
                <a:gd name="T4" fmla="*/ 47 w 588"/>
                <a:gd name="T5" fmla="*/ 48 h 457"/>
                <a:gd name="T6" fmla="*/ 532 w 588"/>
                <a:gd name="T7" fmla="*/ 47 h 457"/>
                <a:gd name="T8" fmla="*/ 588 w 588"/>
                <a:gd name="T9" fmla="*/ 0 h 457"/>
                <a:gd name="T10" fmla="*/ 588 w 588"/>
                <a:gd name="T11" fmla="*/ 0 h 457"/>
                <a:gd name="T12" fmla="*/ 34 w 588"/>
                <a:gd name="T13" fmla="*/ 0 h 457"/>
                <a:gd name="T14" fmla="*/ 0 w 588"/>
                <a:gd name="T15" fmla="*/ 35 h 457"/>
                <a:gd name="T16" fmla="*/ 0 w 588"/>
                <a:gd name="T17" fmla="*/ 422 h 457"/>
                <a:gd name="T18" fmla="*/ 34 w 588"/>
                <a:gd name="T19" fmla="*/ 457 h 457"/>
                <a:gd name="T20" fmla="*/ 47 w 588"/>
                <a:gd name="T21" fmla="*/ 457 h 457"/>
                <a:gd name="T22" fmla="*/ 104 w 588"/>
                <a:gd name="T23" fmla="*/ 409 h 457"/>
                <a:gd name="T24" fmla="*/ 48 w 588"/>
                <a:gd name="T25" fmla="*/ 409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8" h="457">
                  <a:moveTo>
                    <a:pt x="48" y="409"/>
                  </a:moveTo>
                  <a:cubicBezTo>
                    <a:pt x="47" y="409"/>
                    <a:pt x="47" y="409"/>
                    <a:pt x="47" y="40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532" y="47"/>
                    <a:pt x="532" y="47"/>
                    <a:pt x="532" y="47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40"/>
                    <a:pt x="15" y="457"/>
                    <a:pt x="34" y="457"/>
                  </a:cubicBezTo>
                  <a:cubicBezTo>
                    <a:pt x="47" y="457"/>
                    <a:pt x="47" y="457"/>
                    <a:pt x="47" y="457"/>
                  </a:cubicBezTo>
                  <a:cubicBezTo>
                    <a:pt x="104" y="409"/>
                    <a:pt x="104" y="409"/>
                    <a:pt x="104" y="409"/>
                  </a:cubicBezTo>
                  <a:lnTo>
                    <a:pt x="48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389" y="2334"/>
              <a:ext cx="568" cy="423"/>
            </a:xfrm>
            <a:custGeom>
              <a:avLst/>
              <a:gdLst>
                <a:gd name="T0" fmla="*/ 0 w 568"/>
                <a:gd name="T1" fmla="*/ 423 h 423"/>
                <a:gd name="T2" fmla="*/ 1 w 568"/>
                <a:gd name="T3" fmla="*/ 423 h 423"/>
                <a:gd name="T4" fmla="*/ 1 w 568"/>
                <a:gd name="T5" fmla="*/ 1 h 423"/>
                <a:gd name="T6" fmla="*/ 568 w 568"/>
                <a:gd name="T7" fmla="*/ 0 h 423"/>
                <a:gd name="T8" fmla="*/ 568 w 568"/>
                <a:gd name="T9" fmla="*/ 0 h 423"/>
                <a:gd name="T10" fmla="*/ 0 w 568"/>
                <a:gd name="T11" fmla="*/ 1 h 423"/>
                <a:gd name="T12" fmla="*/ 0 w 568"/>
                <a:gd name="T13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8" h="423">
                  <a:moveTo>
                    <a:pt x="0" y="423"/>
                  </a:moveTo>
                  <a:lnTo>
                    <a:pt x="1" y="423"/>
                  </a:lnTo>
                  <a:lnTo>
                    <a:pt x="1" y="1"/>
                  </a:lnTo>
                  <a:lnTo>
                    <a:pt x="568" y="0"/>
                  </a:lnTo>
                  <a:lnTo>
                    <a:pt x="568" y="0"/>
                  </a:lnTo>
                  <a:lnTo>
                    <a:pt x="0" y="1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460" y="2910"/>
              <a:ext cx="479" cy="44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2687" y="2298"/>
              <a:ext cx="20" cy="21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567" y="2383"/>
              <a:ext cx="264" cy="155"/>
            </a:xfrm>
            <a:custGeom>
              <a:avLst/>
              <a:gdLst>
                <a:gd name="T0" fmla="*/ 113 w 226"/>
                <a:gd name="T1" fmla="*/ 0 h 133"/>
                <a:gd name="T2" fmla="*/ 111 w 226"/>
                <a:gd name="T3" fmla="*/ 0 h 133"/>
                <a:gd name="T4" fmla="*/ 2 w 226"/>
                <a:gd name="T5" fmla="*/ 63 h 133"/>
                <a:gd name="T6" fmla="*/ 0 w 226"/>
                <a:gd name="T7" fmla="*/ 66 h 133"/>
                <a:gd name="T8" fmla="*/ 2 w 226"/>
                <a:gd name="T9" fmla="*/ 69 h 133"/>
                <a:gd name="T10" fmla="*/ 112 w 226"/>
                <a:gd name="T11" fmla="*/ 133 h 133"/>
                <a:gd name="T12" fmla="*/ 114 w 226"/>
                <a:gd name="T13" fmla="*/ 133 h 133"/>
                <a:gd name="T14" fmla="*/ 115 w 226"/>
                <a:gd name="T15" fmla="*/ 133 h 133"/>
                <a:gd name="T16" fmla="*/ 225 w 226"/>
                <a:gd name="T17" fmla="*/ 69 h 133"/>
                <a:gd name="T18" fmla="*/ 226 w 226"/>
                <a:gd name="T19" fmla="*/ 67 h 133"/>
                <a:gd name="T20" fmla="*/ 225 w 226"/>
                <a:gd name="T21" fmla="*/ 64 h 133"/>
                <a:gd name="T22" fmla="*/ 115 w 226"/>
                <a:gd name="T23" fmla="*/ 0 h 133"/>
                <a:gd name="T24" fmla="*/ 113 w 226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133">
                  <a:moveTo>
                    <a:pt x="113" y="0"/>
                  </a:moveTo>
                  <a:cubicBezTo>
                    <a:pt x="112" y="0"/>
                    <a:pt x="112" y="0"/>
                    <a:pt x="111" y="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4"/>
                    <a:pt x="0" y="65"/>
                    <a:pt x="0" y="66"/>
                  </a:cubicBezTo>
                  <a:cubicBezTo>
                    <a:pt x="0" y="67"/>
                    <a:pt x="1" y="68"/>
                    <a:pt x="2" y="69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12" y="133"/>
                    <a:pt x="113" y="133"/>
                    <a:pt x="114" y="133"/>
                  </a:cubicBezTo>
                  <a:cubicBezTo>
                    <a:pt x="114" y="133"/>
                    <a:pt x="115" y="133"/>
                    <a:pt x="115" y="133"/>
                  </a:cubicBezTo>
                  <a:cubicBezTo>
                    <a:pt x="225" y="69"/>
                    <a:pt x="225" y="69"/>
                    <a:pt x="225" y="69"/>
                  </a:cubicBezTo>
                  <a:cubicBezTo>
                    <a:pt x="226" y="69"/>
                    <a:pt x="226" y="68"/>
                    <a:pt x="226" y="67"/>
                  </a:cubicBezTo>
                  <a:cubicBezTo>
                    <a:pt x="226" y="65"/>
                    <a:pt x="226" y="64"/>
                    <a:pt x="225" y="6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</a:path>
              </a:pathLst>
            </a:custGeom>
            <a:solidFill>
              <a:srgbClr val="E5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49" y="2488"/>
              <a:ext cx="136" cy="232"/>
            </a:xfrm>
            <a:custGeom>
              <a:avLst/>
              <a:gdLst>
                <a:gd name="T0" fmla="*/ 3 w 116"/>
                <a:gd name="T1" fmla="*/ 0 h 198"/>
                <a:gd name="T2" fmla="*/ 1 w 116"/>
                <a:gd name="T3" fmla="*/ 1 h 198"/>
                <a:gd name="T4" fmla="*/ 0 w 116"/>
                <a:gd name="T5" fmla="*/ 4 h 198"/>
                <a:gd name="T6" fmla="*/ 0 w 116"/>
                <a:gd name="T7" fmla="*/ 131 h 198"/>
                <a:gd name="T8" fmla="*/ 1 w 116"/>
                <a:gd name="T9" fmla="*/ 134 h 198"/>
                <a:gd name="T10" fmla="*/ 111 w 116"/>
                <a:gd name="T11" fmla="*/ 197 h 198"/>
                <a:gd name="T12" fmla="*/ 113 w 116"/>
                <a:gd name="T13" fmla="*/ 198 h 198"/>
                <a:gd name="T14" fmla="*/ 114 w 116"/>
                <a:gd name="T15" fmla="*/ 197 h 198"/>
                <a:gd name="T16" fmla="*/ 116 w 116"/>
                <a:gd name="T17" fmla="*/ 194 h 198"/>
                <a:gd name="T18" fmla="*/ 116 w 116"/>
                <a:gd name="T19" fmla="*/ 67 h 198"/>
                <a:gd name="T20" fmla="*/ 114 w 116"/>
                <a:gd name="T21" fmla="*/ 64 h 198"/>
                <a:gd name="T22" fmla="*/ 5 w 116"/>
                <a:gd name="T23" fmla="*/ 1 h 198"/>
                <a:gd name="T24" fmla="*/ 3 w 116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98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2"/>
                    <a:pt x="0" y="133"/>
                    <a:pt x="1" y="134"/>
                  </a:cubicBezTo>
                  <a:cubicBezTo>
                    <a:pt x="111" y="197"/>
                    <a:pt x="111" y="197"/>
                    <a:pt x="111" y="197"/>
                  </a:cubicBezTo>
                  <a:cubicBezTo>
                    <a:pt x="112" y="197"/>
                    <a:pt x="112" y="198"/>
                    <a:pt x="113" y="198"/>
                  </a:cubicBezTo>
                  <a:cubicBezTo>
                    <a:pt x="113" y="198"/>
                    <a:pt x="114" y="197"/>
                    <a:pt x="114" y="197"/>
                  </a:cubicBezTo>
                  <a:cubicBezTo>
                    <a:pt x="115" y="197"/>
                    <a:pt x="116" y="196"/>
                    <a:pt x="116" y="194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66"/>
                    <a:pt x="115" y="65"/>
                    <a:pt x="114" y="6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714" y="2489"/>
              <a:ext cx="136" cy="231"/>
            </a:xfrm>
            <a:custGeom>
              <a:avLst/>
              <a:gdLst>
                <a:gd name="T0" fmla="*/ 113 w 116"/>
                <a:gd name="T1" fmla="*/ 0 h 197"/>
                <a:gd name="T2" fmla="*/ 111 w 116"/>
                <a:gd name="T3" fmla="*/ 1 h 197"/>
                <a:gd name="T4" fmla="*/ 1 w 116"/>
                <a:gd name="T5" fmla="*/ 64 h 197"/>
                <a:gd name="T6" fmla="*/ 0 w 116"/>
                <a:gd name="T7" fmla="*/ 67 h 197"/>
                <a:gd name="T8" fmla="*/ 0 w 116"/>
                <a:gd name="T9" fmla="*/ 193 h 197"/>
                <a:gd name="T10" fmla="*/ 1 w 116"/>
                <a:gd name="T11" fmla="*/ 196 h 197"/>
                <a:gd name="T12" fmla="*/ 3 w 116"/>
                <a:gd name="T13" fmla="*/ 197 h 197"/>
                <a:gd name="T14" fmla="*/ 5 w 116"/>
                <a:gd name="T15" fmla="*/ 196 h 197"/>
                <a:gd name="T16" fmla="*/ 114 w 116"/>
                <a:gd name="T17" fmla="*/ 133 h 197"/>
                <a:gd name="T18" fmla="*/ 116 w 116"/>
                <a:gd name="T19" fmla="*/ 130 h 197"/>
                <a:gd name="T20" fmla="*/ 116 w 116"/>
                <a:gd name="T21" fmla="*/ 3 h 197"/>
                <a:gd name="T22" fmla="*/ 114 w 116"/>
                <a:gd name="T23" fmla="*/ 1 h 197"/>
                <a:gd name="T24" fmla="*/ 113 w 116"/>
                <a:gd name="T2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97">
                  <a:moveTo>
                    <a:pt x="113" y="0"/>
                  </a:moveTo>
                  <a:cubicBezTo>
                    <a:pt x="112" y="0"/>
                    <a:pt x="112" y="0"/>
                    <a:pt x="111" y="1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5"/>
                    <a:pt x="0" y="196"/>
                    <a:pt x="1" y="196"/>
                  </a:cubicBezTo>
                  <a:cubicBezTo>
                    <a:pt x="2" y="196"/>
                    <a:pt x="2" y="197"/>
                    <a:pt x="3" y="197"/>
                  </a:cubicBezTo>
                  <a:cubicBezTo>
                    <a:pt x="3" y="197"/>
                    <a:pt x="4" y="196"/>
                    <a:pt x="5" y="196"/>
                  </a:cubicBezTo>
                  <a:cubicBezTo>
                    <a:pt x="114" y="133"/>
                    <a:pt x="114" y="133"/>
                    <a:pt x="114" y="133"/>
                  </a:cubicBezTo>
                  <a:cubicBezTo>
                    <a:pt x="115" y="132"/>
                    <a:pt x="116" y="131"/>
                    <a:pt x="116" y="130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6" y="2"/>
                    <a:pt x="115" y="1"/>
                    <a:pt x="114" y="1"/>
                  </a:cubicBezTo>
                  <a:cubicBezTo>
                    <a:pt x="114" y="0"/>
                    <a:pt x="113" y="0"/>
                    <a:pt x="113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818" y="2424"/>
              <a:ext cx="702" cy="492"/>
            </a:xfrm>
            <a:custGeom>
              <a:avLst/>
              <a:gdLst>
                <a:gd name="T0" fmla="*/ 0 w 599"/>
                <a:gd name="T1" fmla="*/ 398 h 420"/>
                <a:gd name="T2" fmla="*/ 22 w 599"/>
                <a:gd name="T3" fmla="*/ 420 h 420"/>
                <a:gd name="T4" fmla="*/ 577 w 599"/>
                <a:gd name="T5" fmla="*/ 420 h 420"/>
                <a:gd name="T6" fmla="*/ 599 w 599"/>
                <a:gd name="T7" fmla="*/ 398 h 420"/>
                <a:gd name="T8" fmla="*/ 599 w 599"/>
                <a:gd name="T9" fmla="*/ 0 h 420"/>
                <a:gd name="T10" fmla="*/ 0 w 599"/>
                <a:gd name="T11" fmla="*/ 0 h 420"/>
                <a:gd name="T12" fmla="*/ 0 w 599"/>
                <a:gd name="T13" fmla="*/ 39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420">
                  <a:moveTo>
                    <a:pt x="0" y="398"/>
                  </a:moveTo>
                  <a:cubicBezTo>
                    <a:pt x="0" y="410"/>
                    <a:pt x="10" y="420"/>
                    <a:pt x="22" y="420"/>
                  </a:cubicBezTo>
                  <a:cubicBezTo>
                    <a:pt x="577" y="420"/>
                    <a:pt x="577" y="420"/>
                    <a:pt x="577" y="420"/>
                  </a:cubicBezTo>
                  <a:cubicBezTo>
                    <a:pt x="589" y="420"/>
                    <a:pt x="599" y="410"/>
                    <a:pt x="599" y="398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8"/>
                    <a:pt x="0" y="398"/>
                    <a:pt x="0" y="398"/>
                  </a:cubicBezTo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818" y="2317"/>
              <a:ext cx="702" cy="107"/>
            </a:xfrm>
            <a:custGeom>
              <a:avLst/>
              <a:gdLst>
                <a:gd name="T0" fmla="*/ 577 w 599"/>
                <a:gd name="T1" fmla="*/ 0 h 91"/>
                <a:gd name="T2" fmla="*/ 22 w 599"/>
                <a:gd name="T3" fmla="*/ 0 h 91"/>
                <a:gd name="T4" fmla="*/ 0 w 599"/>
                <a:gd name="T5" fmla="*/ 22 h 91"/>
                <a:gd name="T6" fmla="*/ 0 w 599"/>
                <a:gd name="T7" fmla="*/ 91 h 91"/>
                <a:gd name="T8" fmla="*/ 599 w 599"/>
                <a:gd name="T9" fmla="*/ 91 h 91"/>
                <a:gd name="T10" fmla="*/ 599 w 599"/>
                <a:gd name="T11" fmla="*/ 22 h 91"/>
                <a:gd name="T12" fmla="*/ 577 w 599"/>
                <a:gd name="T1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91">
                  <a:moveTo>
                    <a:pt x="57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599" y="91"/>
                    <a:pt x="599" y="91"/>
                    <a:pt x="599" y="91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</a:path>
              </a:pathLst>
            </a:cu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1025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025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1025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1025" y="2681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1181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1181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1181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181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181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870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870" y="2786"/>
              <a:ext cx="13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025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181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338" y="2681"/>
              <a:ext cx="130" cy="79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1338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1338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1338" y="2786"/>
              <a:ext cx="130" cy="77"/>
            </a:xfrm>
            <a:prstGeom prst="rect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840" y="2317"/>
              <a:ext cx="591" cy="0"/>
            </a:xfrm>
            <a:custGeom>
              <a:avLst/>
              <a:gdLst>
                <a:gd name="T0" fmla="*/ 140 w 504"/>
                <a:gd name="T1" fmla="*/ 5 w 504"/>
                <a:gd name="T2" fmla="*/ 0 w 504"/>
                <a:gd name="T3" fmla="*/ 3 w 504"/>
                <a:gd name="T4" fmla="*/ 140 w 504"/>
                <a:gd name="T5" fmla="*/ 140 w 504"/>
                <a:gd name="T6" fmla="*/ 504 w 504"/>
                <a:gd name="T7" fmla="*/ 159 w 504"/>
                <a:gd name="T8" fmla="*/ 159 w 504"/>
                <a:gd name="T9" fmla="*/ 503 w 504"/>
                <a:gd name="T10" fmla="*/ 504 w 50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</a:cxnLst>
              <a:rect l="0" t="0" r="r" b="b"/>
              <a:pathLst>
                <a:path w="504">
                  <a:moveTo>
                    <a:pt x="14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moveTo>
                    <a:pt x="504" y="0"/>
                  </a:move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4" y="0"/>
                    <a:pt x="504" y="0"/>
                    <a:pt x="504" y="0"/>
                  </a:cubicBezTo>
                </a:path>
              </a:pathLst>
            </a:custGeom>
            <a:solidFill>
              <a:srgbClr val="1C4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004" y="2317"/>
              <a:ext cx="23" cy="0"/>
            </a:xfrm>
            <a:custGeom>
              <a:avLst/>
              <a:gdLst>
                <a:gd name="T0" fmla="*/ 19 w 19"/>
                <a:gd name="T1" fmla="*/ 0 w 19"/>
                <a:gd name="T2" fmla="*/ 0 w 19"/>
                <a:gd name="T3" fmla="*/ 19 w 19"/>
                <a:gd name="T4" fmla="*/ 19 w 1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9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89C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842" y="2916"/>
              <a:ext cx="35" cy="0"/>
            </a:xfrm>
            <a:custGeom>
              <a:avLst/>
              <a:gdLst>
                <a:gd name="T0" fmla="*/ 0 w 30"/>
                <a:gd name="T1" fmla="*/ 4 w 30"/>
                <a:gd name="T2" fmla="*/ 30 w 30"/>
                <a:gd name="T3" fmla="*/ 30 w 30"/>
                <a:gd name="T4" fmla="*/ 2 w 30"/>
                <a:gd name="T5" fmla="*/ 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1C4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818" y="2424"/>
              <a:ext cx="513" cy="492"/>
            </a:xfrm>
            <a:custGeom>
              <a:avLst/>
              <a:gdLst>
                <a:gd name="T0" fmla="*/ 44 w 438"/>
                <a:gd name="T1" fmla="*/ 287 h 420"/>
                <a:gd name="T2" fmla="*/ 44 w 438"/>
                <a:gd name="T3" fmla="*/ 220 h 420"/>
                <a:gd name="T4" fmla="*/ 155 w 438"/>
                <a:gd name="T5" fmla="*/ 220 h 420"/>
                <a:gd name="T6" fmla="*/ 155 w 438"/>
                <a:gd name="T7" fmla="*/ 287 h 420"/>
                <a:gd name="T8" fmla="*/ 44 w 438"/>
                <a:gd name="T9" fmla="*/ 287 h 420"/>
                <a:gd name="T10" fmla="*/ 44 w 438"/>
                <a:gd name="T11" fmla="*/ 198 h 420"/>
                <a:gd name="T12" fmla="*/ 44 w 438"/>
                <a:gd name="T13" fmla="*/ 131 h 420"/>
                <a:gd name="T14" fmla="*/ 155 w 438"/>
                <a:gd name="T15" fmla="*/ 131 h 420"/>
                <a:gd name="T16" fmla="*/ 155 w 438"/>
                <a:gd name="T17" fmla="*/ 198 h 420"/>
                <a:gd name="T18" fmla="*/ 44 w 438"/>
                <a:gd name="T19" fmla="*/ 198 h 420"/>
                <a:gd name="T20" fmla="*/ 44 w 438"/>
                <a:gd name="T21" fmla="*/ 109 h 420"/>
                <a:gd name="T22" fmla="*/ 44 w 438"/>
                <a:gd name="T23" fmla="*/ 42 h 420"/>
                <a:gd name="T24" fmla="*/ 155 w 438"/>
                <a:gd name="T25" fmla="*/ 42 h 420"/>
                <a:gd name="T26" fmla="*/ 155 w 438"/>
                <a:gd name="T27" fmla="*/ 109 h 420"/>
                <a:gd name="T28" fmla="*/ 44 w 438"/>
                <a:gd name="T29" fmla="*/ 109 h 420"/>
                <a:gd name="T30" fmla="*/ 177 w 438"/>
                <a:gd name="T31" fmla="*/ 109 h 420"/>
                <a:gd name="T32" fmla="*/ 177 w 438"/>
                <a:gd name="T33" fmla="*/ 42 h 420"/>
                <a:gd name="T34" fmla="*/ 288 w 438"/>
                <a:gd name="T35" fmla="*/ 42 h 420"/>
                <a:gd name="T36" fmla="*/ 288 w 438"/>
                <a:gd name="T37" fmla="*/ 109 h 420"/>
                <a:gd name="T38" fmla="*/ 177 w 438"/>
                <a:gd name="T39" fmla="*/ 109 h 420"/>
                <a:gd name="T40" fmla="*/ 438 w 438"/>
                <a:gd name="T41" fmla="*/ 0 h 420"/>
                <a:gd name="T42" fmla="*/ 0 w 438"/>
                <a:gd name="T43" fmla="*/ 0 h 420"/>
                <a:gd name="T44" fmla="*/ 0 w 438"/>
                <a:gd name="T45" fmla="*/ 20 h 420"/>
                <a:gd name="T46" fmla="*/ 0 w 438"/>
                <a:gd name="T47" fmla="*/ 60 h 420"/>
                <a:gd name="T48" fmla="*/ 0 w 438"/>
                <a:gd name="T49" fmla="*/ 396 h 420"/>
                <a:gd name="T50" fmla="*/ 20 w 438"/>
                <a:gd name="T51" fmla="*/ 420 h 420"/>
                <a:gd name="T52" fmla="*/ 22 w 438"/>
                <a:gd name="T53" fmla="*/ 420 h 420"/>
                <a:gd name="T54" fmla="*/ 50 w 438"/>
                <a:gd name="T55" fmla="*/ 420 h 420"/>
                <a:gd name="T56" fmla="*/ 91 w 438"/>
                <a:gd name="T57" fmla="*/ 375 h 420"/>
                <a:gd name="T58" fmla="*/ 44 w 438"/>
                <a:gd name="T59" fmla="*/ 375 h 420"/>
                <a:gd name="T60" fmla="*/ 44 w 438"/>
                <a:gd name="T61" fmla="*/ 309 h 420"/>
                <a:gd name="T62" fmla="*/ 153 w 438"/>
                <a:gd name="T63" fmla="*/ 309 h 420"/>
                <a:gd name="T64" fmla="*/ 177 w 438"/>
                <a:gd name="T65" fmla="*/ 282 h 420"/>
                <a:gd name="T66" fmla="*/ 177 w 438"/>
                <a:gd name="T67" fmla="*/ 220 h 420"/>
                <a:gd name="T68" fmla="*/ 235 w 438"/>
                <a:gd name="T69" fmla="*/ 220 h 420"/>
                <a:gd name="T70" fmla="*/ 255 w 438"/>
                <a:gd name="T71" fmla="*/ 198 h 420"/>
                <a:gd name="T72" fmla="*/ 177 w 438"/>
                <a:gd name="T73" fmla="*/ 198 h 420"/>
                <a:gd name="T74" fmla="*/ 177 w 438"/>
                <a:gd name="T75" fmla="*/ 131 h 420"/>
                <a:gd name="T76" fmla="*/ 288 w 438"/>
                <a:gd name="T77" fmla="*/ 131 h 420"/>
                <a:gd name="T78" fmla="*/ 288 w 438"/>
                <a:gd name="T79" fmla="*/ 162 h 420"/>
                <a:gd name="T80" fmla="*/ 310 w 438"/>
                <a:gd name="T81" fmla="*/ 138 h 420"/>
                <a:gd name="T82" fmla="*/ 310 w 438"/>
                <a:gd name="T83" fmla="*/ 131 h 420"/>
                <a:gd name="T84" fmla="*/ 317 w 438"/>
                <a:gd name="T85" fmla="*/ 131 h 420"/>
                <a:gd name="T86" fmla="*/ 338 w 438"/>
                <a:gd name="T87" fmla="*/ 109 h 420"/>
                <a:gd name="T88" fmla="*/ 310 w 438"/>
                <a:gd name="T89" fmla="*/ 109 h 420"/>
                <a:gd name="T90" fmla="*/ 310 w 438"/>
                <a:gd name="T91" fmla="*/ 42 h 420"/>
                <a:gd name="T92" fmla="*/ 399 w 438"/>
                <a:gd name="T93" fmla="*/ 42 h 420"/>
                <a:gd name="T94" fmla="*/ 438 w 438"/>
                <a:gd name="T95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8" h="420">
                  <a:moveTo>
                    <a:pt x="44" y="287"/>
                  </a:moveTo>
                  <a:cubicBezTo>
                    <a:pt x="44" y="220"/>
                    <a:pt x="44" y="220"/>
                    <a:pt x="44" y="220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55" y="287"/>
                    <a:pt x="155" y="287"/>
                    <a:pt x="155" y="287"/>
                  </a:cubicBezTo>
                  <a:cubicBezTo>
                    <a:pt x="44" y="287"/>
                    <a:pt x="44" y="287"/>
                    <a:pt x="44" y="287"/>
                  </a:cubicBezTo>
                  <a:moveTo>
                    <a:pt x="44" y="198"/>
                  </a:moveTo>
                  <a:cubicBezTo>
                    <a:pt x="44" y="131"/>
                    <a:pt x="44" y="131"/>
                    <a:pt x="44" y="131"/>
                  </a:cubicBezTo>
                  <a:cubicBezTo>
                    <a:pt x="155" y="131"/>
                    <a:pt x="155" y="131"/>
                    <a:pt x="155" y="131"/>
                  </a:cubicBezTo>
                  <a:cubicBezTo>
                    <a:pt x="155" y="198"/>
                    <a:pt x="155" y="198"/>
                    <a:pt x="155" y="198"/>
                  </a:cubicBezTo>
                  <a:cubicBezTo>
                    <a:pt x="44" y="198"/>
                    <a:pt x="44" y="198"/>
                    <a:pt x="44" y="198"/>
                  </a:cubicBezTo>
                  <a:moveTo>
                    <a:pt x="44" y="109"/>
                  </a:moveTo>
                  <a:cubicBezTo>
                    <a:pt x="44" y="42"/>
                    <a:pt x="44" y="42"/>
                    <a:pt x="44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109"/>
                    <a:pt x="155" y="109"/>
                    <a:pt x="155" y="109"/>
                  </a:cubicBezTo>
                  <a:cubicBezTo>
                    <a:pt x="44" y="109"/>
                    <a:pt x="44" y="109"/>
                    <a:pt x="44" y="109"/>
                  </a:cubicBezTo>
                  <a:moveTo>
                    <a:pt x="177" y="109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288" y="42"/>
                    <a:pt x="288" y="42"/>
                    <a:pt x="288" y="42"/>
                  </a:cubicBezTo>
                  <a:cubicBezTo>
                    <a:pt x="288" y="109"/>
                    <a:pt x="288" y="109"/>
                    <a:pt x="288" y="109"/>
                  </a:cubicBezTo>
                  <a:cubicBezTo>
                    <a:pt x="177" y="109"/>
                    <a:pt x="177" y="109"/>
                    <a:pt x="177" y="109"/>
                  </a:cubicBezTo>
                  <a:moveTo>
                    <a:pt x="4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408"/>
                    <a:pt x="8" y="418"/>
                    <a:pt x="20" y="420"/>
                  </a:cubicBezTo>
                  <a:cubicBezTo>
                    <a:pt x="20" y="420"/>
                    <a:pt x="21" y="420"/>
                    <a:pt x="22" y="420"/>
                  </a:cubicBezTo>
                  <a:cubicBezTo>
                    <a:pt x="50" y="420"/>
                    <a:pt x="50" y="420"/>
                    <a:pt x="50" y="420"/>
                  </a:cubicBezTo>
                  <a:cubicBezTo>
                    <a:pt x="91" y="375"/>
                    <a:pt x="91" y="375"/>
                    <a:pt x="91" y="375"/>
                  </a:cubicBezTo>
                  <a:cubicBezTo>
                    <a:pt x="44" y="375"/>
                    <a:pt x="44" y="375"/>
                    <a:pt x="44" y="375"/>
                  </a:cubicBezTo>
                  <a:cubicBezTo>
                    <a:pt x="44" y="309"/>
                    <a:pt x="44" y="309"/>
                    <a:pt x="44" y="309"/>
                  </a:cubicBezTo>
                  <a:cubicBezTo>
                    <a:pt x="153" y="309"/>
                    <a:pt x="153" y="309"/>
                    <a:pt x="153" y="309"/>
                  </a:cubicBezTo>
                  <a:cubicBezTo>
                    <a:pt x="177" y="282"/>
                    <a:pt x="177" y="282"/>
                    <a:pt x="177" y="282"/>
                  </a:cubicBezTo>
                  <a:cubicBezTo>
                    <a:pt x="177" y="220"/>
                    <a:pt x="177" y="220"/>
                    <a:pt x="177" y="220"/>
                  </a:cubicBezTo>
                  <a:cubicBezTo>
                    <a:pt x="235" y="220"/>
                    <a:pt x="235" y="220"/>
                    <a:pt x="235" y="220"/>
                  </a:cubicBezTo>
                  <a:cubicBezTo>
                    <a:pt x="255" y="198"/>
                    <a:pt x="255" y="198"/>
                    <a:pt x="255" y="198"/>
                  </a:cubicBezTo>
                  <a:cubicBezTo>
                    <a:pt x="177" y="198"/>
                    <a:pt x="177" y="198"/>
                    <a:pt x="177" y="198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88" y="131"/>
                    <a:pt x="288" y="131"/>
                    <a:pt x="288" y="131"/>
                  </a:cubicBezTo>
                  <a:cubicBezTo>
                    <a:pt x="288" y="162"/>
                    <a:pt x="288" y="162"/>
                    <a:pt x="288" y="162"/>
                  </a:cubicBezTo>
                  <a:cubicBezTo>
                    <a:pt x="310" y="138"/>
                    <a:pt x="310" y="138"/>
                    <a:pt x="310" y="138"/>
                  </a:cubicBezTo>
                  <a:cubicBezTo>
                    <a:pt x="310" y="131"/>
                    <a:pt x="310" y="131"/>
                    <a:pt x="310" y="131"/>
                  </a:cubicBezTo>
                  <a:cubicBezTo>
                    <a:pt x="317" y="131"/>
                    <a:pt x="317" y="131"/>
                    <a:pt x="317" y="131"/>
                  </a:cubicBezTo>
                  <a:cubicBezTo>
                    <a:pt x="338" y="109"/>
                    <a:pt x="338" y="109"/>
                    <a:pt x="338" y="109"/>
                  </a:cubicBezTo>
                  <a:cubicBezTo>
                    <a:pt x="310" y="109"/>
                    <a:pt x="310" y="109"/>
                    <a:pt x="310" y="109"/>
                  </a:cubicBezTo>
                  <a:cubicBezTo>
                    <a:pt x="310" y="42"/>
                    <a:pt x="310" y="42"/>
                    <a:pt x="310" y="42"/>
                  </a:cubicBezTo>
                  <a:cubicBezTo>
                    <a:pt x="399" y="42"/>
                    <a:pt x="399" y="42"/>
                    <a:pt x="399" y="42"/>
                  </a:cubicBezTo>
                  <a:cubicBezTo>
                    <a:pt x="438" y="0"/>
                    <a:pt x="438" y="0"/>
                    <a:pt x="438" y="0"/>
                  </a:cubicBezTo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818" y="2317"/>
              <a:ext cx="611" cy="107"/>
            </a:xfrm>
            <a:custGeom>
              <a:avLst/>
              <a:gdLst>
                <a:gd name="T0" fmla="*/ 522 w 522"/>
                <a:gd name="T1" fmla="*/ 0 h 91"/>
                <a:gd name="T2" fmla="*/ 178 w 522"/>
                <a:gd name="T3" fmla="*/ 0 h 91"/>
                <a:gd name="T4" fmla="*/ 159 w 522"/>
                <a:gd name="T5" fmla="*/ 0 h 91"/>
                <a:gd name="T6" fmla="*/ 22 w 522"/>
                <a:gd name="T7" fmla="*/ 0 h 91"/>
                <a:gd name="T8" fmla="*/ 19 w 522"/>
                <a:gd name="T9" fmla="*/ 0 h 91"/>
                <a:gd name="T10" fmla="*/ 0 w 522"/>
                <a:gd name="T11" fmla="*/ 24 h 91"/>
                <a:gd name="T12" fmla="*/ 0 w 522"/>
                <a:gd name="T13" fmla="*/ 91 h 91"/>
                <a:gd name="T14" fmla="*/ 438 w 522"/>
                <a:gd name="T15" fmla="*/ 91 h 91"/>
                <a:gd name="T16" fmla="*/ 522 w 522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2" h="91">
                  <a:moveTo>
                    <a:pt x="522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8" y="3"/>
                    <a:pt x="0" y="12"/>
                    <a:pt x="0" y="24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438" y="91"/>
                    <a:pt x="438" y="91"/>
                    <a:pt x="438" y="91"/>
                  </a:cubicBezTo>
                  <a:cubicBezTo>
                    <a:pt x="522" y="0"/>
                    <a:pt x="522" y="0"/>
                    <a:pt x="522" y="0"/>
                  </a:cubicBezTo>
                </a:path>
              </a:pathLst>
            </a:cu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025" y="2577"/>
              <a:ext cx="130" cy="79"/>
            </a:xfrm>
            <a:custGeom>
              <a:avLst/>
              <a:gdLst>
                <a:gd name="T0" fmla="*/ 130 w 130"/>
                <a:gd name="T1" fmla="*/ 0 h 79"/>
                <a:gd name="T2" fmla="*/ 0 w 130"/>
                <a:gd name="T3" fmla="*/ 0 h 79"/>
                <a:gd name="T4" fmla="*/ 0 w 130"/>
                <a:gd name="T5" fmla="*/ 79 h 79"/>
                <a:gd name="T6" fmla="*/ 92 w 130"/>
                <a:gd name="T7" fmla="*/ 79 h 79"/>
                <a:gd name="T8" fmla="*/ 130 w 130"/>
                <a:gd name="T9" fmla="*/ 36 h 79"/>
                <a:gd name="T10" fmla="*/ 130 w 130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9">
                  <a:moveTo>
                    <a:pt x="130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92" y="79"/>
                  </a:lnTo>
                  <a:lnTo>
                    <a:pt x="130" y="3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025" y="2577"/>
              <a:ext cx="130" cy="79"/>
            </a:xfrm>
            <a:custGeom>
              <a:avLst/>
              <a:gdLst>
                <a:gd name="T0" fmla="*/ 130 w 130"/>
                <a:gd name="T1" fmla="*/ 0 h 79"/>
                <a:gd name="T2" fmla="*/ 0 w 130"/>
                <a:gd name="T3" fmla="*/ 0 h 79"/>
                <a:gd name="T4" fmla="*/ 0 w 130"/>
                <a:gd name="T5" fmla="*/ 79 h 79"/>
                <a:gd name="T6" fmla="*/ 92 w 130"/>
                <a:gd name="T7" fmla="*/ 79 h 79"/>
                <a:gd name="T8" fmla="*/ 130 w 130"/>
                <a:gd name="T9" fmla="*/ 36 h 79"/>
                <a:gd name="T10" fmla="*/ 130 w 130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9">
                  <a:moveTo>
                    <a:pt x="130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92" y="79"/>
                  </a:lnTo>
                  <a:lnTo>
                    <a:pt x="130" y="36"/>
                  </a:lnTo>
                  <a:lnTo>
                    <a:pt x="1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1025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025" y="2681"/>
              <a:ext cx="68" cy="73"/>
            </a:xfrm>
            <a:custGeom>
              <a:avLst/>
              <a:gdLst>
                <a:gd name="T0" fmla="*/ 68 w 68"/>
                <a:gd name="T1" fmla="*/ 0 h 73"/>
                <a:gd name="T2" fmla="*/ 0 w 68"/>
                <a:gd name="T3" fmla="*/ 0 h 73"/>
                <a:gd name="T4" fmla="*/ 0 w 68"/>
                <a:gd name="T5" fmla="*/ 73 h 73"/>
                <a:gd name="T6" fmla="*/ 68 w 68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3">
                  <a:moveTo>
                    <a:pt x="68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025" y="2681"/>
              <a:ext cx="68" cy="73"/>
            </a:xfrm>
            <a:custGeom>
              <a:avLst/>
              <a:gdLst>
                <a:gd name="T0" fmla="*/ 68 w 68"/>
                <a:gd name="T1" fmla="*/ 0 h 73"/>
                <a:gd name="T2" fmla="*/ 0 w 68"/>
                <a:gd name="T3" fmla="*/ 0 h 73"/>
                <a:gd name="T4" fmla="*/ 0 w 68"/>
                <a:gd name="T5" fmla="*/ 73 h 73"/>
                <a:gd name="T6" fmla="*/ 68 w 68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73">
                  <a:moveTo>
                    <a:pt x="68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181" y="2577"/>
              <a:ext cx="8" cy="8"/>
            </a:xfrm>
            <a:custGeom>
              <a:avLst/>
              <a:gdLst>
                <a:gd name="T0" fmla="*/ 8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181" y="2577"/>
              <a:ext cx="8" cy="8"/>
            </a:xfrm>
            <a:custGeom>
              <a:avLst/>
              <a:gdLst>
                <a:gd name="T0" fmla="*/ 8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181" y="2473"/>
              <a:ext cx="104" cy="78"/>
            </a:xfrm>
            <a:custGeom>
              <a:avLst/>
              <a:gdLst>
                <a:gd name="T0" fmla="*/ 104 w 104"/>
                <a:gd name="T1" fmla="*/ 0 h 78"/>
                <a:gd name="T2" fmla="*/ 0 w 104"/>
                <a:gd name="T3" fmla="*/ 0 h 78"/>
                <a:gd name="T4" fmla="*/ 0 w 104"/>
                <a:gd name="T5" fmla="*/ 78 h 78"/>
                <a:gd name="T6" fmla="*/ 33 w 104"/>
                <a:gd name="T7" fmla="*/ 78 h 78"/>
                <a:gd name="T8" fmla="*/ 104 w 10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8">
                  <a:moveTo>
                    <a:pt x="104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33" y="78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181" y="2473"/>
              <a:ext cx="104" cy="78"/>
            </a:xfrm>
            <a:custGeom>
              <a:avLst/>
              <a:gdLst>
                <a:gd name="T0" fmla="*/ 104 w 104"/>
                <a:gd name="T1" fmla="*/ 0 h 78"/>
                <a:gd name="T2" fmla="*/ 0 w 104"/>
                <a:gd name="T3" fmla="*/ 0 h 78"/>
                <a:gd name="T4" fmla="*/ 0 w 104"/>
                <a:gd name="T5" fmla="*/ 78 h 78"/>
                <a:gd name="T6" fmla="*/ 33 w 104"/>
                <a:gd name="T7" fmla="*/ 78 h 78"/>
                <a:gd name="T8" fmla="*/ 104 w 10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8">
                  <a:moveTo>
                    <a:pt x="104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33" y="78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870" y="2473"/>
              <a:ext cx="13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870" y="2577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870" y="2681"/>
              <a:ext cx="130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870" y="2786"/>
              <a:ext cx="127" cy="77"/>
            </a:xfrm>
            <a:custGeom>
              <a:avLst/>
              <a:gdLst>
                <a:gd name="T0" fmla="*/ 127 w 127"/>
                <a:gd name="T1" fmla="*/ 0 h 77"/>
                <a:gd name="T2" fmla="*/ 0 w 127"/>
                <a:gd name="T3" fmla="*/ 0 h 77"/>
                <a:gd name="T4" fmla="*/ 0 w 127"/>
                <a:gd name="T5" fmla="*/ 77 h 77"/>
                <a:gd name="T6" fmla="*/ 55 w 127"/>
                <a:gd name="T7" fmla="*/ 77 h 77"/>
                <a:gd name="T8" fmla="*/ 127 w 12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7">
                  <a:moveTo>
                    <a:pt x="127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55" y="77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99CC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870" y="2786"/>
              <a:ext cx="127" cy="77"/>
            </a:xfrm>
            <a:custGeom>
              <a:avLst/>
              <a:gdLst>
                <a:gd name="T0" fmla="*/ 127 w 127"/>
                <a:gd name="T1" fmla="*/ 0 h 77"/>
                <a:gd name="T2" fmla="*/ 0 w 127"/>
                <a:gd name="T3" fmla="*/ 0 h 77"/>
                <a:gd name="T4" fmla="*/ 0 w 127"/>
                <a:gd name="T5" fmla="*/ 77 h 77"/>
                <a:gd name="T6" fmla="*/ 55 w 127"/>
                <a:gd name="T7" fmla="*/ 77 h 77"/>
                <a:gd name="T8" fmla="*/ 127 w 127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7">
                  <a:moveTo>
                    <a:pt x="127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55" y="77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487" y="2092"/>
              <a:ext cx="361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4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RESOU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838" y="2092"/>
              <a:ext cx="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4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1906" y="2092"/>
              <a:ext cx="243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4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CE G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2142" y="2092"/>
              <a:ext cx="72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4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R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2210" y="2092"/>
              <a:ext cx="235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4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OUP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735" y="1276"/>
              <a:ext cx="90" cy="16"/>
            </a:xfrm>
            <a:custGeom>
              <a:avLst/>
              <a:gdLst>
                <a:gd name="T0" fmla="*/ 7 w 77"/>
                <a:gd name="T1" fmla="*/ 14 h 14"/>
                <a:gd name="T2" fmla="*/ 0 w 77"/>
                <a:gd name="T3" fmla="*/ 7 h 14"/>
                <a:gd name="T4" fmla="*/ 7 w 77"/>
                <a:gd name="T5" fmla="*/ 0 h 14"/>
                <a:gd name="T6" fmla="*/ 70 w 77"/>
                <a:gd name="T7" fmla="*/ 0 h 14"/>
                <a:gd name="T8" fmla="*/ 77 w 77"/>
                <a:gd name="T9" fmla="*/ 7 h 14"/>
                <a:gd name="T10" fmla="*/ 70 w 77"/>
                <a:gd name="T11" fmla="*/ 14 h 14"/>
                <a:gd name="T12" fmla="*/ 7 w 7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4" y="0"/>
                    <a:pt x="77" y="3"/>
                    <a:pt x="77" y="7"/>
                  </a:cubicBezTo>
                  <a:cubicBezTo>
                    <a:pt x="77" y="11"/>
                    <a:pt x="74" y="14"/>
                    <a:pt x="70" y="1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735" y="1276"/>
              <a:ext cx="28" cy="16"/>
            </a:xfrm>
            <a:custGeom>
              <a:avLst/>
              <a:gdLst>
                <a:gd name="T0" fmla="*/ 22 w 24"/>
                <a:gd name="T1" fmla="*/ 0 h 14"/>
                <a:gd name="T2" fmla="*/ 7 w 24"/>
                <a:gd name="T3" fmla="*/ 0 h 14"/>
                <a:gd name="T4" fmla="*/ 0 w 24"/>
                <a:gd name="T5" fmla="*/ 7 h 14"/>
                <a:gd name="T6" fmla="*/ 7 w 24"/>
                <a:gd name="T7" fmla="*/ 14 h 14"/>
                <a:gd name="T8" fmla="*/ 22 w 24"/>
                <a:gd name="T9" fmla="*/ 14 h 14"/>
                <a:gd name="T10" fmla="*/ 24 w 24"/>
                <a:gd name="T11" fmla="*/ 7 h 14"/>
                <a:gd name="T12" fmla="*/ 22 w 2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2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2"/>
                    <a:pt x="24" y="10"/>
                    <a:pt x="24" y="7"/>
                  </a:cubicBezTo>
                  <a:cubicBezTo>
                    <a:pt x="24" y="5"/>
                    <a:pt x="23" y="2"/>
                    <a:pt x="22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776" y="1276"/>
              <a:ext cx="8" cy="16"/>
            </a:xfrm>
            <a:custGeom>
              <a:avLst/>
              <a:gdLst>
                <a:gd name="T0" fmla="*/ 7 w 7"/>
                <a:gd name="T1" fmla="*/ 0 h 14"/>
                <a:gd name="T2" fmla="*/ 0 w 7"/>
                <a:gd name="T3" fmla="*/ 0 h 14"/>
                <a:gd name="T4" fmla="*/ 1 w 7"/>
                <a:gd name="T5" fmla="*/ 7 h 14"/>
                <a:gd name="T6" fmla="*/ 0 w 7"/>
                <a:gd name="T7" fmla="*/ 14 h 14"/>
                <a:gd name="T8" fmla="*/ 7 w 7"/>
                <a:gd name="T9" fmla="*/ 14 h 14"/>
                <a:gd name="T10" fmla="*/ 6 w 7"/>
                <a:gd name="T11" fmla="*/ 7 h 14"/>
                <a:gd name="T12" fmla="*/ 7 w 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5"/>
                    <a:pt x="1" y="7"/>
                  </a:cubicBezTo>
                  <a:cubicBezTo>
                    <a:pt x="1" y="10"/>
                    <a:pt x="1" y="12"/>
                    <a:pt x="0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2"/>
                    <a:pt x="6" y="10"/>
                    <a:pt x="6" y="7"/>
                  </a:cubicBezTo>
                  <a:cubicBezTo>
                    <a:pt x="6" y="5"/>
                    <a:pt x="6" y="2"/>
                    <a:pt x="7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797" y="1276"/>
              <a:ext cx="28" cy="16"/>
            </a:xfrm>
            <a:custGeom>
              <a:avLst/>
              <a:gdLst>
                <a:gd name="T0" fmla="*/ 24 w 24"/>
                <a:gd name="T1" fmla="*/ 7 h 14"/>
                <a:gd name="T2" fmla="*/ 17 w 24"/>
                <a:gd name="T3" fmla="*/ 0 h 14"/>
                <a:gd name="T4" fmla="*/ 2 w 24"/>
                <a:gd name="T5" fmla="*/ 0 h 14"/>
                <a:gd name="T6" fmla="*/ 0 w 24"/>
                <a:gd name="T7" fmla="*/ 7 h 14"/>
                <a:gd name="T8" fmla="*/ 2 w 24"/>
                <a:gd name="T9" fmla="*/ 14 h 14"/>
                <a:gd name="T10" fmla="*/ 17 w 24"/>
                <a:gd name="T11" fmla="*/ 14 h 14"/>
                <a:gd name="T12" fmla="*/ 24 w 24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4">
                  <a:moveTo>
                    <a:pt x="24" y="7"/>
                  </a:moveTo>
                  <a:cubicBezTo>
                    <a:pt x="24" y="3"/>
                    <a:pt x="21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5"/>
                    <a:pt x="0" y="7"/>
                  </a:cubicBezTo>
                  <a:cubicBezTo>
                    <a:pt x="0" y="10"/>
                    <a:pt x="1" y="12"/>
                    <a:pt x="2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1" y="14"/>
                    <a:pt x="24" y="11"/>
                    <a:pt x="24" y="7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761" y="1276"/>
              <a:ext cx="16" cy="16"/>
            </a:xfrm>
            <a:custGeom>
              <a:avLst/>
              <a:gdLst>
                <a:gd name="T0" fmla="*/ 13 w 14"/>
                <a:gd name="T1" fmla="*/ 0 h 14"/>
                <a:gd name="T2" fmla="*/ 0 w 14"/>
                <a:gd name="T3" fmla="*/ 0 h 14"/>
                <a:gd name="T4" fmla="*/ 2 w 14"/>
                <a:gd name="T5" fmla="*/ 7 h 14"/>
                <a:gd name="T6" fmla="*/ 0 w 14"/>
                <a:gd name="T7" fmla="*/ 14 h 14"/>
                <a:gd name="T8" fmla="*/ 13 w 14"/>
                <a:gd name="T9" fmla="*/ 14 h 14"/>
                <a:gd name="T10" fmla="*/ 14 w 14"/>
                <a:gd name="T11" fmla="*/ 7 h 14"/>
                <a:gd name="T12" fmla="*/ 13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5"/>
                    <a:pt x="2" y="7"/>
                  </a:cubicBezTo>
                  <a:cubicBezTo>
                    <a:pt x="2" y="10"/>
                    <a:pt x="1" y="12"/>
                    <a:pt x="0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2"/>
                    <a:pt x="14" y="10"/>
                    <a:pt x="14" y="7"/>
                  </a:cubicBezTo>
                  <a:cubicBezTo>
                    <a:pt x="14" y="5"/>
                    <a:pt x="14" y="2"/>
                    <a:pt x="13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698" y="1257"/>
              <a:ext cx="76" cy="55"/>
            </a:xfrm>
            <a:custGeom>
              <a:avLst/>
              <a:gdLst>
                <a:gd name="T0" fmla="*/ 45 w 65"/>
                <a:gd name="T1" fmla="*/ 35 h 47"/>
                <a:gd name="T2" fmla="*/ 23 w 65"/>
                <a:gd name="T3" fmla="*/ 35 h 47"/>
                <a:gd name="T4" fmla="*/ 12 w 65"/>
                <a:gd name="T5" fmla="*/ 23 h 47"/>
                <a:gd name="T6" fmla="*/ 23 w 65"/>
                <a:gd name="T7" fmla="*/ 12 h 47"/>
                <a:gd name="T8" fmla="*/ 45 w 65"/>
                <a:gd name="T9" fmla="*/ 12 h 47"/>
                <a:gd name="T10" fmla="*/ 46 w 65"/>
                <a:gd name="T11" fmla="*/ 12 h 47"/>
                <a:gd name="T12" fmla="*/ 65 w 65"/>
                <a:gd name="T13" fmla="*/ 12 h 47"/>
                <a:gd name="T14" fmla="*/ 45 w 65"/>
                <a:gd name="T15" fmla="*/ 0 h 47"/>
                <a:gd name="T16" fmla="*/ 23 w 65"/>
                <a:gd name="T17" fmla="*/ 0 h 47"/>
                <a:gd name="T18" fmla="*/ 0 w 65"/>
                <a:gd name="T19" fmla="*/ 23 h 47"/>
                <a:gd name="T20" fmla="*/ 23 w 65"/>
                <a:gd name="T21" fmla="*/ 47 h 47"/>
                <a:gd name="T22" fmla="*/ 45 w 65"/>
                <a:gd name="T23" fmla="*/ 47 h 47"/>
                <a:gd name="T24" fmla="*/ 65 w 65"/>
                <a:gd name="T25" fmla="*/ 35 h 47"/>
                <a:gd name="T26" fmla="*/ 46 w 65"/>
                <a:gd name="T27" fmla="*/ 35 h 47"/>
                <a:gd name="T28" fmla="*/ 45 w 65"/>
                <a:gd name="T29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7">
                  <a:moveTo>
                    <a:pt x="45" y="35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17" y="35"/>
                    <a:pt x="12" y="30"/>
                    <a:pt x="12" y="23"/>
                  </a:cubicBezTo>
                  <a:cubicBezTo>
                    <a:pt x="12" y="17"/>
                    <a:pt x="17" y="12"/>
                    <a:pt x="23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6" y="12"/>
                    <a:pt x="46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1" y="5"/>
                    <a:pt x="54" y="0"/>
                    <a:pt x="4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6"/>
                    <a:pt x="10" y="47"/>
                    <a:pt x="23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4" y="47"/>
                    <a:pt x="61" y="42"/>
                    <a:pt x="65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5"/>
                    <a:pt x="45" y="35"/>
                    <a:pt x="45" y="35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783" y="1276"/>
              <a:ext cx="17" cy="16"/>
            </a:xfrm>
            <a:custGeom>
              <a:avLst/>
              <a:gdLst>
                <a:gd name="T0" fmla="*/ 14 w 14"/>
                <a:gd name="T1" fmla="*/ 0 h 14"/>
                <a:gd name="T2" fmla="*/ 1 w 14"/>
                <a:gd name="T3" fmla="*/ 0 h 14"/>
                <a:gd name="T4" fmla="*/ 0 w 14"/>
                <a:gd name="T5" fmla="*/ 7 h 14"/>
                <a:gd name="T6" fmla="*/ 1 w 14"/>
                <a:gd name="T7" fmla="*/ 14 h 14"/>
                <a:gd name="T8" fmla="*/ 14 w 14"/>
                <a:gd name="T9" fmla="*/ 14 h 14"/>
                <a:gd name="T10" fmla="*/ 12 w 14"/>
                <a:gd name="T11" fmla="*/ 7 h 14"/>
                <a:gd name="T12" fmla="*/ 14 w 14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5"/>
                    <a:pt x="0" y="7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2"/>
                    <a:pt x="12" y="10"/>
                    <a:pt x="12" y="7"/>
                  </a:cubicBezTo>
                  <a:cubicBezTo>
                    <a:pt x="12" y="5"/>
                    <a:pt x="13" y="2"/>
                    <a:pt x="14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787" y="1257"/>
              <a:ext cx="77" cy="55"/>
            </a:xfrm>
            <a:custGeom>
              <a:avLst/>
              <a:gdLst>
                <a:gd name="T0" fmla="*/ 42 w 66"/>
                <a:gd name="T1" fmla="*/ 0 h 47"/>
                <a:gd name="T2" fmla="*/ 20 w 66"/>
                <a:gd name="T3" fmla="*/ 0 h 47"/>
                <a:gd name="T4" fmla="*/ 0 w 66"/>
                <a:gd name="T5" fmla="*/ 12 h 47"/>
                <a:gd name="T6" fmla="*/ 19 w 66"/>
                <a:gd name="T7" fmla="*/ 12 h 47"/>
                <a:gd name="T8" fmla="*/ 20 w 66"/>
                <a:gd name="T9" fmla="*/ 12 h 47"/>
                <a:gd name="T10" fmla="*/ 42 w 66"/>
                <a:gd name="T11" fmla="*/ 12 h 47"/>
                <a:gd name="T12" fmla="*/ 54 w 66"/>
                <a:gd name="T13" fmla="*/ 23 h 47"/>
                <a:gd name="T14" fmla="*/ 42 w 66"/>
                <a:gd name="T15" fmla="*/ 35 h 47"/>
                <a:gd name="T16" fmla="*/ 20 w 66"/>
                <a:gd name="T17" fmla="*/ 35 h 47"/>
                <a:gd name="T18" fmla="*/ 19 w 66"/>
                <a:gd name="T19" fmla="*/ 35 h 47"/>
                <a:gd name="T20" fmla="*/ 0 w 66"/>
                <a:gd name="T21" fmla="*/ 35 h 47"/>
                <a:gd name="T22" fmla="*/ 20 w 66"/>
                <a:gd name="T23" fmla="*/ 47 h 47"/>
                <a:gd name="T24" fmla="*/ 42 w 66"/>
                <a:gd name="T25" fmla="*/ 47 h 47"/>
                <a:gd name="T26" fmla="*/ 66 w 66"/>
                <a:gd name="T27" fmla="*/ 23 h 47"/>
                <a:gd name="T28" fmla="*/ 42 w 66"/>
                <a:gd name="T2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7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4" y="5"/>
                    <a:pt x="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8" y="12"/>
                    <a:pt x="54" y="17"/>
                    <a:pt x="54" y="23"/>
                  </a:cubicBezTo>
                  <a:cubicBezTo>
                    <a:pt x="54" y="30"/>
                    <a:pt x="48" y="35"/>
                    <a:pt x="42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19" y="35"/>
                    <a:pt x="1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42"/>
                    <a:pt x="11" y="47"/>
                    <a:pt x="20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55" y="47"/>
                    <a:pt x="66" y="36"/>
                    <a:pt x="66" y="23"/>
                  </a:cubicBezTo>
                  <a:cubicBezTo>
                    <a:pt x="66" y="10"/>
                    <a:pt x="55" y="0"/>
                    <a:pt x="42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1668" y="1172"/>
              <a:ext cx="225" cy="225"/>
            </a:xfrm>
            <a:custGeom>
              <a:avLst/>
              <a:gdLst>
                <a:gd name="T0" fmla="*/ 96 w 192"/>
                <a:gd name="T1" fmla="*/ 12 h 192"/>
                <a:gd name="T2" fmla="*/ 180 w 192"/>
                <a:gd name="T3" fmla="*/ 96 h 192"/>
                <a:gd name="T4" fmla="*/ 96 w 192"/>
                <a:gd name="T5" fmla="*/ 180 h 192"/>
                <a:gd name="T6" fmla="*/ 12 w 192"/>
                <a:gd name="T7" fmla="*/ 96 h 192"/>
                <a:gd name="T8" fmla="*/ 96 w 192"/>
                <a:gd name="T9" fmla="*/ 12 h 192"/>
                <a:gd name="T10" fmla="*/ 96 w 192"/>
                <a:gd name="T11" fmla="*/ 0 h 192"/>
                <a:gd name="T12" fmla="*/ 0 w 192"/>
                <a:gd name="T13" fmla="*/ 96 h 192"/>
                <a:gd name="T14" fmla="*/ 96 w 192"/>
                <a:gd name="T15" fmla="*/ 192 h 192"/>
                <a:gd name="T16" fmla="*/ 192 w 192"/>
                <a:gd name="T17" fmla="*/ 96 h 192"/>
                <a:gd name="T18" fmla="*/ 96 w 192"/>
                <a:gd name="T1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2"/>
                  </a:moveTo>
                  <a:cubicBezTo>
                    <a:pt x="142" y="12"/>
                    <a:pt x="180" y="50"/>
                    <a:pt x="180" y="96"/>
                  </a:cubicBezTo>
                  <a:cubicBezTo>
                    <a:pt x="180" y="143"/>
                    <a:pt x="142" y="180"/>
                    <a:pt x="96" y="180"/>
                  </a:cubicBezTo>
                  <a:cubicBezTo>
                    <a:pt x="49" y="180"/>
                    <a:pt x="12" y="143"/>
                    <a:pt x="12" y="96"/>
                  </a:cubicBezTo>
                  <a:cubicBezTo>
                    <a:pt x="12" y="50"/>
                    <a:pt x="49" y="12"/>
                    <a:pt x="96" y="12"/>
                  </a:cubicBezTo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86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Coupling for 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61583" y="1483087"/>
            <a:ext cx="11078251" cy="4791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 Group is a unit of management</a:t>
            </a:r>
          </a:p>
          <a:p>
            <a:pPr marL="0" indent="0">
              <a:buNone/>
            </a:pP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 Lifecycle: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deployment, update, delete, status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bg1"/>
                </a:solidFill>
                <a:cs typeface="Segoe UI Light" panose="020B0502040204020203" pitchFamily="34" charset="0"/>
              </a:rPr>
              <a:t> Identity: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resources can talk to each other 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Grouping: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Metering, billing, quota: applied &amp; rolled up to group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5EC2D-6F1D-4F97-9415-1A26AB95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17745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583" y="11011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 Group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61583" y="1483089"/>
            <a:ext cx="4669446" cy="12198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Should these resources be in the same group or a different one?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1583" y="2885793"/>
            <a:ext cx="4669446" cy="1457478"/>
          </a:xfrm>
          <a:prstGeom prst="rect">
            <a:avLst/>
          </a:prstGeom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Hint: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they have common lifecycle and management?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61583" y="4306177"/>
            <a:ext cx="4669446" cy="1457478"/>
          </a:xfrm>
          <a:prstGeom prst="rect">
            <a:avLst/>
          </a:prstGeom>
        </p:spPr>
        <p:txBody>
          <a:bodyPr vert="horz" lIns="91427" tIns="45713" rIns="91427" bIns="4571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Up to you.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29" y="1309864"/>
            <a:ext cx="5891370" cy="49651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12C4-BC5E-41D5-B99B-1E355ADF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404864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>
            <a:spLocks/>
          </p:cNvSpPr>
          <p:nvPr/>
        </p:nvSpPr>
        <p:spPr>
          <a:xfrm>
            <a:off x="561583" y="1181195"/>
            <a:ext cx="3575608" cy="468041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FFFFFF"/>
                </a:solidFill>
              </a:rPr>
              <a:t>Azure Templates can: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Segoe UI Light"/>
              </a:rPr>
              <a:t>Ensure </a:t>
            </a:r>
            <a:r>
              <a:rPr lang="en-US" sz="1800" dirty="0" err="1">
                <a:solidFill>
                  <a:srgbClr val="FFFFFF"/>
                </a:solidFill>
                <a:latin typeface="Segoe UI Light"/>
              </a:rPr>
              <a:t>Idempotency</a:t>
            </a:r>
            <a:endParaRPr lang="en-US" sz="1800" dirty="0">
              <a:solidFill>
                <a:srgbClr val="FFFFFF"/>
              </a:solidFill>
              <a:latin typeface="Segoe UI Light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Segoe UI Light"/>
              </a:rPr>
              <a:t>Simplify Orchestration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Segoe UI Light"/>
              </a:rPr>
              <a:t>Simplify Roll-back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Segoe UI Light"/>
              </a:rPr>
              <a:t>Provide Cross-Resource Configuration and Update Support 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egoe UI Light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FFFF"/>
                </a:solidFill>
              </a:rPr>
              <a:t>Azure Templates are: 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Segoe UI Light"/>
              </a:rPr>
              <a:t>Source file, checked-in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rgbClr val="FFFFFF"/>
                </a:solidFill>
                <a:latin typeface="Segoe UI Light"/>
              </a:rPr>
              <a:t>Specifies resources and dependencies (VMs, </a:t>
            </a:r>
            <a:r>
              <a:rPr lang="en-US" sz="1800" dirty="0" err="1">
                <a:solidFill>
                  <a:srgbClr val="FFFFFF"/>
                </a:solidFill>
                <a:latin typeface="Segoe UI Light"/>
              </a:rPr>
              <a:t>WebSites</a:t>
            </a:r>
            <a:r>
              <a:rPr lang="en-US" sz="1800" dirty="0">
                <a:solidFill>
                  <a:srgbClr val="FFFFFF"/>
                </a:solidFill>
                <a:latin typeface="Segoe UI Light"/>
              </a:rPr>
              <a:t>, DBs) and connections (</a:t>
            </a:r>
            <a:r>
              <a:rPr lang="en-US" sz="1800" dirty="0" err="1">
                <a:solidFill>
                  <a:srgbClr val="FFFFFF"/>
                </a:solidFill>
                <a:latin typeface="Segoe UI Light"/>
              </a:rPr>
              <a:t>config</a:t>
            </a:r>
            <a:r>
              <a:rPr lang="en-US" sz="1800" dirty="0">
                <a:solidFill>
                  <a:srgbClr val="FFFFFF"/>
                </a:solidFill>
                <a:latin typeface="Segoe UI Light"/>
              </a:rPr>
              <a:t>, LB sets)</a:t>
            </a:r>
          </a:p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rgbClr val="FFFFFF"/>
                </a:solidFill>
                <a:latin typeface="Segoe UI Light"/>
              </a:rPr>
              <a:t>Parametized</a:t>
            </a:r>
            <a:r>
              <a:rPr lang="en-US" sz="1800" dirty="0">
                <a:solidFill>
                  <a:srgbClr val="FFFFFF"/>
                </a:solidFill>
                <a:latin typeface="Segoe UI Light"/>
              </a:rPr>
              <a:t> input/output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699432" y="996392"/>
            <a:ext cx="3350209" cy="1275507"/>
          </a:xfrm>
          <a:prstGeom prst="rect">
            <a:avLst/>
          </a:prstGeom>
          <a:noFill/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27" tIns="91427" rIns="34289" bIns="34289" rtlCol="0" anchor="t" anchorCtr="0"/>
          <a:lstStyle/>
          <a:p>
            <a:pPr defTabSz="932227"/>
            <a:r>
              <a:rPr lang="en-US" sz="14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Instantiation of repeatable </a:t>
            </a:r>
            <a:r>
              <a:rPr lang="en-US" sz="14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config</a:t>
            </a:r>
            <a:r>
              <a:rPr lang="en-US" sz="14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.</a:t>
            </a:r>
            <a:endParaRPr lang="en-US" sz="11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  <a:p>
            <a:pPr defTabSz="932227"/>
            <a:r>
              <a:rPr lang="en-US" sz="1200" i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Configuration </a:t>
            </a:r>
            <a:r>
              <a:rPr lang="en-US" sz="1200" i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 </a:t>
            </a:r>
            <a:r>
              <a:rPr lang="en-US" sz="1200" i="1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Resource Group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1583" y="342793"/>
            <a:ext cx="11078251" cy="957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 of Repeatability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545233" y="505241"/>
            <a:ext cx="6910996" cy="5669745"/>
            <a:chOff x="2863" y="318"/>
            <a:chExt cx="4354" cy="357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64" y="319"/>
              <a:ext cx="4353" cy="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867" y="2623"/>
              <a:ext cx="1358" cy="655"/>
            </a:xfrm>
            <a:custGeom>
              <a:avLst/>
              <a:gdLst>
                <a:gd name="T0" fmla="*/ 935 w 935"/>
                <a:gd name="T1" fmla="*/ 390 h 451"/>
                <a:gd name="T2" fmla="*/ 875 w 935"/>
                <a:gd name="T3" fmla="*/ 451 h 451"/>
                <a:gd name="T4" fmla="*/ 60 w 935"/>
                <a:gd name="T5" fmla="*/ 451 h 451"/>
                <a:gd name="T6" fmla="*/ 0 w 935"/>
                <a:gd name="T7" fmla="*/ 390 h 451"/>
                <a:gd name="T8" fmla="*/ 0 w 935"/>
                <a:gd name="T9" fmla="*/ 60 h 451"/>
                <a:gd name="T10" fmla="*/ 60 w 935"/>
                <a:gd name="T11" fmla="*/ 0 h 451"/>
                <a:gd name="T12" fmla="*/ 875 w 935"/>
                <a:gd name="T13" fmla="*/ 0 h 451"/>
                <a:gd name="T14" fmla="*/ 935 w 935"/>
                <a:gd name="T15" fmla="*/ 60 h 451"/>
                <a:gd name="T16" fmla="*/ 935 w 935"/>
                <a:gd name="T17" fmla="*/ 39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451">
                  <a:moveTo>
                    <a:pt x="935" y="390"/>
                  </a:moveTo>
                  <a:cubicBezTo>
                    <a:pt x="935" y="424"/>
                    <a:pt x="908" y="451"/>
                    <a:pt x="875" y="451"/>
                  </a:cubicBezTo>
                  <a:cubicBezTo>
                    <a:pt x="60" y="451"/>
                    <a:pt x="60" y="451"/>
                    <a:pt x="60" y="451"/>
                  </a:cubicBezTo>
                  <a:cubicBezTo>
                    <a:pt x="27" y="451"/>
                    <a:pt x="0" y="424"/>
                    <a:pt x="0" y="39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08" y="0"/>
                    <a:pt x="935" y="27"/>
                    <a:pt x="935" y="60"/>
                  </a:cubicBezTo>
                  <a:lnTo>
                    <a:pt x="935" y="390"/>
                  </a:lnTo>
                  <a:close/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863" y="2620"/>
              <a:ext cx="1366" cy="661"/>
            </a:xfrm>
            <a:custGeom>
              <a:avLst/>
              <a:gdLst>
                <a:gd name="T0" fmla="*/ 938 w 941"/>
                <a:gd name="T1" fmla="*/ 392 h 455"/>
                <a:gd name="T2" fmla="*/ 936 w 941"/>
                <a:gd name="T3" fmla="*/ 392 h 455"/>
                <a:gd name="T4" fmla="*/ 919 w 941"/>
                <a:gd name="T5" fmla="*/ 433 h 455"/>
                <a:gd name="T6" fmla="*/ 878 w 941"/>
                <a:gd name="T7" fmla="*/ 450 h 455"/>
                <a:gd name="T8" fmla="*/ 63 w 941"/>
                <a:gd name="T9" fmla="*/ 450 h 455"/>
                <a:gd name="T10" fmla="*/ 22 w 941"/>
                <a:gd name="T11" fmla="*/ 433 h 455"/>
                <a:gd name="T12" fmla="*/ 5 w 941"/>
                <a:gd name="T13" fmla="*/ 392 h 455"/>
                <a:gd name="T14" fmla="*/ 5 w 941"/>
                <a:gd name="T15" fmla="*/ 62 h 455"/>
                <a:gd name="T16" fmla="*/ 22 w 941"/>
                <a:gd name="T17" fmla="*/ 22 h 455"/>
                <a:gd name="T18" fmla="*/ 63 w 941"/>
                <a:gd name="T19" fmla="*/ 5 h 455"/>
                <a:gd name="T20" fmla="*/ 878 w 941"/>
                <a:gd name="T21" fmla="*/ 5 h 455"/>
                <a:gd name="T22" fmla="*/ 919 w 941"/>
                <a:gd name="T23" fmla="*/ 22 h 455"/>
                <a:gd name="T24" fmla="*/ 936 w 941"/>
                <a:gd name="T25" fmla="*/ 62 h 455"/>
                <a:gd name="T26" fmla="*/ 936 w 941"/>
                <a:gd name="T27" fmla="*/ 392 h 455"/>
                <a:gd name="T28" fmla="*/ 938 w 941"/>
                <a:gd name="T29" fmla="*/ 392 h 455"/>
                <a:gd name="T30" fmla="*/ 941 w 941"/>
                <a:gd name="T31" fmla="*/ 392 h 455"/>
                <a:gd name="T32" fmla="*/ 941 w 941"/>
                <a:gd name="T33" fmla="*/ 62 h 455"/>
                <a:gd name="T34" fmla="*/ 878 w 941"/>
                <a:gd name="T35" fmla="*/ 0 h 455"/>
                <a:gd name="T36" fmla="*/ 63 w 941"/>
                <a:gd name="T37" fmla="*/ 0 h 455"/>
                <a:gd name="T38" fmla="*/ 0 w 941"/>
                <a:gd name="T39" fmla="*/ 62 h 455"/>
                <a:gd name="T40" fmla="*/ 0 w 941"/>
                <a:gd name="T41" fmla="*/ 392 h 455"/>
                <a:gd name="T42" fmla="*/ 63 w 941"/>
                <a:gd name="T43" fmla="*/ 455 h 455"/>
                <a:gd name="T44" fmla="*/ 878 w 941"/>
                <a:gd name="T45" fmla="*/ 455 h 455"/>
                <a:gd name="T46" fmla="*/ 941 w 941"/>
                <a:gd name="T47" fmla="*/ 392 h 455"/>
                <a:gd name="T48" fmla="*/ 938 w 941"/>
                <a:gd name="T49" fmla="*/ 3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1" h="455">
                  <a:moveTo>
                    <a:pt x="938" y="392"/>
                  </a:moveTo>
                  <a:cubicBezTo>
                    <a:pt x="936" y="392"/>
                    <a:pt x="936" y="392"/>
                    <a:pt x="936" y="392"/>
                  </a:cubicBezTo>
                  <a:cubicBezTo>
                    <a:pt x="936" y="408"/>
                    <a:pt x="929" y="423"/>
                    <a:pt x="919" y="433"/>
                  </a:cubicBezTo>
                  <a:cubicBezTo>
                    <a:pt x="908" y="444"/>
                    <a:pt x="894" y="450"/>
                    <a:pt x="878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47" y="450"/>
                    <a:pt x="33" y="444"/>
                    <a:pt x="22" y="433"/>
                  </a:cubicBezTo>
                  <a:cubicBezTo>
                    <a:pt x="12" y="423"/>
                    <a:pt x="5" y="408"/>
                    <a:pt x="5" y="39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46"/>
                    <a:pt x="12" y="32"/>
                    <a:pt x="22" y="22"/>
                  </a:cubicBezTo>
                  <a:cubicBezTo>
                    <a:pt x="33" y="11"/>
                    <a:pt x="47" y="5"/>
                    <a:pt x="63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94" y="5"/>
                    <a:pt x="908" y="11"/>
                    <a:pt x="919" y="22"/>
                  </a:cubicBezTo>
                  <a:cubicBezTo>
                    <a:pt x="929" y="32"/>
                    <a:pt x="936" y="46"/>
                    <a:pt x="936" y="62"/>
                  </a:cubicBezTo>
                  <a:cubicBezTo>
                    <a:pt x="936" y="392"/>
                    <a:pt x="936" y="392"/>
                    <a:pt x="936" y="392"/>
                  </a:cubicBezTo>
                  <a:cubicBezTo>
                    <a:pt x="938" y="392"/>
                    <a:pt x="938" y="392"/>
                    <a:pt x="938" y="392"/>
                  </a:cubicBezTo>
                  <a:cubicBezTo>
                    <a:pt x="941" y="392"/>
                    <a:pt x="941" y="392"/>
                    <a:pt x="941" y="392"/>
                  </a:cubicBezTo>
                  <a:cubicBezTo>
                    <a:pt x="941" y="62"/>
                    <a:pt x="941" y="62"/>
                    <a:pt x="941" y="62"/>
                  </a:cubicBezTo>
                  <a:cubicBezTo>
                    <a:pt x="941" y="28"/>
                    <a:pt x="913" y="0"/>
                    <a:pt x="87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7"/>
                    <a:pt x="28" y="455"/>
                    <a:pt x="63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913" y="455"/>
                    <a:pt x="941" y="427"/>
                    <a:pt x="941" y="392"/>
                  </a:cubicBezTo>
                  <a:lnTo>
                    <a:pt x="938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003" y="2813"/>
              <a:ext cx="143" cy="326"/>
            </a:xfrm>
            <a:custGeom>
              <a:avLst/>
              <a:gdLst>
                <a:gd name="T0" fmla="*/ 0 w 98"/>
                <a:gd name="T1" fmla="*/ 0 h 224"/>
                <a:gd name="T2" fmla="*/ 0 w 98"/>
                <a:gd name="T3" fmla="*/ 189 h 224"/>
                <a:gd name="T4" fmla="*/ 98 w 98"/>
                <a:gd name="T5" fmla="*/ 224 h 224"/>
                <a:gd name="T6" fmla="*/ 98 w 98"/>
                <a:gd name="T7" fmla="*/ 0 h 224"/>
                <a:gd name="T8" fmla="*/ 0 w 98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4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0" y="208"/>
                    <a:pt x="44" y="224"/>
                    <a:pt x="98" y="224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144" y="2813"/>
              <a:ext cx="144" cy="326"/>
            </a:xfrm>
            <a:custGeom>
              <a:avLst/>
              <a:gdLst>
                <a:gd name="T0" fmla="*/ 0 w 99"/>
                <a:gd name="T1" fmla="*/ 224 h 224"/>
                <a:gd name="T2" fmla="*/ 1 w 99"/>
                <a:gd name="T3" fmla="*/ 224 h 224"/>
                <a:gd name="T4" fmla="*/ 99 w 99"/>
                <a:gd name="T5" fmla="*/ 189 h 224"/>
                <a:gd name="T6" fmla="*/ 99 w 99"/>
                <a:gd name="T7" fmla="*/ 0 h 224"/>
                <a:gd name="T8" fmla="*/ 0 w 99"/>
                <a:gd name="T9" fmla="*/ 0 h 224"/>
                <a:gd name="T10" fmla="*/ 0 w 99"/>
                <a:gd name="T11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24">
                  <a:moveTo>
                    <a:pt x="0" y="224"/>
                  </a:moveTo>
                  <a:cubicBezTo>
                    <a:pt x="1" y="224"/>
                    <a:pt x="1" y="224"/>
                    <a:pt x="1" y="224"/>
                  </a:cubicBezTo>
                  <a:cubicBezTo>
                    <a:pt x="55" y="224"/>
                    <a:pt x="99" y="208"/>
                    <a:pt x="99" y="18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3003" y="2761"/>
              <a:ext cx="285" cy="10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033" y="2775"/>
              <a:ext cx="226" cy="69"/>
            </a:xfrm>
            <a:prstGeom prst="ellipse">
              <a:avLst/>
            </a:prstGeom>
            <a:solidFill>
              <a:srgbClr val="85B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33" y="2775"/>
              <a:ext cx="226" cy="56"/>
            </a:xfrm>
            <a:custGeom>
              <a:avLst/>
              <a:gdLst>
                <a:gd name="T0" fmla="*/ 140 w 156"/>
                <a:gd name="T1" fmla="*/ 38 h 38"/>
                <a:gd name="T2" fmla="*/ 156 w 156"/>
                <a:gd name="T3" fmla="*/ 24 h 38"/>
                <a:gd name="T4" fmla="*/ 78 w 156"/>
                <a:gd name="T5" fmla="*/ 0 h 38"/>
                <a:gd name="T6" fmla="*/ 0 w 156"/>
                <a:gd name="T7" fmla="*/ 24 h 38"/>
                <a:gd name="T8" fmla="*/ 17 w 156"/>
                <a:gd name="T9" fmla="*/ 38 h 38"/>
                <a:gd name="T10" fmla="*/ 78 w 156"/>
                <a:gd name="T11" fmla="*/ 29 h 38"/>
                <a:gd name="T12" fmla="*/ 140 w 156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38">
                  <a:moveTo>
                    <a:pt x="140" y="38"/>
                  </a:moveTo>
                  <a:cubicBezTo>
                    <a:pt x="150" y="34"/>
                    <a:pt x="156" y="29"/>
                    <a:pt x="156" y="24"/>
                  </a:cubicBezTo>
                  <a:cubicBezTo>
                    <a:pt x="156" y="11"/>
                    <a:pt x="121" y="0"/>
                    <a:pt x="78" y="0"/>
                  </a:cubicBezTo>
                  <a:cubicBezTo>
                    <a:pt x="35" y="0"/>
                    <a:pt x="0" y="11"/>
                    <a:pt x="0" y="24"/>
                  </a:cubicBezTo>
                  <a:cubicBezTo>
                    <a:pt x="0" y="29"/>
                    <a:pt x="6" y="34"/>
                    <a:pt x="17" y="38"/>
                  </a:cubicBezTo>
                  <a:cubicBezTo>
                    <a:pt x="31" y="33"/>
                    <a:pt x="53" y="29"/>
                    <a:pt x="78" y="29"/>
                  </a:cubicBezTo>
                  <a:cubicBezTo>
                    <a:pt x="103" y="29"/>
                    <a:pt x="126" y="33"/>
                    <a:pt x="140" y="38"/>
                  </a:cubicBezTo>
                  <a:close/>
                </a:path>
              </a:pathLst>
            </a:cu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3043" y="2928"/>
              <a:ext cx="207" cy="118"/>
            </a:xfrm>
            <a:custGeom>
              <a:avLst/>
              <a:gdLst>
                <a:gd name="T0" fmla="*/ 135 w 143"/>
                <a:gd name="T1" fmla="*/ 74 h 81"/>
                <a:gd name="T2" fmla="*/ 113 w 143"/>
                <a:gd name="T3" fmla="*/ 81 h 81"/>
                <a:gd name="T4" fmla="*/ 82 w 143"/>
                <a:gd name="T5" fmla="*/ 81 h 81"/>
                <a:gd name="T6" fmla="*/ 82 w 143"/>
                <a:gd name="T7" fmla="*/ 0 h 81"/>
                <a:gd name="T8" fmla="*/ 111 w 143"/>
                <a:gd name="T9" fmla="*/ 0 h 81"/>
                <a:gd name="T10" fmla="*/ 133 w 143"/>
                <a:gd name="T11" fmla="*/ 5 h 81"/>
                <a:gd name="T12" fmla="*/ 139 w 143"/>
                <a:gd name="T13" fmla="*/ 19 h 81"/>
                <a:gd name="T14" fmla="*/ 134 w 143"/>
                <a:gd name="T15" fmla="*/ 31 h 81"/>
                <a:gd name="T16" fmla="*/ 124 w 143"/>
                <a:gd name="T17" fmla="*/ 37 h 81"/>
                <a:gd name="T18" fmla="*/ 124 w 143"/>
                <a:gd name="T19" fmla="*/ 37 h 81"/>
                <a:gd name="T20" fmla="*/ 138 w 143"/>
                <a:gd name="T21" fmla="*/ 44 h 81"/>
                <a:gd name="T22" fmla="*/ 142 w 143"/>
                <a:gd name="T23" fmla="*/ 57 h 81"/>
                <a:gd name="T24" fmla="*/ 135 w 143"/>
                <a:gd name="T25" fmla="*/ 74 h 81"/>
                <a:gd name="T26" fmla="*/ 59 w 143"/>
                <a:gd name="T27" fmla="*/ 69 h 81"/>
                <a:gd name="T28" fmla="*/ 28 w 143"/>
                <a:gd name="T29" fmla="*/ 81 h 81"/>
                <a:gd name="T30" fmla="*/ 0 w 143"/>
                <a:gd name="T31" fmla="*/ 81 h 81"/>
                <a:gd name="T32" fmla="*/ 0 w 143"/>
                <a:gd name="T33" fmla="*/ 0 h 81"/>
                <a:gd name="T34" fmla="*/ 28 w 143"/>
                <a:gd name="T35" fmla="*/ 0 h 81"/>
                <a:gd name="T36" fmla="*/ 71 w 143"/>
                <a:gd name="T37" fmla="*/ 39 h 81"/>
                <a:gd name="T38" fmla="*/ 59 w 143"/>
                <a:gd name="T3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3" h="81">
                  <a:moveTo>
                    <a:pt x="135" y="74"/>
                  </a:moveTo>
                  <a:cubicBezTo>
                    <a:pt x="129" y="78"/>
                    <a:pt x="122" y="81"/>
                    <a:pt x="113" y="81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2"/>
                    <a:pt x="133" y="5"/>
                  </a:cubicBezTo>
                  <a:cubicBezTo>
                    <a:pt x="137" y="9"/>
                    <a:pt x="139" y="13"/>
                    <a:pt x="139" y="19"/>
                  </a:cubicBezTo>
                  <a:cubicBezTo>
                    <a:pt x="139" y="24"/>
                    <a:pt x="138" y="28"/>
                    <a:pt x="134" y="31"/>
                  </a:cubicBezTo>
                  <a:cubicBezTo>
                    <a:pt x="131" y="34"/>
                    <a:pt x="128" y="36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9" y="38"/>
                    <a:pt x="134" y="40"/>
                    <a:pt x="138" y="44"/>
                  </a:cubicBezTo>
                  <a:cubicBezTo>
                    <a:pt x="141" y="47"/>
                    <a:pt x="142" y="52"/>
                    <a:pt x="142" y="57"/>
                  </a:cubicBezTo>
                  <a:cubicBezTo>
                    <a:pt x="143" y="64"/>
                    <a:pt x="140" y="70"/>
                    <a:pt x="135" y="74"/>
                  </a:cubicBezTo>
                  <a:close/>
                  <a:moveTo>
                    <a:pt x="59" y="69"/>
                  </a:moveTo>
                  <a:cubicBezTo>
                    <a:pt x="52" y="77"/>
                    <a:pt x="41" y="81"/>
                    <a:pt x="28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7" y="0"/>
                    <a:pt x="71" y="13"/>
                    <a:pt x="71" y="39"/>
                  </a:cubicBezTo>
                  <a:cubicBezTo>
                    <a:pt x="71" y="52"/>
                    <a:pt x="67" y="62"/>
                    <a:pt x="59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069" y="2950"/>
              <a:ext cx="49" cy="74"/>
            </a:xfrm>
            <a:custGeom>
              <a:avLst/>
              <a:gdLst>
                <a:gd name="T0" fmla="*/ 9 w 34"/>
                <a:gd name="T1" fmla="*/ 0 h 51"/>
                <a:gd name="T2" fmla="*/ 0 w 34"/>
                <a:gd name="T3" fmla="*/ 0 h 51"/>
                <a:gd name="T4" fmla="*/ 0 w 34"/>
                <a:gd name="T5" fmla="*/ 51 h 51"/>
                <a:gd name="T6" fmla="*/ 9 w 34"/>
                <a:gd name="T7" fmla="*/ 51 h 51"/>
                <a:gd name="T8" fmla="*/ 28 w 34"/>
                <a:gd name="T9" fmla="*/ 44 h 51"/>
                <a:gd name="T10" fmla="*/ 34 w 34"/>
                <a:gd name="T11" fmla="*/ 25 h 51"/>
                <a:gd name="T12" fmla="*/ 28 w 34"/>
                <a:gd name="T13" fmla="*/ 7 h 51"/>
                <a:gd name="T14" fmla="*/ 9 w 34"/>
                <a:gd name="T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1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17" y="51"/>
                    <a:pt x="23" y="49"/>
                    <a:pt x="28" y="44"/>
                  </a:cubicBezTo>
                  <a:cubicBezTo>
                    <a:pt x="32" y="39"/>
                    <a:pt x="34" y="33"/>
                    <a:pt x="34" y="25"/>
                  </a:cubicBezTo>
                  <a:cubicBezTo>
                    <a:pt x="34" y="17"/>
                    <a:pt x="32" y="11"/>
                    <a:pt x="28" y="7"/>
                  </a:cubicBezTo>
                  <a:cubicBezTo>
                    <a:pt x="23" y="2"/>
                    <a:pt x="17" y="0"/>
                    <a:pt x="9" y="0"/>
                  </a:cubicBez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188" y="2948"/>
              <a:ext cx="29" cy="28"/>
            </a:xfrm>
            <a:custGeom>
              <a:avLst/>
              <a:gdLst>
                <a:gd name="T0" fmla="*/ 17 w 20"/>
                <a:gd name="T1" fmla="*/ 16 h 19"/>
                <a:gd name="T2" fmla="*/ 20 w 20"/>
                <a:gd name="T3" fmla="*/ 9 h 19"/>
                <a:gd name="T4" fmla="*/ 7 w 20"/>
                <a:gd name="T5" fmla="*/ 0 h 19"/>
                <a:gd name="T6" fmla="*/ 0 w 20"/>
                <a:gd name="T7" fmla="*/ 0 h 19"/>
                <a:gd name="T8" fmla="*/ 0 w 20"/>
                <a:gd name="T9" fmla="*/ 19 h 19"/>
                <a:gd name="T10" fmla="*/ 8 w 20"/>
                <a:gd name="T11" fmla="*/ 19 h 19"/>
                <a:gd name="T12" fmla="*/ 17 w 20"/>
                <a:gd name="T13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9">
                  <a:moveTo>
                    <a:pt x="17" y="16"/>
                  </a:moveTo>
                  <a:cubicBezTo>
                    <a:pt x="19" y="14"/>
                    <a:pt x="20" y="12"/>
                    <a:pt x="20" y="9"/>
                  </a:cubicBezTo>
                  <a:cubicBezTo>
                    <a:pt x="20" y="3"/>
                    <a:pt x="16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2" y="19"/>
                    <a:pt x="15" y="18"/>
                    <a:pt x="17" y="16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188" y="2995"/>
              <a:ext cx="33" cy="30"/>
            </a:xfrm>
            <a:custGeom>
              <a:avLst/>
              <a:gdLst>
                <a:gd name="T0" fmla="*/ 20 w 23"/>
                <a:gd name="T1" fmla="*/ 3 h 21"/>
                <a:gd name="T2" fmla="*/ 10 w 23"/>
                <a:gd name="T3" fmla="*/ 0 h 21"/>
                <a:gd name="T4" fmla="*/ 0 w 23"/>
                <a:gd name="T5" fmla="*/ 0 h 21"/>
                <a:gd name="T6" fmla="*/ 0 w 23"/>
                <a:gd name="T7" fmla="*/ 21 h 21"/>
                <a:gd name="T8" fmla="*/ 10 w 23"/>
                <a:gd name="T9" fmla="*/ 21 h 21"/>
                <a:gd name="T10" fmla="*/ 20 w 23"/>
                <a:gd name="T11" fmla="*/ 18 h 21"/>
                <a:gd name="T12" fmla="*/ 23 w 23"/>
                <a:gd name="T13" fmla="*/ 10 h 21"/>
                <a:gd name="T14" fmla="*/ 20 w 23"/>
                <a:gd name="T1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21">
                  <a:moveTo>
                    <a:pt x="20" y="3"/>
                  </a:moveTo>
                  <a:cubicBezTo>
                    <a:pt x="18" y="1"/>
                    <a:pt x="14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4" y="21"/>
                    <a:pt x="18" y="20"/>
                    <a:pt x="20" y="18"/>
                  </a:cubicBezTo>
                  <a:cubicBezTo>
                    <a:pt x="22" y="16"/>
                    <a:pt x="23" y="14"/>
                    <a:pt x="23" y="10"/>
                  </a:cubicBezTo>
                  <a:cubicBezTo>
                    <a:pt x="23" y="7"/>
                    <a:pt x="22" y="5"/>
                    <a:pt x="20" y="3"/>
                  </a:cubicBezTo>
                  <a:close/>
                </a:path>
              </a:pathLst>
            </a:custGeom>
            <a:solidFill>
              <a:srgbClr val="29C7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98" y="2838"/>
              <a:ext cx="5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2200">
                  <a:solidFill>
                    <a:srgbClr val="FFFFFF"/>
                  </a:solidFill>
                  <a:latin typeface="Segoe Pro Display Light" panose="020B0302040504020203" pitchFamily="34" charset="0"/>
                </a:rPr>
                <a:t>SQL - A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327" y="2623"/>
              <a:ext cx="1358" cy="655"/>
            </a:xfrm>
            <a:custGeom>
              <a:avLst/>
              <a:gdLst>
                <a:gd name="T0" fmla="*/ 935 w 935"/>
                <a:gd name="T1" fmla="*/ 390 h 451"/>
                <a:gd name="T2" fmla="*/ 875 w 935"/>
                <a:gd name="T3" fmla="*/ 451 h 451"/>
                <a:gd name="T4" fmla="*/ 60 w 935"/>
                <a:gd name="T5" fmla="*/ 451 h 451"/>
                <a:gd name="T6" fmla="*/ 0 w 935"/>
                <a:gd name="T7" fmla="*/ 390 h 451"/>
                <a:gd name="T8" fmla="*/ 0 w 935"/>
                <a:gd name="T9" fmla="*/ 60 h 451"/>
                <a:gd name="T10" fmla="*/ 60 w 935"/>
                <a:gd name="T11" fmla="*/ 0 h 451"/>
                <a:gd name="T12" fmla="*/ 875 w 935"/>
                <a:gd name="T13" fmla="*/ 0 h 451"/>
                <a:gd name="T14" fmla="*/ 935 w 935"/>
                <a:gd name="T15" fmla="*/ 60 h 451"/>
                <a:gd name="T16" fmla="*/ 935 w 935"/>
                <a:gd name="T17" fmla="*/ 39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451">
                  <a:moveTo>
                    <a:pt x="935" y="390"/>
                  </a:moveTo>
                  <a:cubicBezTo>
                    <a:pt x="935" y="424"/>
                    <a:pt x="908" y="451"/>
                    <a:pt x="875" y="451"/>
                  </a:cubicBezTo>
                  <a:cubicBezTo>
                    <a:pt x="60" y="451"/>
                    <a:pt x="60" y="451"/>
                    <a:pt x="60" y="451"/>
                  </a:cubicBezTo>
                  <a:cubicBezTo>
                    <a:pt x="27" y="451"/>
                    <a:pt x="0" y="424"/>
                    <a:pt x="0" y="39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08" y="0"/>
                    <a:pt x="935" y="27"/>
                    <a:pt x="935" y="60"/>
                  </a:cubicBezTo>
                  <a:lnTo>
                    <a:pt x="935" y="390"/>
                  </a:lnTo>
                  <a:close/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322" y="2620"/>
              <a:ext cx="1367" cy="661"/>
            </a:xfrm>
            <a:custGeom>
              <a:avLst/>
              <a:gdLst>
                <a:gd name="T0" fmla="*/ 938 w 941"/>
                <a:gd name="T1" fmla="*/ 392 h 455"/>
                <a:gd name="T2" fmla="*/ 936 w 941"/>
                <a:gd name="T3" fmla="*/ 392 h 455"/>
                <a:gd name="T4" fmla="*/ 919 w 941"/>
                <a:gd name="T5" fmla="*/ 433 h 455"/>
                <a:gd name="T6" fmla="*/ 878 w 941"/>
                <a:gd name="T7" fmla="*/ 450 h 455"/>
                <a:gd name="T8" fmla="*/ 63 w 941"/>
                <a:gd name="T9" fmla="*/ 450 h 455"/>
                <a:gd name="T10" fmla="*/ 22 w 941"/>
                <a:gd name="T11" fmla="*/ 433 h 455"/>
                <a:gd name="T12" fmla="*/ 5 w 941"/>
                <a:gd name="T13" fmla="*/ 392 h 455"/>
                <a:gd name="T14" fmla="*/ 5 w 941"/>
                <a:gd name="T15" fmla="*/ 62 h 455"/>
                <a:gd name="T16" fmla="*/ 22 w 941"/>
                <a:gd name="T17" fmla="*/ 22 h 455"/>
                <a:gd name="T18" fmla="*/ 63 w 941"/>
                <a:gd name="T19" fmla="*/ 5 h 455"/>
                <a:gd name="T20" fmla="*/ 878 w 941"/>
                <a:gd name="T21" fmla="*/ 5 h 455"/>
                <a:gd name="T22" fmla="*/ 878 w 941"/>
                <a:gd name="T23" fmla="*/ 5 h 455"/>
                <a:gd name="T24" fmla="*/ 919 w 941"/>
                <a:gd name="T25" fmla="*/ 22 h 455"/>
                <a:gd name="T26" fmla="*/ 936 w 941"/>
                <a:gd name="T27" fmla="*/ 62 h 455"/>
                <a:gd name="T28" fmla="*/ 936 w 941"/>
                <a:gd name="T29" fmla="*/ 392 h 455"/>
                <a:gd name="T30" fmla="*/ 938 w 941"/>
                <a:gd name="T31" fmla="*/ 392 h 455"/>
                <a:gd name="T32" fmla="*/ 941 w 941"/>
                <a:gd name="T33" fmla="*/ 392 h 455"/>
                <a:gd name="T34" fmla="*/ 941 w 941"/>
                <a:gd name="T35" fmla="*/ 62 h 455"/>
                <a:gd name="T36" fmla="*/ 878 w 941"/>
                <a:gd name="T37" fmla="*/ 0 h 455"/>
                <a:gd name="T38" fmla="*/ 63 w 941"/>
                <a:gd name="T39" fmla="*/ 0 h 455"/>
                <a:gd name="T40" fmla="*/ 0 w 941"/>
                <a:gd name="T41" fmla="*/ 62 h 455"/>
                <a:gd name="T42" fmla="*/ 0 w 941"/>
                <a:gd name="T43" fmla="*/ 392 h 455"/>
                <a:gd name="T44" fmla="*/ 63 w 941"/>
                <a:gd name="T45" fmla="*/ 455 h 455"/>
                <a:gd name="T46" fmla="*/ 878 w 941"/>
                <a:gd name="T47" fmla="*/ 455 h 455"/>
                <a:gd name="T48" fmla="*/ 878 w 941"/>
                <a:gd name="T49" fmla="*/ 455 h 455"/>
                <a:gd name="T50" fmla="*/ 941 w 941"/>
                <a:gd name="T51" fmla="*/ 392 h 455"/>
                <a:gd name="T52" fmla="*/ 938 w 941"/>
                <a:gd name="T53" fmla="*/ 3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1" h="455">
                  <a:moveTo>
                    <a:pt x="938" y="392"/>
                  </a:moveTo>
                  <a:cubicBezTo>
                    <a:pt x="936" y="392"/>
                    <a:pt x="936" y="392"/>
                    <a:pt x="936" y="392"/>
                  </a:cubicBezTo>
                  <a:cubicBezTo>
                    <a:pt x="936" y="408"/>
                    <a:pt x="929" y="423"/>
                    <a:pt x="919" y="433"/>
                  </a:cubicBezTo>
                  <a:cubicBezTo>
                    <a:pt x="908" y="444"/>
                    <a:pt x="894" y="450"/>
                    <a:pt x="878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47" y="450"/>
                    <a:pt x="32" y="444"/>
                    <a:pt x="22" y="433"/>
                  </a:cubicBezTo>
                  <a:cubicBezTo>
                    <a:pt x="11" y="423"/>
                    <a:pt x="5" y="408"/>
                    <a:pt x="5" y="39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46"/>
                    <a:pt x="11" y="32"/>
                    <a:pt x="22" y="22"/>
                  </a:cubicBezTo>
                  <a:cubicBezTo>
                    <a:pt x="32" y="11"/>
                    <a:pt x="47" y="5"/>
                    <a:pt x="63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94" y="5"/>
                    <a:pt x="908" y="11"/>
                    <a:pt x="919" y="22"/>
                  </a:cubicBezTo>
                  <a:cubicBezTo>
                    <a:pt x="929" y="32"/>
                    <a:pt x="936" y="46"/>
                    <a:pt x="936" y="62"/>
                  </a:cubicBezTo>
                  <a:cubicBezTo>
                    <a:pt x="936" y="392"/>
                    <a:pt x="936" y="392"/>
                    <a:pt x="936" y="392"/>
                  </a:cubicBezTo>
                  <a:cubicBezTo>
                    <a:pt x="938" y="392"/>
                    <a:pt x="938" y="392"/>
                    <a:pt x="938" y="392"/>
                  </a:cubicBezTo>
                  <a:cubicBezTo>
                    <a:pt x="941" y="392"/>
                    <a:pt x="941" y="392"/>
                    <a:pt x="941" y="392"/>
                  </a:cubicBezTo>
                  <a:cubicBezTo>
                    <a:pt x="941" y="62"/>
                    <a:pt x="941" y="62"/>
                    <a:pt x="941" y="62"/>
                  </a:cubicBezTo>
                  <a:cubicBezTo>
                    <a:pt x="941" y="28"/>
                    <a:pt x="912" y="0"/>
                    <a:pt x="87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7"/>
                    <a:pt x="28" y="455"/>
                    <a:pt x="63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912" y="455"/>
                    <a:pt x="941" y="427"/>
                    <a:pt x="941" y="392"/>
                  </a:cubicBezTo>
                  <a:lnTo>
                    <a:pt x="938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4431" y="2800"/>
              <a:ext cx="340" cy="301"/>
            </a:xfrm>
            <a:custGeom>
              <a:avLst/>
              <a:gdLst>
                <a:gd name="T0" fmla="*/ 180 w 234"/>
                <a:gd name="T1" fmla="*/ 186 h 207"/>
                <a:gd name="T2" fmla="*/ 117 w 234"/>
                <a:gd name="T3" fmla="*/ 207 h 207"/>
                <a:gd name="T4" fmla="*/ 35 w 234"/>
                <a:gd name="T5" fmla="*/ 166 h 207"/>
                <a:gd name="T6" fmla="*/ 54 w 234"/>
                <a:gd name="T7" fmla="*/ 21 h 207"/>
                <a:gd name="T8" fmla="*/ 117 w 234"/>
                <a:gd name="T9" fmla="*/ 0 h 207"/>
                <a:gd name="T10" fmla="*/ 199 w 234"/>
                <a:gd name="T11" fmla="*/ 41 h 207"/>
                <a:gd name="T12" fmla="*/ 180 w 234"/>
                <a:gd name="T13" fmla="*/ 18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07">
                  <a:moveTo>
                    <a:pt x="180" y="186"/>
                  </a:moveTo>
                  <a:cubicBezTo>
                    <a:pt x="161" y="200"/>
                    <a:pt x="139" y="207"/>
                    <a:pt x="117" y="207"/>
                  </a:cubicBezTo>
                  <a:cubicBezTo>
                    <a:pt x="86" y="207"/>
                    <a:pt x="55" y="193"/>
                    <a:pt x="35" y="166"/>
                  </a:cubicBezTo>
                  <a:cubicBezTo>
                    <a:pt x="0" y="121"/>
                    <a:pt x="9" y="56"/>
                    <a:pt x="54" y="21"/>
                  </a:cubicBezTo>
                  <a:cubicBezTo>
                    <a:pt x="73" y="7"/>
                    <a:pt x="95" y="0"/>
                    <a:pt x="117" y="0"/>
                  </a:cubicBezTo>
                  <a:cubicBezTo>
                    <a:pt x="148" y="0"/>
                    <a:pt x="179" y="14"/>
                    <a:pt x="199" y="41"/>
                  </a:cubicBezTo>
                  <a:cubicBezTo>
                    <a:pt x="234" y="86"/>
                    <a:pt x="225" y="151"/>
                    <a:pt x="180" y="186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4431" y="2800"/>
              <a:ext cx="340" cy="301"/>
            </a:xfrm>
            <a:custGeom>
              <a:avLst/>
              <a:gdLst>
                <a:gd name="T0" fmla="*/ 180 w 234"/>
                <a:gd name="T1" fmla="*/ 186 h 207"/>
                <a:gd name="T2" fmla="*/ 117 w 234"/>
                <a:gd name="T3" fmla="*/ 207 h 207"/>
                <a:gd name="T4" fmla="*/ 35 w 234"/>
                <a:gd name="T5" fmla="*/ 166 h 207"/>
                <a:gd name="T6" fmla="*/ 54 w 234"/>
                <a:gd name="T7" fmla="*/ 21 h 207"/>
                <a:gd name="T8" fmla="*/ 117 w 234"/>
                <a:gd name="T9" fmla="*/ 0 h 207"/>
                <a:gd name="T10" fmla="*/ 199 w 234"/>
                <a:gd name="T11" fmla="*/ 41 h 207"/>
                <a:gd name="T12" fmla="*/ 180 w 234"/>
                <a:gd name="T13" fmla="*/ 18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" h="207">
                  <a:moveTo>
                    <a:pt x="180" y="186"/>
                  </a:moveTo>
                  <a:cubicBezTo>
                    <a:pt x="161" y="200"/>
                    <a:pt x="139" y="207"/>
                    <a:pt x="117" y="207"/>
                  </a:cubicBezTo>
                  <a:cubicBezTo>
                    <a:pt x="86" y="207"/>
                    <a:pt x="55" y="193"/>
                    <a:pt x="35" y="166"/>
                  </a:cubicBezTo>
                  <a:cubicBezTo>
                    <a:pt x="0" y="121"/>
                    <a:pt x="9" y="56"/>
                    <a:pt x="54" y="21"/>
                  </a:cubicBezTo>
                  <a:cubicBezTo>
                    <a:pt x="73" y="7"/>
                    <a:pt x="95" y="0"/>
                    <a:pt x="117" y="0"/>
                  </a:cubicBezTo>
                  <a:cubicBezTo>
                    <a:pt x="148" y="0"/>
                    <a:pt x="179" y="14"/>
                    <a:pt x="199" y="41"/>
                  </a:cubicBezTo>
                  <a:cubicBezTo>
                    <a:pt x="234" y="86"/>
                    <a:pt x="225" y="151"/>
                    <a:pt x="180" y="186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4472" y="2845"/>
              <a:ext cx="42" cy="108"/>
            </a:xfrm>
            <a:custGeom>
              <a:avLst/>
              <a:gdLst>
                <a:gd name="T0" fmla="*/ 19 w 29"/>
                <a:gd name="T1" fmla="*/ 74 h 74"/>
                <a:gd name="T2" fmla="*/ 29 w 29"/>
                <a:gd name="T3" fmla="*/ 57 h 74"/>
                <a:gd name="T4" fmla="*/ 15 w 29"/>
                <a:gd name="T5" fmla="*/ 0 h 74"/>
                <a:gd name="T6" fmla="*/ 4 w 29"/>
                <a:gd name="T7" fmla="*/ 13 h 74"/>
                <a:gd name="T8" fmla="*/ 19 w 29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74">
                  <a:moveTo>
                    <a:pt x="19" y="74"/>
                  </a:moveTo>
                  <a:cubicBezTo>
                    <a:pt x="21" y="69"/>
                    <a:pt x="25" y="63"/>
                    <a:pt x="29" y="57"/>
                  </a:cubicBezTo>
                  <a:cubicBezTo>
                    <a:pt x="12" y="31"/>
                    <a:pt x="13" y="10"/>
                    <a:pt x="15" y="0"/>
                  </a:cubicBezTo>
                  <a:cubicBezTo>
                    <a:pt x="11" y="4"/>
                    <a:pt x="7" y="9"/>
                    <a:pt x="4" y="13"/>
                  </a:cubicBezTo>
                  <a:cubicBezTo>
                    <a:pt x="1" y="27"/>
                    <a:pt x="0" y="48"/>
                    <a:pt x="19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4523" y="2958"/>
              <a:ext cx="203" cy="101"/>
            </a:xfrm>
            <a:custGeom>
              <a:avLst/>
              <a:gdLst>
                <a:gd name="T0" fmla="*/ 30 w 140"/>
                <a:gd name="T1" fmla="*/ 17 h 69"/>
                <a:gd name="T2" fmla="*/ 10 w 140"/>
                <a:gd name="T3" fmla="*/ 0 h 69"/>
                <a:gd name="T4" fmla="*/ 0 w 140"/>
                <a:gd name="T5" fmla="*/ 16 h 69"/>
                <a:gd name="T6" fmla="*/ 18 w 140"/>
                <a:gd name="T7" fmla="*/ 32 h 69"/>
                <a:gd name="T8" fmla="*/ 126 w 140"/>
                <a:gd name="T9" fmla="*/ 69 h 69"/>
                <a:gd name="T10" fmla="*/ 140 w 140"/>
                <a:gd name="T11" fmla="*/ 52 h 69"/>
                <a:gd name="T12" fmla="*/ 30 w 140"/>
                <a:gd name="T13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69">
                  <a:moveTo>
                    <a:pt x="30" y="17"/>
                  </a:moveTo>
                  <a:cubicBezTo>
                    <a:pt x="22" y="11"/>
                    <a:pt x="16" y="5"/>
                    <a:pt x="10" y="0"/>
                  </a:cubicBezTo>
                  <a:cubicBezTo>
                    <a:pt x="6" y="5"/>
                    <a:pt x="3" y="11"/>
                    <a:pt x="0" y="16"/>
                  </a:cubicBezTo>
                  <a:cubicBezTo>
                    <a:pt x="6" y="21"/>
                    <a:pt x="11" y="26"/>
                    <a:pt x="18" y="32"/>
                  </a:cubicBezTo>
                  <a:cubicBezTo>
                    <a:pt x="61" y="66"/>
                    <a:pt x="103" y="69"/>
                    <a:pt x="126" y="69"/>
                  </a:cubicBezTo>
                  <a:cubicBezTo>
                    <a:pt x="128" y="69"/>
                    <a:pt x="135" y="59"/>
                    <a:pt x="140" y="52"/>
                  </a:cubicBezTo>
                  <a:cubicBezTo>
                    <a:pt x="129" y="55"/>
                    <a:pt x="84" y="60"/>
                    <a:pt x="30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604" y="2881"/>
              <a:ext cx="144" cy="121"/>
            </a:xfrm>
            <a:custGeom>
              <a:avLst/>
              <a:gdLst>
                <a:gd name="T0" fmla="*/ 0 w 99"/>
                <a:gd name="T1" fmla="*/ 9 h 83"/>
                <a:gd name="T2" fmla="*/ 96 w 99"/>
                <a:gd name="T3" fmla="*/ 83 h 83"/>
                <a:gd name="T4" fmla="*/ 99 w 99"/>
                <a:gd name="T5" fmla="*/ 74 h 83"/>
                <a:gd name="T6" fmla="*/ 14 w 99"/>
                <a:gd name="T7" fmla="*/ 0 h 83"/>
                <a:gd name="T8" fmla="*/ 0 w 99"/>
                <a:gd name="T9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3">
                  <a:moveTo>
                    <a:pt x="0" y="9"/>
                  </a:moveTo>
                  <a:cubicBezTo>
                    <a:pt x="39" y="45"/>
                    <a:pt x="84" y="75"/>
                    <a:pt x="96" y="83"/>
                  </a:cubicBezTo>
                  <a:cubicBezTo>
                    <a:pt x="97" y="80"/>
                    <a:pt x="98" y="77"/>
                    <a:pt x="99" y="74"/>
                  </a:cubicBezTo>
                  <a:cubicBezTo>
                    <a:pt x="86" y="65"/>
                    <a:pt x="54" y="40"/>
                    <a:pt x="14" y="0"/>
                  </a:cubicBezTo>
                  <a:cubicBezTo>
                    <a:pt x="10" y="3"/>
                    <a:pt x="5" y="6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4534" y="2807"/>
              <a:ext cx="63" cy="60"/>
            </a:xfrm>
            <a:custGeom>
              <a:avLst/>
              <a:gdLst>
                <a:gd name="T0" fmla="*/ 43 w 43"/>
                <a:gd name="T1" fmla="*/ 32 h 41"/>
                <a:gd name="T2" fmla="*/ 14 w 43"/>
                <a:gd name="T3" fmla="*/ 0 h 41"/>
                <a:gd name="T4" fmla="*/ 0 w 43"/>
                <a:gd name="T5" fmla="*/ 5 h 41"/>
                <a:gd name="T6" fmla="*/ 28 w 43"/>
                <a:gd name="T7" fmla="*/ 41 h 41"/>
                <a:gd name="T8" fmla="*/ 43 w 43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1">
                  <a:moveTo>
                    <a:pt x="43" y="32"/>
                  </a:moveTo>
                  <a:cubicBezTo>
                    <a:pt x="34" y="22"/>
                    <a:pt x="24" y="11"/>
                    <a:pt x="14" y="0"/>
                  </a:cubicBezTo>
                  <a:cubicBezTo>
                    <a:pt x="9" y="1"/>
                    <a:pt x="5" y="3"/>
                    <a:pt x="0" y="5"/>
                  </a:cubicBezTo>
                  <a:cubicBezTo>
                    <a:pt x="8" y="17"/>
                    <a:pt x="17" y="29"/>
                    <a:pt x="28" y="41"/>
                  </a:cubicBezTo>
                  <a:cubicBezTo>
                    <a:pt x="33" y="37"/>
                    <a:pt x="38" y="34"/>
                    <a:pt x="4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4478" y="2953"/>
              <a:ext cx="45" cy="114"/>
            </a:xfrm>
            <a:custGeom>
              <a:avLst/>
              <a:gdLst>
                <a:gd name="T0" fmla="*/ 15 w 31"/>
                <a:gd name="T1" fmla="*/ 0 h 79"/>
                <a:gd name="T2" fmla="*/ 0 w 31"/>
                <a:gd name="T3" fmla="*/ 58 h 79"/>
                <a:gd name="T4" fmla="*/ 2 w 31"/>
                <a:gd name="T5" fmla="*/ 62 h 79"/>
                <a:gd name="T6" fmla="*/ 19 w 31"/>
                <a:gd name="T7" fmla="*/ 79 h 79"/>
                <a:gd name="T8" fmla="*/ 31 w 31"/>
                <a:gd name="T9" fmla="*/ 20 h 79"/>
                <a:gd name="T10" fmla="*/ 15 w 31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79">
                  <a:moveTo>
                    <a:pt x="15" y="0"/>
                  </a:moveTo>
                  <a:cubicBezTo>
                    <a:pt x="5" y="21"/>
                    <a:pt x="1" y="41"/>
                    <a:pt x="0" y="58"/>
                  </a:cubicBezTo>
                  <a:cubicBezTo>
                    <a:pt x="1" y="59"/>
                    <a:pt x="1" y="60"/>
                    <a:pt x="2" y="62"/>
                  </a:cubicBezTo>
                  <a:cubicBezTo>
                    <a:pt x="7" y="68"/>
                    <a:pt x="13" y="74"/>
                    <a:pt x="19" y="79"/>
                  </a:cubicBezTo>
                  <a:cubicBezTo>
                    <a:pt x="18" y="65"/>
                    <a:pt x="20" y="43"/>
                    <a:pt x="31" y="20"/>
                  </a:cubicBezTo>
                  <a:cubicBezTo>
                    <a:pt x="24" y="13"/>
                    <a:pt x="19" y="7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4499" y="2867"/>
              <a:ext cx="105" cy="115"/>
            </a:xfrm>
            <a:custGeom>
              <a:avLst/>
              <a:gdLst>
                <a:gd name="T0" fmla="*/ 52 w 72"/>
                <a:gd name="T1" fmla="*/ 0 h 79"/>
                <a:gd name="T2" fmla="*/ 24 w 72"/>
                <a:gd name="T3" fmla="*/ 25 h 79"/>
                <a:gd name="T4" fmla="*/ 10 w 72"/>
                <a:gd name="T5" fmla="*/ 42 h 79"/>
                <a:gd name="T6" fmla="*/ 10 w 72"/>
                <a:gd name="T7" fmla="*/ 42 h 79"/>
                <a:gd name="T8" fmla="*/ 0 w 72"/>
                <a:gd name="T9" fmla="*/ 59 h 79"/>
                <a:gd name="T10" fmla="*/ 16 w 72"/>
                <a:gd name="T11" fmla="*/ 79 h 79"/>
                <a:gd name="T12" fmla="*/ 26 w 72"/>
                <a:gd name="T13" fmla="*/ 63 h 79"/>
                <a:gd name="T14" fmla="*/ 26 w 72"/>
                <a:gd name="T15" fmla="*/ 63 h 79"/>
                <a:gd name="T16" fmla="*/ 45 w 72"/>
                <a:gd name="T17" fmla="*/ 41 h 79"/>
                <a:gd name="T18" fmla="*/ 72 w 72"/>
                <a:gd name="T19" fmla="*/ 19 h 79"/>
                <a:gd name="T20" fmla="*/ 52 w 72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79">
                  <a:moveTo>
                    <a:pt x="52" y="0"/>
                  </a:moveTo>
                  <a:cubicBezTo>
                    <a:pt x="43" y="6"/>
                    <a:pt x="33" y="14"/>
                    <a:pt x="24" y="25"/>
                  </a:cubicBezTo>
                  <a:cubicBezTo>
                    <a:pt x="18" y="30"/>
                    <a:pt x="14" y="36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6" y="48"/>
                    <a:pt x="2" y="54"/>
                    <a:pt x="0" y="59"/>
                  </a:cubicBezTo>
                  <a:cubicBezTo>
                    <a:pt x="4" y="66"/>
                    <a:pt x="9" y="72"/>
                    <a:pt x="16" y="79"/>
                  </a:cubicBezTo>
                  <a:cubicBezTo>
                    <a:pt x="19" y="74"/>
                    <a:pt x="22" y="68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1" y="55"/>
                    <a:pt x="37" y="48"/>
                    <a:pt x="45" y="41"/>
                  </a:cubicBezTo>
                  <a:cubicBezTo>
                    <a:pt x="55" y="32"/>
                    <a:pt x="64" y="25"/>
                    <a:pt x="72" y="19"/>
                  </a:cubicBezTo>
                  <a:cubicBezTo>
                    <a:pt x="65" y="13"/>
                    <a:pt x="58" y="6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575" y="2831"/>
              <a:ext cx="144" cy="63"/>
            </a:xfrm>
            <a:custGeom>
              <a:avLst/>
              <a:gdLst>
                <a:gd name="T0" fmla="*/ 84 w 99"/>
                <a:gd name="T1" fmla="*/ 3 h 44"/>
                <a:gd name="T2" fmla="*/ 15 w 99"/>
                <a:gd name="T3" fmla="*/ 16 h 44"/>
                <a:gd name="T4" fmla="*/ 15 w 99"/>
                <a:gd name="T5" fmla="*/ 16 h 44"/>
                <a:gd name="T6" fmla="*/ 0 w 99"/>
                <a:gd name="T7" fmla="*/ 25 h 44"/>
                <a:gd name="T8" fmla="*/ 20 w 99"/>
                <a:gd name="T9" fmla="*/ 44 h 44"/>
                <a:gd name="T10" fmla="*/ 34 w 99"/>
                <a:gd name="T11" fmla="*/ 35 h 44"/>
                <a:gd name="T12" fmla="*/ 34 w 99"/>
                <a:gd name="T13" fmla="*/ 35 h 44"/>
                <a:gd name="T14" fmla="*/ 99 w 99"/>
                <a:gd name="T15" fmla="*/ 18 h 44"/>
                <a:gd name="T16" fmla="*/ 84 w 99"/>
                <a:gd name="T1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44">
                  <a:moveTo>
                    <a:pt x="84" y="3"/>
                  </a:moveTo>
                  <a:cubicBezTo>
                    <a:pt x="68" y="0"/>
                    <a:pt x="43" y="1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0" y="18"/>
                    <a:pt x="5" y="21"/>
                    <a:pt x="0" y="25"/>
                  </a:cubicBezTo>
                  <a:cubicBezTo>
                    <a:pt x="6" y="31"/>
                    <a:pt x="13" y="38"/>
                    <a:pt x="20" y="44"/>
                  </a:cubicBezTo>
                  <a:cubicBezTo>
                    <a:pt x="25" y="41"/>
                    <a:pt x="30" y="38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72" y="15"/>
                    <a:pt x="99" y="18"/>
                    <a:pt x="99" y="18"/>
                  </a:cubicBezTo>
                  <a:cubicBezTo>
                    <a:pt x="95" y="12"/>
                    <a:pt x="90" y="7"/>
                    <a:pt x="8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653" y="2921"/>
              <a:ext cx="75" cy="72"/>
            </a:xfrm>
            <a:custGeom>
              <a:avLst/>
              <a:gdLst>
                <a:gd name="T0" fmla="*/ 12 w 51"/>
                <a:gd name="T1" fmla="*/ 7 h 50"/>
                <a:gd name="T2" fmla="*/ 8 w 51"/>
                <a:gd name="T3" fmla="*/ 39 h 50"/>
                <a:gd name="T4" fmla="*/ 39 w 51"/>
                <a:gd name="T5" fmla="*/ 43 h 50"/>
                <a:gd name="T6" fmla="*/ 43 w 51"/>
                <a:gd name="T7" fmla="*/ 12 h 50"/>
                <a:gd name="T8" fmla="*/ 12 w 51"/>
                <a:gd name="T9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12" y="7"/>
                  </a:moveTo>
                  <a:cubicBezTo>
                    <a:pt x="2" y="15"/>
                    <a:pt x="0" y="29"/>
                    <a:pt x="8" y="39"/>
                  </a:cubicBezTo>
                  <a:cubicBezTo>
                    <a:pt x="15" y="48"/>
                    <a:pt x="29" y="50"/>
                    <a:pt x="39" y="43"/>
                  </a:cubicBezTo>
                  <a:cubicBezTo>
                    <a:pt x="49" y="35"/>
                    <a:pt x="51" y="21"/>
                    <a:pt x="43" y="12"/>
                  </a:cubicBezTo>
                  <a:cubicBezTo>
                    <a:pt x="36" y="2"/>
                    <a:pt x="22" y="0"/>
                    <a:pt x="1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4590" y="3002"/>
              <a:ext cx="66" cy="67"/>
            </a:xfrm>
            <a:custGeom>
              <a:avLst/>
              <a:gdLst>
                <a:gd name="T0" fmla="*/ 10 w 46"/>
                <a:gd name="T1" fmla="*/ 7 h 46"/>
                <a:gd name="T2" fmla="*/ 6 w 46"/>
                <a:gd name="T3" fmla="*/ 36 h 46"/>
                <a:gd name="T4" fmla="*/ 35 w 46"/>
                <a:gd name="T5" fmla="*/ 40 h 46"/>
                <a:gd name="T6" fmla="*/ 39 w 46"/>
                <a:gd name="T7" fmla="*/ 11 h 46"/>
                <a:gd name="T8" fmla="*/ 10 w 46"/>
                <a:gd name="T9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10" y="7"/>
                  </a:moveTo>
                  <a:cubicBezTo>
                    <a:pt x="1" y="14"/>
                    <a:pt x="0" y="27"/>
                    <a:pt x="6" y="36"/>
                  </a:cubicBezTo>
                  <a:cubicBezTo>
                    <a:pt x="13" y="45"/>
                    <a:pt x="26" y="46"/>
                    <a:pt x="35" y="40"/>
                  </a:cubicBezTo>
                  <a:cubicBezTo>
                    <a:pt x="44" y="33"/>
                    <a:pt x="46" y="20"/>
                    <a:pt x="39" y="11"/>
                  </a:cubicBezTo>
                  <a:cubicBezTo>
                    <a:pt x="32" y="2"/>
                    <a:pt x="19" y="0"/>
                    <a:pt x="1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4468" y="2902"/>
              <a:ext cx="103" cy="101"/>
            </a:xfrm>
            <a:custGeom>
              <a:avLst/>
              <a:gdLst>
                <a:gd name="T0" fmla="*/ 17 w 71"/>
                <a:gd name="T1" fmla="*/ 10 h 70"/>
                <a:gd name="T2" fmla="*/ 11 w 71"/>
                <a:gd name="T3" fmla="*/ 54 h 70"/>
                <a:gd name="T4" fmla="*/ 55 w 71"/>
                <a:gd name="T5" fmla="*/ 60 h 70"/>
                <a:gd name="T6" fmla="*/ 61 w 71"/>
                <a:gd name="T7" fmla="*/ 16 h 70"/>
                <a:gd name="T8" fmla="*/ 17 w 71"/>
                <a:gd name="T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0">
                  <a:moveTo>
                    <a:pt x="17" y="10"/>
                  </a:moveTo>
                  <a:cubicBezTo>
                    <a:pt x="3" y="21"/>
                    <a:pt x="0" y="40"/>
                    <a:pt x="11" y="54"/>
                  </a:cubicBezTo>
                  <a:cubicBezTo>
                    <a:pt x="21" y="68"/>
                    <a:pt x="41" y="70"/>
                    <a:pt x="55" y="60"/>
                  </a:cubicBezTo>
                  <a:cubicBezTo>
                    <a:pt x="68" y="49"/>
                    <a:pt x="71" y="30"/>
                    <a:pt x="61" y="16"/>
                  </a:cubicBezTo>
                  <a:cubicBezTo>
                    <a:pt x="50" y="2"/>
                    <a:pt x="30" y="0"/>
                    <a:pt x="1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4884" y="2838"/>
              <a:ext cx="5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2200">
                  <a:solidFill>
                    <a:srgbClr val="FFFFFF"/>
                  </a:solidFill>
                  <a:latin typeface="Segoe Pro Display Light" panose="020B0302040504020203" pitchFamily="34" charset="0"/>
                </a:rPr>
                <a:t>Website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5778" y="2584"/>
              <a:ext cx="1353" cy="647"/>
            </a:xfrm>
            <a:custGeom>
              <a:avLst/>
              <a:gdLst>
                <a:gd name="T0" fmla="*/ 874 w 932"/>
                <a:gd name="T1" fmla="*/ 0 h 446"/>
                <a:gd name="T2" fmla="*/ 59 w 932"/>
                <a:gd name="T3" fmla="*/ 0 h 446"/>
                <a:gd name="T4" fmla="*/ 18 w 932"/>
                <a:gd name="T5" fmla="*/ 17 h 446"/>
                <a:gd name="T6" fmla="*/ 0 w 932"/>
                <a:gd name="T7" fmla="*/ 58 h 446"/>
                <a:gd name="T8" fmla="*/ 0 w 932"/>
                <a:gd name="T9" fmla="*/ 388 h 446"/>
                <a:gd name="T10" fmla="*/ 18 w 932"/>
                <a:gd name="T11" fmla="*/ 430 h 446"/>
                <a:gd name="T12" fmla="*/ 53 w 932"/>
                <a:gd name="T13" fmla="*/ 446 h 446"/>
                <a:gd name="T14" fmla="*/ 53 w 932"/>
                <a:gd name="T15" fmla="*/ 442 h 446"/>
                <a:gd name="T16" fmla="*/ 53 w 932"/>
                <a:gd name="T17" fmla="*/ 113 h 446"/>
                <a:gd name="T18" fmla="*/ 113 w 932"/>
                <a:gd name="T19" fmla="*/ 52 h 446"/>
                <a:gd name="T20" fmla="*/ 928 w 932"/>
                <a:gd name="T21" fmla="*/ 52 h 446"/>
                <a:gd name="T22" fmla="*/ 932 w 932"/>
                <a:gd name="T23" fmla="*/ 52 h 446"/>
                <a:gd name="T24" fmla="*/ 915 w 932"/>
                <a:gd name="T25" fmla="*/ 17 h 446"/>
                <a:gd name="T26" fmla="*/ 874 w 932"/>
                <a:gd name="T27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2" h="446">
                  <a:moveTo>
                    <a:pt x="874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43" y="0"/>
                    <a:pt x="28" y="7"/>
                    <a:pt x="18" y="17"/>
                  </a:cubicBezTo>
                  <a:cubicBezTo>
                    <a:pt x="7" y="28"/>
                    <a:pt x="0" y="42"/>
                    <a:pt x="0" y="58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04"/>
                    <a:pt x="7" y="419"/>
                    <a:pt x="18" y="430"/>
                  </a:cubicBezTo>
                  <a:cubicBezTo>
                    <a:pt x="27" y="439"/>
                    <a:pt x="39" y="445"/>
                    <a:pt x="53" y="446"/>
                  </a:cubicBezTo>
                  <a:cubicBezTo>
                    <a:pt x="53" y="445"/>
                    <a:pt x="53" y="444"/>
                    <a:pt x="53" y="442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3" y="79"/>
                    <a:pt x="80" y="52"/>
                    <a:pt x="113" y="52"/>
                  </a:cubicBezTo>
                  <a:cubicBezTo>
                    <a:pt x="928" y="52"/>
                    <a:pt x="928" y="52"/>
                    <a:pt x="928" y="52"/>
                  </a:cubicBezTo>
                  <a:cubicBezTo>
                    <a:pt x="929" y="52"/>
                    <a:pt x="930" y="52"/>
                    <a:pt x="932" y="52"/>
                  </a:cubicBezTo>
                  <a:cubicBezTo>
                    <a:pt x="930" y="39"/>
                    <a:pt x="924" y="26"/>
                    <a:pt x="915" y="17"/>
                  </a:cubicBezTo>
                  <a:cubicBezTo>
                    <a:pt x="904" y="7"/>
                    <a:pt x="890" y="0"/>
                    <a:pt x="874" y="0"/>
                  </a:cubicBezTo>
                </a:path>
              </a:pathLst>
            </a:custGeom>
            <a:solidFill>
              <a:srgbClr val="4E6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5772" y="2578"/>
              <a:ext cx="1365" cy="659"/>
            </a:xfrm>
            <a:custGeom>
              <a:avLst/>
              <a:gdLst>
                <a:gd name="T0" fmla="*/ 878 w 940"/>
                <a:gd name="T1" fmla="*/ 0 h 454"/>
                <a:gd name="T2" fmla="*/ 63 w 940"/>
                <a:gd name="T3" fmla="*/ 0 h 454"/>
                <a:gd name="T4" fmla="*/ 0 w 940"/>
                <a:gd name="T5" fmla="*/ 62 h 454"/>
                <a:gd name="T6" fmla="*/ 0 w 940"/>
                <a:gd name="T7" fmla="*/ 392 h 454"/>
                <a:gd name="T8" fmla="*/ 57 w 940"/>
                <a:gd name="T9" fmla="*/ 454 h 454"/>
                <a:gd name="T10" fmla="*/ 57 w 940"/>
                <a:gd name="T11" fmla="*/ 450 h 454"/>
                <a:gd name="T12" fmla="*/ 22 w 940"/>
                <a:gd name="T13" fmla="*/ 434 h 454"/>
                <a:gd name="T14" fmla="*/ 4 w 940"/>
                <a:gd name="T15" fmla="*/ 392 h 454"/>
                <a:gd name="T16" fmla="*/ 4 w 940"/>
                <a:gd name="T17" fmla="*/ 62 h 454"/>
                <a:gd name="T18" fmla="*/ 22 w 940"/>
                <a:gd name="T19" fmla="*/ 21 h 454"/>
                <a:gd name="T20" fmla="*/ 63 w 940"/>
                <a:gd name="T21" fmla="*/ 4 h 454"/>
                <a:gd name="T22" fmla="*/ 878 w 940"/>
                <a:gd name="T23" fmla="*/ 4 h 454"/>
                <a:gd name="T24" fmla="*/ 919 w 940"/>
                <a:gd name="T25" fmla="*/ 21 h 454"/>
                <a:gd name="T26" fmla="*/ 936 w 940"/>
                <a:gd name="T27" fmla="*/ 56 h 454"/>
                <a:gd name="T28" fmla="*/ 940 w 940"/>
                <a:gd name="T29" fmla="*/ 57 h 454"/>
                <a:gd name="T30" fmla="*/ 878 w 940"/>
                <a:gd name="T31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0" h="454">
                  <a:moveTo>
                    <a:pt x="878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5"/>
                    <a:pt x="25" y="452"/>
                    <a:pt x="57" y="454"/>
                  </a:cubicBezTo>
                  <a:cubicBezTo>
                    <a:pt x="57" y="453"/>
                    <a:pt x="57" y="452"/>
                    <a:pt x="57" y="450"/>
                  </a:cubicBezTo>
                  <a:cubicBezTo>
                    <a:pt x="43" y="449"/>
                    <a:pt x="31" y="443"/>
                    <a:pt x="22" y="434"/>
                  </a:cubicBezTo>
                  <a:cubicBezTo>
                    <a:pt x="11" y="423"/>
                    <a:pt x="4" y="408"/>
                    <a:pt x="4" y="39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46"/>
                    <a:pt x="11" y="32"/>
                    <a:pt x="22" y="21"/>
                  </a:cubicBezTo>
                  <a:cubicBezTo>
                    <a:pt x="32" y="11"/>
                    <a:pt x="47" y="4"/>
                    <a:pt x="63" y="4"/>
                  </a:cubicBezTo>
                  <a:cubicBezTo>
                    <a:pt x="878" y="4"/>
                    <a:pt x="878" y="4"/>
                    <a:pt x="878" y="4"/>
                  </a:cubicBezTo>
                  <a:cubicBezTo>
                    <a:pt x="894" y="4"/>
                    <a:pt x="908" y="11"/>
                    <a:pt x="919" y="21"/>
                  </a:cubicBezTo>
                  <a:cubicBezTo>
                    <a:pt x="928" y="30"/>
                    <a:pt x="934" y="43"/>
                    <a:pt x="936" y="56"/>
                  </a:cubicBezTo>
                  <a:cubicBezTo>
                    <a:pt x="937" y="56"/>
                    <a:pt x="938" y="57"/>
                    <a:pt x="940" y="57"/>
                  </a:cubicBezTo>
                  <a:cubicBezTo>
                    <a:pt x="937" y="25"/>
                    <a:pt x="910" y="0"/>
                    <a:pt x="8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5855" y="2659"/>
              <a:ext cx="1358" cy="655"/>
            </a:xfrm>
            <a:custGeom>
              <a:avLst/>
              <a:gdLst>
                <a:gd name="T0" fmla="*/ 935 w 935"/>
                <a:gd name="T1" fmla="*/ 390 h 451"/>
                <a:gd name="T2" fmla="*/ 875 w 935"/>
                <a:gd name="T3" fmla="*/ 451 h 451"/>
                <a:gd name="T4" fmla="*/ 60 w 935"/>
                <a:gd name="T5" fmla="*/ 451 h 451"/>
                <a:gd name="T6" fmla="*/ 0 w 935"/>
                <a:gd name="T7" fmla="*/ 390 h 451"/>
                <a:gd name="T8" fmla="*/ 0 w 935"/>
                <a:gd name="T9" fmla="*/ 61 h 451"/>
                <a:gd name="T10" fmla="*/ 60 w 935"/>
                <a:gd name="T11" fmla="*/ 0 h 451"/>
                <a:gd name="T12" fmla="*/ 875 w 935"/>
                <a:gd name="T13" fmla="*/ 0 h 451"/>
                <a:gd name="T14" fmla="*/ 935 w 935"/>
                <a:gd name="T15" fmla="*/ 61 h 451"/>
                <a:gd name="T16" fmla="*/ 935 w 935"/>
                <a:gd name="T17" fmla="*/ 39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5" h="451">
                  <a:moveTo>
                    <a:pt x="935" y="390"/>
                  </a:moveTo>
                  <a:cubicBezTo>
                    <a:pt x="935" y="424"/>
                    <a:pt x="908" y="451"/>
                    <a:pt x="875" y="451"/>
                  </a:cubicBezTo>
                  <a:cubicBezTo>
                    <a:pt x="60" y="451"/>
                    <a:pt x="60" y="451"/>
                    <a:pt x="60" y="451"/>
                  </a:cubicBezTo>
                  <a:cubicBezTo>
                    <a:pt x="27" y="451"/>
                    <a:pt x="0" y="424"/>
                    <a:pt x="0" y="39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875" y="0"/>
                    <a:pt x="875" y="0"/>
                    <a:pt x="875" y="0"/>
                  </a:cubicBezTo>
                  <a:cubicBezTo>
                    <a:pt x="908" y="0"/>
                    <a:pt x="935" y="27"/>
                    <a:pt x="935" y="61"/>
                  </a:cubicBezTo>
                  <a:cubicBezTo>
                    <a:pt x="935" y="390"/>
                    <a:pt x="935" y="390"/>
                    <a:pt x="935" y="390"/>
                  </a:cubicBezTo>
                </a:path>
              </a:pathLst>
            </a:custGeom>
            <a:solidFill>
              <a:srgbClr val="022D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5850" y="2656"/>
              <a:ext cx="1367" cy="661"/>
            </a:xfrm>
            <a:custGeom>
              <a:avLst/>
              <a:gdLst>
                <a:gd name="T0" fmla="*/ 938 w 941"/>
                <a:gd name="T1" fmla="*/ 392 h 455"/>
                <a:gd name="T2" fmla="*/ 936 w 941"/>
                <a:gd name="T3" fmla="*/ 392 h 455"/>
                <a:gd name="T4" fmla="*/ 919 w 941"/>
                <a:gd name="T5" fmla="*/ 433 h 455"/>
                <a:gd name="T6" fmla="*/ 878 w 941"/>
                <a:gd name="T7" fmla="*/ 450 h 455"/>
                <a:gd name="T8" fmla="*/ 63 w 941"/>
                <a:gd name="T9" fmla="*/ 450 h 455"/>
                <a:gd name="T10" fmla="*/ 22 w 941"/>
                <a:gd name="T11" fmla="*/ 433 h 455"/>
                <a:gd name="T12" fmla="*/ 5 w 941"/>
                <a:gd name="T13" fmla="*/ 392 h 455"/>
                <a:gd name="T14" fmla="*/ 5 w 941"/>
                <a:gd name="T15" fmla="*/ 63 h 455"/>
                <a:gd name="T16" fmla="*/ 22 w 941"/>
                <a:gd name="T17" fmla="*/ 22 h 455"/>
                <a:gd name="T18" fmla="*/ 63 w 941"/>
                <a:gd name="T19" fmla="*/ 5 h 455"/>
                <a:gd name="T20" fmla="*/ 878 w 941"/>
                <a:gd name="T21" fmla="*/ 5 h 455"/>
                <a:gd name="T22" fmla="*/ 919 w 941"/>
                <a:gd name="T23" fmla="*/ 22 h 455"/>
                <a:gd name="T24" fmla="*/ 936 w 941"/>
                <a:gd name="T25" fmla="*/ 63 h 455"/>
                <a:gd name="T26" fmla="*/ 936 w 941"/>
                <a:gd name="T27" fmla="*/ 392 h 455"/>
                <a:gd name="T28" fmla="*/ 938 w 941"/>
                <a:gd name="T29" fmla="*/ 392 h 455"/>
                <a:gd name="T30" fmla="*/ 941 w 941"/>
                <a:gd name="T31" fmla="*/ 392 h 455"/>
                <a:gd name="T32" fmla="*/ 941 w 941"/>
                <a:gd name="T33" fmla="*/ 63 h 455"/>
                <a:gd name="T34" fmla="*/ 878 w 941"/>
                <a:gd name="T35" fmla="*/ 0 h 455"/>
                <a:gd name="T36" fmla="*/ 63 w 941"/>
                <a:gd name="T37" fmla="*/ 0 h 455"/>
                <a:gd name="T38" fmla="*/ 0 w 941"/>
                <a:gd name="T39" fmla="*/ 63 h 455"/>
                <a:gd name="T40" fmla="*/ 0 w 941"/>
                <a:gd name="T41" fmla="*/ 392 h 455"/>
                <a:gd name="T42" fmla="*/ 63 w 941"/>
                <a:gd name="T43" fmla="*/ 455 h 455"/>
                <a:gd name="T44" fmla="*/ 878 w 941"/>
                <a:gd name="T45" fmla="*/ 455 h 455"/>
                <a:gd name="T46" fmla="*/ 941 w 941"/>
                <a:gd name="T47" fmla="*/ 392 h 455"/>
                <a:gd name="T48" fmla="*/ 938 w 941"/>
                <a:gd name="T49" fmla="*/ 39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1" h="455">
                  <a:moveTo>
                    <a:pt x="938" y="392"/>
                  </a:moveTo>
                  <a:cubicBezTo>
                    <a:pt x="936" y="392"/>
                    <a:pt x="936" y="392"/>
                    <a:pt x="936" y="392"/>
                  </a:cubicBezTo>
                  <a:cubicBezTo>
                    <a:pt x="936" y="408"/>
                    <a:pt x="929" y="423"/>
                    <a:pt x="919" y="433"/>
                  </a:cubicBezTo>
                  <a:cubicBezTo>
                    <a:pt x="908" y="444"/>
                    <a:pt x="894" y="450"/>
                    <a:pt x="878" y="450"/>
                  </a:cubicBezTo>
                  <a:cubicBezTo>
                    <a:pt x="63" y="450"/>
                    <a:pt x="63" y="450"/>
                    <a:pt x="63" y="450"/>
                  </a:cubicBezTo>
                  <a:cubicBezTo>
                    <a:pt x="47" y="450"/>
                    <a:pt x="33" y="444"/>
                    <a:pt x="22" y="433"/>
                  </a:cubicBezTo>
                  <a:cubicBezTo>
                    <a:pt x="12" y="423"/>
                    <a:pt x="5" y="408"/>
                    <a:pt x="5" y="39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47"/>
                    <a:pt x="12" y="32"/>
                    <a:pt x="22" y="22"/>
                  </a:cubicBezTo>
                  <a:cubicBezTo>
                    <a:pt x="33" y="11"/>
                    <a:pt x="47" y="5"/>
                    <a:pt x="63" y="5"/>
                  </a:cubicBezTo>
                  <a:cubicBezTo>
                    <a:pt x="878" y="5"/>
                    <a:pt x="878" y="5"/>
                    <a:pt x="878" y="5"/>
                  </a:cubicBezTo>
                  <a:cubicBezTo>
                    <a:pt x="894" y="5"/>
                    <a:pt x="908" y="11"/>
                    <a:pt x="919" y="22"/>
                  </a:cubicBezTo>
                  <a:cubicBezTo>
                    <a:pt x="929" y="32"/>
                    <a:pt x="936" y="47"/>
                    <a:pt x="936" y="63"/>
                  </a:cubicBezTo>
                  <a:cubicBezTo>
                    <a:pt x="936" y="392"/>
                    <a:pt x="936" y="392"/>
                    <a:pt x="936" y="392"/>
                  </a:cubicBezTo>
                  <a:cubicBezTo>
                    <a:pt x="938" y="392"/>
                    <a:pt x="938" y="392"/>
                    <a:pt x="938" y="392"/>
                  </a:cubicBezTo>
                  <a:cubicBezTo>
                    <a:pt x="941" y="392"/>
                    <a:pt x="941" y="392"/>
                    <a:pt x="941" y="392"/>
                  </a:cubicBezTo>
                  <a:cubicBezTo>
                    <a:pt x="941" y="63"/>
                    <a:pt x="941" y="63"/>
                    <a:pt x="941" y="63"/>
                  </a:cubicBezTo>
                  <a:cubicBezTo>
                    <a:pt x="941" y="28"/>
                    <a:pt x="913" y="0"/>
                    <a:pt x="87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0" y="427"/>
                    <a:pt x="28" y="455"/>
                    <a:pt x="63" y="455"/>
                  </a:cubicBezTo>
                  <a:cubicBezTo>
                    <a:pt x="878" y="455"/>
                    <a:pt x="878" y="455"/>
                    <a:pt x="878" y="455"/>
                  </a:cubicBezTo>
                  <a:cubicBezTo>
                    <a:pt x="913" y="455"/>
                    <a:pt x="941" y="427"/>
                    <a:pt x="941" y="392"/>
                  </a:cubicBezTo>
                  <a:lnTo>
                    <a:pt x="938" y="3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6068" y="3044"/>
              <a:ext cx="211" cy="63"/>
            </a:xfrm>
            <a:custGeom>
              <a:avLst/>
              <a:gdLst>
                <a:gd name="T0" fmla="*/ 105 w 145"/>
                <a:gd name="T1" fmla="*/ 0 h 43"/>
                <a:gd name="T2" fmla="*/ 100 w 145"/>
                <a:gd name="T3" fmla="*/ 0 h 43"/>
                <a:gd name="T4" fmla="*/ 48 w 145"/>
                <a:gd name="T5" fmla="*/ 0 h 43"/>
                <a:gd name="T6" fmla="*/ 45 w 145"/>
                <a:gd name="T7" fmla="*/ 0 h 43"/>
                <a:gd name="T8" fmla="*/ 0 w 145"/>
                <a:gd name="T9" fmla="*/ 29 h 43"/>
                <a:gd name="T10" fmla="*/ 0 w 145"/>
                <a:gd name="T11" fmla="*/ 43 h 43"/>
                <a:gd name="T12" fmla="*/ 54 w 145"/>
                <a:gd name="T13" fmla="*/ 43 h 43"/>
                <a:gd name="T14" fmla="*/ 94 w 145"/>
                <a:gd name="T15" fmla="*/ 43 h 43"/>
                <a:gd name="T16" fmla="*/ 145 w 145"/>
                <a:gd name="T17" fmla="*/ 43 h 43"/>
                <a:gd name="T18" fmla="*/ 145 w 145"/>
                <a:gd name="T19" fmla="*/ 29 h 43"/>
                <a:gd name="T20" fmla="*/ 105 w 145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43">
                  <a:moveTo>
                    <a:pt x="105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26"/>
                    <a:pt x="43" y="29"/>
                    <a:pt x="0" y="2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4" y="43"/>
                    <a:pt x="54" y="43"/>
                    <a:pt x="54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145" y="43"/>
                    <a:pt x="145" y="43"/>
                    <a:pt x="145" y="43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2" y="29"/>
                    <a:pt x="98" y="26"/>
                    <a:pt x="105" y="0"/>
                  </a:cubicBez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0" name="Freeform 37"/>
            <p:cNvSpPr>
              <a:spLocks noEditPoints="1"/>
            </p:cNvSpPr>
            <p:nvPr/>
          </p:nvSpPr>
          <p:spPr bwMode="auto">
            <a:xfrm>
              <a:off x="6013" y="2810"/>
              <a:ext cx="321" cy="234"/>
            </a:xfrm>
            <a:custGeom>
              <a:avLst/>
              <a:gdLst>
                <a:gd name="T0" fmla="*/ 207 w 221"/>
                <a:gd name="T1" fmla="*/ 0 h 161"/>
                <a:gd name="T2" fmla="*/ 12 w 221"/>
                <a:gd name="T3" fmla="*/ 0 h 161"/>
                <a:gd name="T4" fmla="*/ 0 w 221"/>
                <a:gd name="T5" fmla="*/ 13 h 161"/>
                <a:gd name="T6" fmla="*/ 0 w 221"/>
                <a:gd name="T7" fmla="*/ 149 h 161"/>
                <a:gd name="T8" fmla="*/ 12 w 221"/>
                <a:gd name="T9" fmla="*/ 161 h 161"/>
                <a:gd name="T10" fmla="*/ 207 w 221"/>
                <a:gd name="T11" fmla="*/ 161 h 161"/>
                <a:gd name="T12" fmla="*/ 221 w 221"/>
                <a:gd name="T13" fmla="*/ 149 h 161"/>
                <a:gd name="T14" fmla="*/ 221 w 221"/>
                <a:gd name="T15" fmla="*/ 13 h 161"/>
                <a:gd name="T16" fmla="*/ 207 w 221"/>
                <a:gd name="T17" fmla="*/ 0 h 161"/>
                <a:gd name="T18" fmla="*/ 204 w 221"/>
                <a:gd name="T19" fmla="*/ 17 h 161"/>
                <a:gd name="T20" fmla="*/ 204 w 221"/>
                <a:gd name="T21" fmla="*/ 144 h 161"/>
                <a:gd name="T22" fmla="*/ 17 w 221"/>
                <a:gd name="T23" fmla="*/ 144 h 161"/>
                <a:gd name="T24" fmla="*/ 17 w 221"/>
                <a:gd name="T25" fmla="*/ 17 h 161"/>
                <a:gd name="T26" fmla="*/ 204 w 221"/>
                <a:gd name="T27" fmla="*/ 17 h 161"/>
                <a:gd name="T28" fmla="*/ 204 w 221"/>
                <a:gd name="T29" fmla="*/ 17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" h="161">
                  <a:moveTo>
                    <a:pt x="20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5"/>
                    <a:pt x="6" y="161"/>
                    <a:pt x="12" y="161"/>
                  </a:cubicBezTo>
                  <a:cubicBezTo>
                    <a:pt x="207" y="161"/>
                    <a:pt x="207" y="161"/>
                    <a:pt x="207" y="161"/>
                  </a:cubicBezTo>
                  <a:cubicBezTo>
                    <a:pt x="214" y="161"/>
                    <a:pt x="221" y="155"/>
                    <a:pt x="221" y="149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21" y="6"/>
                    <a:pt x="214" y="0"/>
                    <a:pt x="207" y="0"/>
                  </a:cubicBezTo>
                  <a:moveTo>
                    <a:pt x="204" y="17"/>
                  </a:moveTo>
                  <a:cubicBezTo>
                    <a:pt x="204" y="144"/>
                    <a:pt x="204" y="144"/>
                    <a:pt x="204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17"/>
                    <a:pt x="204" y="17"/>
                    <a:pt x="204" y="17"/>
                  </a:cubicBezTo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6038" y="2835"/>
              <a:ext cx="271" cy="184"/>
            </a:xfrm>
            <a:custGeom>
              <a:avLst/>
              <a:gdLst>
                <a:gd name="T0" fmla="*/ 271 w 271"/>
                <a:gd name="T1" fmla="*/ 0 h 184"/>
                <a:gd name="T2" fmla="*/ 271 w 271"/>
                <a:gd name="T3" fmla="*/ 184 h 184"/>
                <a:gd name="T4" fmla="*/ 0 w 271"/>
                <a:gd name="T5" fmla="*/ 184 h 184"/>
                <a:gd name="T6" fmla="*/ 0 w 271"/>
                <a:gd name="T7" fmla="*/ 0 h 184"/>
                <a:gd name="T8" fmla="*/ 271 w 271"/>
                <a:gd name="T9" fmla="*/ 0 h 184"/>
                <a:gd name="T10" fmla="*/ 271 w 27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84">
                  <a:moveTo>
                    <a:pt x="271" y="0"/>
                  </a:moveTo>
                  <a:lnTo>
                    <a:pt x="271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00BB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6038" y="2835"/>
              <a:ext cx="271" cy="184"/>
            </a:xfrm>
            <a:custGeom>
              <a:avLst/>
              <a:gdLst>
                <a:gd name="T0" fmla="*/ 271 w 271"/>
                <a:gd name="T1" fmla="*/ 0 h 184"/>
                <a:gd name="T2" fmla="*/ 271 w 271"/>
                <a:gd name="T3" fmla="*/ 184 h 184"/>
                <a:gd name="T4" fmla="*/ 0 w 271"/>
                <a:gd name="T5" fmla="*/ 184 h 184"/>
                <a:gd name="T6" fmla="*/ 0 w 271"/>
                <a:gd name="T7" fmla="*/ 0 h 184"/>
                <a:gd name="T8" fmla="*/ 271 w 271"/>
                <a:gd name="T9" fmla="*/ 0 h 184"/>
                <a:gd name="T10" fmla="*/ 271 w 27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84">
                  <a:moveTo>
                    <a:pt x="271" y="0"/>
                  </a:moveTo>
                  <a:lnTo>
                    <a:pt x="271" y="184"/>
                  </a:lnTo>
                  <a:lnTo>
                    <a:pt x="0" y="184"/>
                  </a:lnTo>
                  <a:lnTo>
                    <a:pt x="0" y="0"/>
                  </a:lnTo>
                  <a:lnTo>
                    <a:pt x="271" y="0"/>
                  </a:lnTo>
                  <a:lnTo>
                    <a:pt x="2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6013" y="2810"/>
              <a:ext cx="302" cy="234"/>
            </a:xfrm>
            <a:custGeom>
              <a:avLst/>
              <a:gdLst>
                <a:gd name="T0" fmla="*/ 17 w 208"/>
                <a:gd name="T1" fmla="*/ 144 h 161"/>
                <a:gd name="T2" fmla="*/ 17 w 208"/>
                <a:gd name="T3" fmla="*/ 144 h 161"/>
                <a:gd name="T4" fmla="*/ 17 w 208"/>
                <a:gd name="T5" fmla="*/ 17 h 161"/>
                <a:gd name="T6" fmla="*/ 188 w 208"/>
                <a:gd name="T7" fmla="*/ 17 h 161"/>
                <a:gd name="T8" fmla="*/ 208 w 208"/>
                <a:gd name="T9" fmla="*/ 0 h 161"/>
                <a:gd name="T10" fmla="*/ 207 w 208"/>
                <a:gd name="T11" fmla="*/ 0 h 161"/>
                <a:gd name="T12" fmla="*/ 12 w 208"/>
                <a:gd name="T13" fmla="*/ 0 h 161"/>
                <a:gd name="T14" fmla="*/ 0 w 208"/>
                <a:gd name="T15" fmla="*/ 13 h 161"/>
                <a:gd name="T16" fmla="*/ 0 w 208"/>
                <a:gd name="T17" fmla="*/ 149 h 161"/>
                <a:gd name="T18" fmla="*/ 12 w 208"/>
                <a:gd name="T19" fmla="*/ 161 h 161"/>
                <a:gd name="T20" fmla="*/ 17 w 208"/>
                <a:gd name="T21" fmla="*/ 161 h 161"/>
                <a:gd name="T22" fmla="*/ 37 w 208"/>
                <a:gd name="T23" fmla="*/ 144 h 161"/>
                <a:gd name="T24" fmla="*/ 17 w 208"/>
                <a:gd name="T25" fmla="*/ 14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61">
                  <a:moveTo>
                    <a:pt x="17" y="144"/>
                  </a:moveTo>
                  <a:cubicBezTo>
                    <a:pt x="17" y="144"/>
                    <a:pt x="17" y="144"/>
                    <a:pt x="17" y="14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5"/>
                    <a:pt x="6" y="161"/>
                    <a:pt x="12" y="161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37" y="144"/>
                    <a:pt x="37" y="144"/>
                    <a:pt x="37" y="144"/>
                  </a:cubicBezTo>
                  <a:lnTo>
                    <a:pt x="17" y="14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6038" y="2835"/>
              <a:ext cx="248" cy="184"/>
            </a:xfrm>
            <a:custGeom>
              <a:avLst/>
              <a:gdLst>
                <a:gd name="T0" fmla="*/ 0 w 248"/>
                <a:gd name="T1" fmla="*/ 184 h 184"/>
                <a:gd name="T2" fmla="*/ 0 w 248"/>
                <a:gd name="T3" fmla="*/ 184 h 184"/>
                <a:gd name="T4" fmla="*/ 0 w 248"/>
                <a:gd name="T5" fmla="*/ 0 h 184"/>
                <a:gd name="T6" fmla="*/ 248 w 248"/>
                <a:gd name="T7" fmla="*/ 0 h 184"/>
                <a:gd name="T8" fmla="*/ 248 w 248"/>
                <a:gd name="T9" fmla="*/ 0 h 184"/>
                <a:gd name="T10" fmla="*/ 0 w 248"/>
                <a:gd name="T11" fmla="*/ 0 h 184"/>
                <a:gd name="T12" fmla="*/ 0 w 248"/>
                <a:gd name="T1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068" y="3086"/>
              <a:ext cx="211" cy="21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6167" y="2819"/>
              <a:ext cx="10" cy="9"/>
            </a:xfrm>
            <a:prstGeom prst="ellipse">
              <a:avLst/>
            </a:prstGeom>
            <a:solidFill>
              <a:srgbClr val="BAC8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6115" y="2855"/>
              <a:ext cx="116" cy="70"/>
            </a:xfrm>
            <a:custGeom>
              <a:avLst/>
              <a:gdLst>
                <a:gd name="T0" fmla="*/ 40 w 80"/>
                <a:gd name="T1" fmla="*/ 0 h 48"/>
                <a:gd name="T2" fmla="*/ 40 w 80"/>
                <a:gd name="T3" fmla="*/ 1 h 48"/>
                <a:gd name="T4" fmla="*/ 1 w 80"/>
                <a:gd name="T5" fmla="*/ 23 h 48"/>
                <a:gd name="T6" fmla="*/ 0 w 80"/>
                <a:gd name="T7" fmla="*/ 24 h 48"/>
                <a:gd name="T8" fmla="*/ 1 w 80"/>
                <a:gd name="T9" fmla="*/ 25 h 48"/>
                <a:gd name="T10" fmla="*/ 40 w 80"/>
                <a:gd name="T11" fmla="*/ 47 h 48"/>
                <a:gd name="T12" fmla="*/ 40 w 80"/>
                <a:gd name="T13" fmla="*/ 48 h 48"/>
                <a:gd name="T14" fmla="*/ 41 w 80"/>
                <a:gd name="T15" fmla="*/ 47 h 48"/>
                <a:gd name="T16" fmla="*/ 80 w 80"/>
                <a:gd name="T17" fmla="*/ 25 h 48"/>
                <a:gd name="T18" fmla="*/ 80 w 80"/>
                <a:gd name="T19" fmla="*/ 24 h 48"/>
                <a:gd name="T20" fmla="*/ 80 w 80"/>
                <a:gd name="T21" fmla="*/ 23 h 48"/>
                <a:gd name="T22" fmla="*/ 41 w 80"/>
                <a:gd name="T23" fmla="*/ 1 h 48"/>
                <a:gd name="T24" fmla="*/ 40 w 80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48">
                  <a:moveTo>
                    <a:pt x="40" y="0"/>
                  </a:moveTo>
                  <a:cubicBezTo>
                    <a:pt x="40" y="0"/>
                    <a:pt x="40" y="1"/>
                    <a:pt x="40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4"/>
                  </a:cubicBezTo>
                  <a:cubicBezTo>
                    <a:pt x="0" y="24"/>
                    <a:pt x="1" y="25"/>
                    <a:pt x="1" y="25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4"/>
                    <a:pt x="80" y="24"/>
                  </a:cubicBezTo>
                  <a:cubicBezTo>
                    <a:pt x="80" y="24"/>
                    <a:pt x="80" y="23"/>
                    <a:pt x="80" y="2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5F8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6107" y="2902"/>
              <a:ext cx="60" cy="101"/>
            </a:xfrm>
            <a:custGeom>
              <a:avLst/>
              <a:gdLst>
                <a:gd name="T0" fmla="*/ 1 w 41"/>
                <a:gd name="T1" fmla="*/ 0 h 70"/>
                <a:gd name="T2" fmla="*/ 0 w 41"/>
                <a:gd name="T3" fmla="*/ 1 h 70"/>
                <a:gd name="T4" fmla="*/ 0 w 41"/>
                <a:gd name="T5" fmla="*/ 2 h 70"/>
                <a:gd name="T6" fmla="*/ 0 w 41"/>
                <a:gd name="T7" fmla="*/ 46 h 70"/>
                <a:gd name="T8" fmla="*/ 0 w 41"/>
                <a:gd name="T9" fmla="*/ 47 h 70"/>
                <a:gd name="T10" fmla="*/ 39 w 41"/>
                <a:gd name="T11" fmla="*/ 70 h 70"/>
                <a:gd name="T12" fmla="*/ 40 w 41"/>
                <a:gd name="T13" fmla="*/ 70 h 70"/>
                <a:gd name="T14" fmla="*/ 40 w 41"/>
                <a:gd name="T15" fmla="*/ 70 h 70"/>
                <a:gd name="T16" fmla="*/ 41 w 41"/>
                <a:gd name="T17" fmla="*/ 69 h 70"/>
                <a:gd name="T18" fmla="*/ 41 w 41"/>
                <a:gd name="T19" fmla="*/ 24 h 70"/>
                <a:gd name="T20" fmla="*/ 40 w 41"/>
                <a:gd name="T21" fmla="*/ 23 h 70"/>
                <a:gd name="T22" fmla="*/ 2 w 41"/>
                <a:gd name="T23" fmla="*/ 1 h 70"/>
                <a:gd name="T24" fmla="*/ 1 w 4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70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1" y="70"/>
                    <a:pt x="41" y="69"/>
                    <a:pt x="41" y="69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3"/>
                    <a:pt x="40" y="2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CCF1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6180" y="2903"/>
              <a:ext cx="59" cy="100"/>
            </a:xfrm>
            <a:custGeom>
              <a:avLst/>
              <a:gdLst>
                <a:gd name="T0" fmla="*/ 39 w 41"/>
                <a:gd name="T1" fmla="*/ 0 h 69"/>
                <a:gd name="T2" fmla="*/ 39 w 41"/>
                <a:gd name="T3" fmla="*/ 0 h 69"/>
                <a:gd name="T4" fmla="*/ 0 w 41"/>
                <a:gd name="T5" fmla="*/ 22 h 69"/>
                <a:gd name="T6" fmla="*/ 0 w 41"/>
                <a:gd name="T7" fmla="*/ 23 h 69"/>
                <a:gd name="T8" fmla="*/ 0 w 41"/>
                <a:gd name="T9" fmla="*/ 68 h 69"/>
                <a:gd name="T10" fmla="*/ 0 w 41"/>
                <a:gd name="T11" fmla="*/ 69 h 69"/>
                <a:gd name="T12" fmla="*/ 1 w 41"/>
                <a:gd name="T13" fmla="*/ 69 h 69"/>
                <a:gd name="T14" fmla="*/ 1 w 41"/>
                <a:gd name="T15" fmla="*/ 69 h 69"/>
                <a:gd name="T16" fmla="*/ 40 w 41"/>
                <a:gd name="T17" fmla="*/ 46 h 69"/>
                <a:gd name="T18" fmla="*/ 41 w 41"/>
                <a:gd name="T19" fmla="*/ 45 h 69"/>
                <a:gd name="T20" fmla="*/ 41 w 41"/>
                <a:gd name="T21" fmla="*/ 1 h 69"/>
                <a:gd name="T22" fmla="*/ 40 w 41"/>
                <a:gd name="T23" fmla="*/ 0 h 69"/>
                <a:gd name="T24" fmla="*/ 39 w 41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69"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0" y="0"/>
                    <a:pt x="40" y="0"/>
                  </a:cubicBezTo>
                  <a:cubicBezTo>
                    <a:pt x="40" y="0"/>
                    <a:pt x="40" y="0"/>
                    <a:pt x="39" y="0"/>
                  </a:cubicBezTo>
                </a:path>
              </a:pathLst>
            </a:custGeom>
            <a:solidFill>
              <a:srgbClr val="80DD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6417" y="2788"/>
              <a:ext cx="377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700">
                  <a:solidFill>
                    <a:srgbClr val="FFFFFF"/>
                  </a:solidFill>
                  <a:latin typeface="Segoe Pro Display Light" panose="020B0302040504020203" pitchFamily="34" charset="0"/>
                </a:rPr>
                <a:t>Virtual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6417" y="2933"/>
              <a:ext cx="574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>
                  <a:solidFill>
                    <a:srgbClr val="FFFFFF"/>
                  </a:solidFill>
                  <a:latin typeface="Segoe Pro Display Light" panose="020B0302040504020203" pitchFamily="34" charset="0"/>
                </a:rPr>
                <a:t>Machines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4531" y="318"/>
              <a:ext cx="945" cy="955"/>
            </a:xfrm>
            <a:custGeom>
              <a:avLst/>
              <a:gdLst>
                <a:gd name="T0" fmla="*/ 650 w 650"/>
                <a:gd name="T1" fmla="*/ 0 h 658"/>
                <a:gd name="T2" fmla="*/ 608 w 650"/>
                <a:gd name="T3" fmla="*/ 42 h 658"/>
                <a:gd name="T4" fmla="*/ 608 w 650"/>
                <a:gd name="T5" fmla="*/ 602 h 658"/>
                <a:gd name="T6" fmla="*/ 608 w 650"/>
                <a:gd name="T7" fmla="*/ 617 h 658"/>
                <a:gd name="T8" fmla="*/ 566 w 650"/>
                <a:gd name="T9" fmla="*/ 658 h 658"/>
                <a:gd name="T10" fmla="*/ 0 w 650"/>
                <a:gd name="T11" fmla="*/ 658 h 658"/>
                <a:gd name="T12" fmla="*/ 42 w 650"/>
                <a:gd name="T13" fmla="*/ 617 h 658"/>
                <a:gd name="T14" fmla="*/ 42 w 650"/>
                <a:gd name="T15" fmla="*/ 602 h 658"/>
                <a:gd name="T16" fmla="*/ 42 w 650"/>
                <a:gd name="T17" fmla="*/ 42 h 658"/>
                <a:gd name="T18" fmla="*/ 84 w 650"/>
                <a:gd name="T19" fmla="*/ 0 h 658"/>
                <a:gd name="T20" fmla="*/ 650 w 650"/>
                <a:gd name="T21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0" h="658">
                  <a:moveTo>
                    <a:pt x="650" y="0"/>
                  </a:moveTo>
                  <a:cubicBezTo>
                    <a:pt x="627" y="0"/>
                    <a:pt x="608" y="19"/>
                    <a:pt x="608" y="42"/>
                  </a:cubicBezTo>
                  <a:cubicBezTo>
                    <a:pt x="608" y="602"/>
                    <a:pt x="608" y="602"/>
                    <a:pt x="608" y="602"/>
                  </a:cubicBezTo>
                  <a:cubicBezTo>
                    <a:pt x="608" y="617"/>
                    <a:pt x="608" y="617"/>
                    <a:pt x="608" y="617"/>
                  </a:cubicBezTo>
                  <a:cubicBezTo>
                    <a:pt x="608" y="640"/>
                    <a:pt x="590" y="658"/>
                    <a:pt x="566" y="658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23" y="658"/>
                    <a:pt x="42" y="640"/>
                    <a:pt x="42" y="617"/>
                  </a:cubicBezTo>
                  <a:cubicBezTo>
                    <a:pt x="42" y="602"/>
                    <a:pt x="42" y="602"/>
                    <a:pt x="42" y="60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19"/>
                    <a:pt x="60" y="0"/>
                    <a:pt x="84" y="0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4653" y="318"/>
              <a:ext cx="884" cy="120"/>
            </a:xfrm>
            <a:custGeom>
              <a:avLst/>
              <a:gdLst>
                <a:gd name="T0" fmla="*/ 566 w 608"/>
                <a:gd name="T1" fmla="*/ 0 h 83"/>
                <a:gd name="T2" fmla="*/ 0 w 608"/>
                <a:gd name="T3" fmla="*/ 0 h 83"/>
                <a:gd name="T4" fmla="*/ 41 w 608"/>
                <a:gd name="T5" fmla="*/ 42 h 83"/>
                <a:gd name="T6" fmla="*/ 0 w 608"/>
                <a:gd name="T7" fmla="*/ 83 h 83"/>
                <a:gd name="T8" fmla="*/ 566 w 608"/>
                <a:gd name="T9" fmla="*/ 83 h 83"/>
                <a:gd name="T10" fmla="*/ 608 w 608"/>
                <a:gd name="T11" fmla="*/ 42 h 83"/>
                <a:gd name="T12" fmla="*/ 566 w 608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83">
                  <a:moveTo>
                    <a:pt x="5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41" y="19"/>
                    <a:pt x="41" y="42"/>
                  </a:cubicBezTo>
                  <a:cubicBezTo>
                    <a:pt x="41" y="65"/>
                    <a:pt x="23" y="83"/>
                    <a:pt x="0" y="83"/>
                  </a:cubicBezTo>
                  <a:cubicBezTo>
                    <a:pt x="566" y="83"/>
                    <a:pt x="566" y="83"/>
                    <a:pt x="566" y="83"/>
                  </a:cubicBezTo>
                  <a:cubicBezTo>
                    <a:pt x="589" y="83"/>
                    <a:pt x="608" y="65"/>
                    <a:pt x="608" y="42"/>
                  </a:cubicBezTo>
                  <a:cubicBezTo>
                    <a:pt x="608" y="19"/>
                    <a:pt x="589" y="0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4611" y="379"/>
              <a:ext cx="102" cy="59"/>
            </a:xfrm>
            <a:custGeom>
              <a:avLst/>
              <a:gdLst>
                <a:gd name="T0" fmla="*/ 3 w 70"/>
                <a:gd name="T1" fmla="*/ 24 h 41"/>
                <a:gd name="T2" fmla="*/ 29 w 70"/>
                <a:gd name="T3" fmla="*/ 41 h 41"/>
                <a:gd name="T4" fmla="*/ 70 w 70"/>
                <a:gd name="T5" fmla="*/ 0 h 41"/>
                <a:gd name="T6" fmla="*/ 29 w 70"/>
                <a:gd name="T7" fmla="*/ 0 h 41"/>
                <a:gd name="T8" fmla="*/ 3 w 70"/>
                <a:gd name="T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1">
                  <a:moveTo>
                    <a:pt x="3" y="24"/>
                  </a:moveTo>
                  <a:cubicBezTo>
                    <a:pt x="7" y="40"/>
                    <a:pt x="29" y="41"/>
                    <a:pt x="29" y="41"/>
                  </a:cubicBezTo>
                  <a:cubicBezTo>
                    <a:pt x="52" y="41"/>
                    <a:pt x="70" y="23"/>
                    <a:pt x="7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5" y="0"/>
                    <a:pt x="0" y="9"/>
                    <a:pt x="3" y="24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4531" y="1153"/>
              <a:ext cx="61" cy="61"/>
            </a:xfrm>
            <a:custGeom>
              <a:avLst/>
              <a:gdLst>
                <a:gd name="T0" fmla="*/ 0 w 42"/>
                <a:gd name="T1" fmla="*/ 0 h 42"/>
                <a:gd name="T2" fmla="*/ 25 w 42"/>
                <a:gd name="T3" fmla="*/ 17 h 42"/>
                <a:gd name="T4" fmla="*/ 0 w 42"/>
                <a:gd name="T5" fmla="*/ 42 h 42"/>
                <a:gd name="T6" fmla="*/ 42 w 42"/>
                <a:gd name="T7" fmla="*/ 42 h 42"/>
                <a:gd name="T8" fmla="*/ 42 w 42"/>
                <a:gd name="T9" fmla="*/ 0 h 42"/>
                <a:gd name="T10" fmla="*/ 0 w 42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0" y="0"/>
                  </a:moveTo>
                  <a:cubicBezTo>
                    <a:pt x="0" y="0"/>
                    <a:pt x="22" y="2"/>
                    <a:pt x="25" y="17"/>
                  </a:cubicBezTo>
                  <a:cubicBezTo>
                    <a:pt x="29" y="32"/>
                    <a:pt x="13" y="42"/>
                    <a:pt x="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4470" y="1153"/>
              <a:ext cx="122" cy="120"/>
            </a:xfrm>
            <a:custGeom>
              <a:avLst/>
              <a:gdLst>
                <a:gd name="T0" fmla="*/ 42 w 84"/>
                <a:gd name="T1" fmla="*/ 42 h 83"/>
                <a:gd name="T2" fmla="*/ 67 w 84"/>
                <a:gd name="T3" fmla="*/ 17 h 83"/>
                <a:gd name="T4" fmla="*/ 42 w 84"/>
                <a:gd name="T5" fmla="*/ 0 h 83"/>
                <a:gd name="T6" fmla="*/ 0 w 84"/>
                <a:gd name="T7" fmla="*/ 42 h 83"/>
                <a:gd name="T8" fmla="*/ 42 w 84"/>
                <a:gd name="T9" fmla="*/ 83 h 83"/>
                <a:gd name="T10" fmla="*/ 84 w 84"/>
                <a:gd name="T11" fmla="*/ 42 h 83"/>
                <a:gd name="T12" fmla="*/ 82 w 84"/>
                <a:gd name="T13" fmla="*/ 42 h 83"/>
                <a:gd name="T14" fmla="*/ 42 w 84"/>
                <a:gd name="T15" fmla="*/ 4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42" y="42"/>
                  </a:moveTo>
                  <a:cubicBezTo>
                    <a:pt x="55" y="42"/>
                    <a:pt x="71" y="32"/>
                    <a:pt x="67" y="17"/>
                  </a:cubicBezTo>
                  <a:cubicBezTo>
                    <a:pt x="64" y="2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4" y="65"/>
                    <a:pt x="84" y="42"/>
                  </a:cubicBezTo>
                  <a:cubicBezTo>
                    <a:pt x="82" y="42"/>
                    <a:pt x="82" y="42"/>
                    <a:pt x="82" y="42"/>
                  </a:cubicBezTo>
                  <a:lnTo>
                    <a:pt x="42" y="42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731" y="523"/>
              <a:ext cx="55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2500">
                  <a:solidFill>
                    <a:srgbClr val="414042"/>
                  </a:solidFill>
                  <a:latin typeface="Segoe Pro Display Light" panose="020B0302040504020203" pitchFamily="34" charset="0"/>
                </a:rPr>
                <a:t>SQL-A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4671" y="738"/>
              <a:ext cx="677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2500">
                  <a:solidFill>
                    <a:srgbClr val="414042"/>
                  </a:solidFill>
                  <a:latin typeface="Segoe Pro Display Light" panose="020B0302040504020203" pitchFamily="34" charset="0"/>
                </a:rPr>
                <a:t>Website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4676" y="1020"/>
              <a:ext cx="69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800" b="1">
                  <a:solidFill>
                    <a:srgbClr val="414042"/>
                  </a:solidFill>
                  <a:latin typeface="Segoe Pro Display Semibold" panose="020B0702040504020203" pitchFamily="34" charset="0"/>
                </a:rPr>
                <a:t>[SQL CONFIG] VM (2x)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534" y="1411"/>
              <a:ext cx="1332" cy="1058"/>
            </a:xfrm>
            <a:custGeom>
              <a:avLst/>
              <a:gdLst>
                <a:gd name="T0" fmla="*/ 1308 w 1332"/>
                <a:gd name="T1" fmla="*/ 0 h 1058"/>
                <a:gd name="T2" fmla="*/ 1308 w 1332"/>
                <a:gd name="T3" fmla="*/ 432 h 1058"/>
                <a:gd name="T4" fmla="*/ 0 w 1332"/>
                <a:gd name="T5" fmla="*/ 432 h 1058"/>
                <a:gd name="T6" fmla="*/ 0 w 1332"/>
                <a:gd name="T7" fmla="*/ 1058 h 1058"/>
                <a:gd name="T8" fmla="*/ 24 w 1332"/>
                <a:gd name="T9" fmla="*/ 1058 h 1058"/>
                <a:gd name="T10" fmla="*/ 24 w 1332"/>
                <a:gd name="T11" fmla="*/ 455 h 1058"/>
                <a:gd name="T12" fmla="*/ 1332 w 1332"/>
                <a:gd name="T13" fmla="*/ 455 h 1058"/>
                <a:gd name="T14" fmla="*/ 1332 w 1332"/>
                <a:gd name="T15" fmla="*/ 0 h 1058"/>
                <a:gd name="T16" fmla="*/ 1308 w 1332"/>
                <a:gd name="T17" fmla="*/ 0 h 1058"/>
                <a:gd name="T18" fmla="*/ 1308 w 1332"/>
                <a:gd name="T19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2" h="1058">
                  <a:moveTo>
                    <a:pt x="1308" y="0"/>
                  </a:moveTo>
                  <a:lnTo>
                    <a:pt x="1308" y="432"/>
                  </a:lnTo>
                  <a:lnTo>
                    <a:pt x="0" y="432"/>
                  </a:lnTo>
                  <a:lnTo>
                    <a:pt x="0" y="1058"/>
                  </a:lnTo>
                  <a:lnTo>
                    <a:pt x="24" y="1058"/>
                  </a:lnTo>
                  <a:lnTo>
                    <a:pt x="24" y="455"/>
                  </a:lnTo>
                  <a:lnTo>
                    <a:pt x="1332" y="455"/>
                  </a:lnTo>
                  <a:lnTo>
                    <a:pt x="1332" y="0"/>
                  </a:lnTo>
                  <a:lnTo>
                    <a:pt x="1308" y="0"/>
                  </a:lnTo>
                  <a:lnTo>
                    <a:pt x="1308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4809" y="1368"/>
              <a:ext cx="90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497" y="2454"/>
              <a:ext cx="98" cy="83"/>
            </a:xfrm>
            <a:custGeom>
              <a:avLst/>
              <a:gdLst>
                <a:gd name="T0" fmla="*/ 0 w 98"/>
                <a:gd name="T1" fmla="*/ 0 h 83"/>
                <a:gd name="T2" fmla="*/ 48 w 98"/>
                <a:gd name="T3" fmla="*/ 83 h 83"/>
                <a:gd name="T4" fmla="*/ 98 w 98"/>
                <a:gd name="T5" fmla="*/ 0 h 83"/>
                <a:gd name="T6" fmla="*/ 0 w 98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83">
                  <a:moveTo>
                    <a:pt x="0" y="0"/>
                  </a:moveTo>
                  <a:lnTo>
                    <a:pt x="48" y="83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4995" y="1411"/>
              <a:ext cx="23" cy="1085"/>
            </a:xfrm>
            <a:prstGeom prst="rect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4995" y="1411"/>
              <a:ext cx="23" cy="1085"/>
            </a:xfrm>
            <a:custGeom>
              <a:avLst/>
              <a:gdLst>
                <a:gd name="T0" fmla="*/ 0 w 23"/>
                <a:gd name="T1" fmla="*/ 0 h 1085"/>
                <a:gd name="T2" fmla="*/ 0 w 23"/>
                <a:gd name="T3" fmla="*/ 1085 h 1085"/>
                <a:gd name="T4" fmla="*/ 23 w 23"/>
                <a:gd name="T5" fmla="*/ 1085 h 1085"/>
                <a:gd name="T6" fmla="*/ 23 w 23"/>
                <a:gd name="T7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85">
                  <a:moveTo>
                    <a:pt x="0" y="0"/>
                  </a:moveTo>
                  <a:lnTo>
                    <a:pt x="0" y="1085"/>
                  </a:lnTo>
                  <a:lnTo>
                    <a:pt x="23" y="108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4961" y="1368"/>
              <a:ext cx="90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958" y="2483"/>
              <a:ext cx="96" cy="83"/>
            </a:xfrm>
            <a:custGeom>
              <a:avLst/>
              <a:gdLst>
                <a:gd name="T0" fmla="*/ 0 w 96"/>
                <a:gd name="T1" fmla="*/ 0 h 83"/>
                <a:gd name="T2" fmla="*/ 48 w 96"/>
                <a:gd name="T3" fmla="*/ 83 h 83"/>
                <a:gd name="T4" fmla="*/ 96 w 96"/>
                <a:gd name="T5" fmla="*/ 0 h 83"/>
                <a:gd name="T6" fmla="*/ 0 w 96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3">
                  <a:moveTo>
                    <a:pt x="0" y="0"/>
                  </a:moveTo>
                  <a:lnTo>
                    <a:pt x="48" y="83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5147" y="1411"/>
              <a:ext cx="1416" cy="1085"/>
            </a:xfrm>
            <a:custGeom>
              <a:avLst/>
              <a:gdLst>
                <a:gd name="T0" fmla="*/ 0 w 1416"/>
                <a:gd name="T1" fmla="*/ 0 h 1085"/>
                <a:gd name="T2" fmla="*/ 0 w 1416"/>
                <a:gd name="T3" fmla="*/ 455 h 1085"/>
                <a:gd name="T4" fmla="*/ 1392 w 1416"/>
                <a:gd name="T5" fmla="*/ 455 h 1085"/>
                <a:gd name="T6" fmla="*/ 1392 w 1416"/>
                <a:gd name="T7" fmla="*/ 1085 h 1085"/>
                <a:gd name="T8" fmla="*/ 1416 w 1416"/>
                <a:gd name="T9" fmla="*/ 1085 h 1085"/>
                <a:gd name="T10" fmla="*/ 1416 w 1416"/>
                <a:gd name="T11" fmla="*/ 432 h 1085"/>
                <a:gd name="T12" fmla="*/ 25 w 1416"/>
                <a:gd name="T13" fmla="*/ 432 h 1085"/>
                <a:gd name="T14" fmla="*/ 25 w 1416"/>
                <a:gd name="T15" fmla="*/ 0 h 1085"/>
                <a:gd name="T16" fmla="*/ 0 w 1416"/>
                <a:gd name="T17" fmla="*/ 0 h 1085"/>
                <a:gd name="T18" fmla="*/ 0 w 1416"/>
                <a:gd name="T1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6" h="1085">
                  <a:moveTo>
                    <a:pt x="0" y="0"/>
                  </a:moveTo>
                  <a:lnTo>
                    <a:pt x="0" y="455"/>
                  </a:lnTo>
                  <a:lnTo>
                    <a:pt x="1392" y="455"/>
                  </a:lnTo>
                  <a:lnTo>
                    <a:pt x="1392" y="1085"/>
                  </a:lnTo>
                  <a:lnTo>
                    <a:pt x="1416" y="1085"/>
                  </a:lnTo>
                  <a:lnTo>
                    <a:pt x="1416" y="432"/>
                  </a:lnTo>
                  <a:lnTo>
                    <a:pt x="25" y="432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8" name="Oval 65"/>
            <p:cNvSpPr>
              <a:spLocks noChangeArrowheads="1"/>
            </p:cNvSpPr>
            <p:nvPr/>
          </p:nvSpPr>
          <p:spPr bwMode="auto">
            <a:xfrm>
              <a:off x="5114" y="1368"/>
              <a:ext cx="91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6502" y="2483"/>
              <a:ext cx="98" cy="83"/>
            </a:xfrm>
            <a:custGeom>
              <a:avLst/>
              <a:gdLst>
                <a:gd name="T0" fmla="*/ 0 w 98"/>
                <a:gd name="T1" fmla="*/ 0 h 83"/>
                <a:gd name="T2" fmla="*/ 48 w 98"/>
                <a:gd name="T3" fmla="*/ 83 h 83"/>
                <a:gd name="T4" fmla="*/ 98 w 98"/>
                <a:gd name="T5" fmla="*/ 0 h 83"/>
                <a:gd name="T6" fmla="*/ 0 w 98"/>
                <a:gd name="T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83">
                  <a:moveTo>
                    <a:pt x="0" y="0"/>
                  </a:moveTo>
                  <a:lnTo>
                    <a:pt x="48" y="83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6193" y="2059"/>
              <a:ext cx="681" cy="254"/>
            </a:xfrm>
            <a:custGeom>
              <a:avLst/>
              <a:gdLst>
                <a:gd name="T0" fmla="*/ 469 w 469"/>
                <a:gd name="T1" fmla="*/ 145 h 175"/>
                <a:gd name="T2" fmla="*/ 439 w 469"/>
                <a:gd name="T3" fmla="*/ 175 h 175"/>
                <a:gd name="T4" fmla="*/ 30 w 469"/>
                <a:gd name="T5" fmla="*/ 175 h 175"/>
                <a:gd name="T6" fmla="*/ 0 w 469"/>
                <a:gd name="T7" fmla="*/ 145 h 175"/>
                <a:gd name="T8" fmla="*/ 0 w 469"/>
                <a:gd name="T9" fmla="*/ 30 h 175"/>
                <a:gd name="T10" fmla="*/ 30 w 469"/>
                <a:gd name="T11" fmla="*/ 0 h 175"/>
                <a:gd name="T12" fmla="*/ 439 w 469"/>
                <a:gd name="T13" fmla="*/ 0 h 175"/>
                <a:gd name="T14" fmla="*/ 469 w 469"/>
                <a:gd name="T15" fmla="*/ 30 h 175"/>
                <a:gd name="T16" fmla="*/ 469 w 469"/>
                <a:gd name="T17" fmla="*/ 14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175">
                  <a:moveTo>
                    <a:pt x="469" y="145"/>
                  </a:moveTo>
                  <a:cubicBezTo>
                    <a:pt x="469" y="162"/>
                    <a:pt x="455" y="175"/>
                    <a:pt x="439" y="175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13" y="175"/>
                    <a:pt x="0" y="162"/>
                    <a:pt x="0" y="1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9" y="0"/>
                    <a:pt x="439" y="0"/>
                    <a:pt x="439" y="0"/>
                  </a:cubicBezTo>
                  <a:cubicBezTo>
                    <a:pt x="455" y="0"/>
                    <a:pt x="469" y="13"/>
                    <a:pt x="469" y="30"/>
                  </a:cubicBezTo>
                  <a:lnTo>
                    <a:pt x="469" y="145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6236" y="2141"/>
              <a:ext cx="59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9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DEPENDS ON SQL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4669" y="2059"/>
              <a:ext cx="682" cy="254"/>
            </a:xfrm>
            <a:custGeom>
              <a:avLst/>
              <a:gdLst>
                <a:gd name="T0" fmla="*/ 469 w 469"/>
                <a:gd name="T1" fmla="*/ 145 h 175"/>
                <a:gd name="T2" fmla="*/ 439 w 469"/>
                <a:gd name="T3" fmla="*/ 175 h 175"/>
                <a:gd name="T4" fmla="*/ 31 w 469"/>
                <a:gd name="T5" fmla="*/ 175 h 175"/>
                <a:gd name="T6" fmla="*/ 0 w 469"/>
                <a:gd name="T7" fmla="*/ 145 h 175"/>
                <a:gd name="T8" fmla="*/ 0 w 469"/>
                <a:gd name="T9" fmla="*/ 30 h 175"/>
                <a:gd name="T10" fmla="*/ 31 w 469"/>
                <a:gd name="T11" fmla="*/ 0 h 175"/>
                <a:gd name="T12" fmla="*/ 439 w 469"/>
                <a:gd name="T13" fmla="*/ 0 h 175"/>
                <a:gd name="T14" fmla="*/ 469 w 469"/>
                <a:gd name="T15" fmla="*/ 30 h 175"/>
                <a:gd name="T16" fmla="*/ 469 w 469"/>
                <a:gd name="T17" fmla="*/ 14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175">
                  <a:moveTo>
                    <a:pt x="469" y="145"/>
                  </a:moveTo>
                  <a:cubicBezTo>
                    <a:pt x="469" y="162"/>
                    <a:pt x="456" y="175"/>
                    <a:pt x="439" y="175"/>
                  </a:cubicBezTo>
                  <a:cubicBezTo>
                    <a:pt x="31" y="175"/>
                    <a:pt x="31" y="175"/>
                    <a:pt x="31" y="175"/>
                  </a:cubicBezTo>
                  <a:cubicBezTo>
                    <a:pt x="14" y="175"/>
                    <a:pt x="0" y="162"/>
                    <a:pt x="0" y="1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1" y="0"/>
                  </a:cubicBezTo>
                  <a:cubicBezTo>
                    <a:pt x="439" y="0"/>
                    <a:pt x="439" y="0"/>
                    <a:pt x="439" y="0"/>
                  </a:cubicBezTo>
                  <a:cubicBezTo>
                    <a:pt x="456" y="0"/>
                    <a:pt x="469" y="13"/>
                    <a:pt x="469" y="30"/>
                  </a:cubicBezTo>
                  <a:lnTo>
                    <a:pt x="469" y="145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4713" y="2141"/>
              <a:ext cx="59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9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DEPENDS ON SQL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3500" y="3277"/>
              <a:ext cx="1535" cy="499"/>
            </a:xfrm>
            <a:custGeom>
              <a:avLst/>
              <a:gdLst>
                <a:gd name="T0" fmla="*/ 0 w 1535"/>
                <a:gd name="T1" fmla="*/ 0 h 499"/>
                <a:gd name="T2" fmla="*/ 0 w 1535"/>
                <a:gd name="T3" fmla="*/ 499 h 499"/>
                <a:gd name="T4" fmla="*/ 1535 w 1535"/>
                <a:gd name="T5" fmla="*/ 499 h 499"/>
                <a:gd name="T6" fmla="*/ 1535 w 1535"/>
                <a:gd name="T7" fmla="*/ 113 h 499"/>
                <a:gd name="T8" fmla="*/ 1511 w 1535"/>
                <a:gd name="T9" fmla="*/ 113 h 499"/>
                <a:gd name="T10" fmla="*/ 1511 w 1535"/>
                <a:gd name="T11" fmla="*/ 475 h 499"/>
                <a:gd name="T12" fmla="*/ 25 w 1535"/>
                <a:gd name="T13" fmla="*/ 475 h 499"/>
                <a:gd name="T14" fmla="*/ 25 w 1535"/>
                <a:gd name="T15" fmla="*/ 0 h 499"/>
                <a:gd name="T16" fmla="*/ 0 w 1535"/>
                <a:gd name="T17" fmla="*/ 0 h 499"/>
                <a:gd name="T18" fmla="*/ 0 w 1535"/>
                <a:gd name="T19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" h="499">
                  <a:moveTo>
                    <a:pt x="0" y="0"/>
                  </a:moveTo>
                  <a:lnTo>
                    <a:pt x="0" y="499"/>
                  </a:lnTo>
                  <a:lnTo>
                    <a:pt x="1535" y="499"/>
                  </a:lnTo>
                  <a:lnTo>
                    <a:pt x="1535" y="113"/>
                  </a:lnTo>
                  <a:lnTo>
                    <a:pt x="1511" y="113"/>
                  </a:lnTo>
                  <a:lnTo>
                    <a:pt x="1511" y="475"/>
                  </a:lnTo>
                  <a:lnTo>
                    <a:pt x="25" y="475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5" name="Oval 72"/>
            <p:cNvSpPr>
              <a:spLocks noChangeArrowheads="1"/>
            </p:cNvSpPr>
            <p:nvPr/>
          </p:nvSpPr>
          <p:spPr bwMode="auto">
            <a:xfrm>
              <a:off x="3467" y="3233"/>
              <a:ext cx="90" cy="91"/>
            </a:xfrm>
            <a:prstGeom prst="ellipse">
              <a:avLst/>
            </a:pr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976" y="3322"/>
              <a:ext cx="96" cy="82"/>
            </a:xfrm>
            <a:custGeom>
              <a:avLst/>
              <a:gdLst>
                <a:gd name="T0" fmla="*/ 96 w 96"/>
                <a:gd name="T1" fmla="*/ 82 h 82"/>
                <a:gd name="T2" fmla="*/ 48 w 96"/>
                <a:gd name="T3" fmla="*/ 0 h 82"/>
                <a:gd name="T4" fmla="*/ 0 w 96"/>
                <a:gd name="T5" fmla="*/ 82 h 82"/>
                <a:gd name="T6" fmla="*/ 96 w 96"/>
                <a:gd name="T7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82">
                  <a:moveTo>
                    <a:pt x="96" y="82"/>
                  </a:moveTo>
                  <a:lnTo>
                    <a:pt x="48" y="0"/>
                  </a:lnTo>
                  <a:lnTo>
                    <a:pt x="0" y="82"/>
                  </a:lnTo>
                  <a:lnTo>
                    <a:pt x="96" y="82"/>
                  </a:lnTo>
                  <a:close/>
                </a:path>
              </a:pathLst>
            </a:custGeom>
            <a:solidFill>
              <a:srgbClr val="7CC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3929" y="3635"/>
              <a:ext cx="681" cy="255"/>
            </a:xfrm>
            <a:custGeom>
              <a:avLst/>
              <a:gdLst>
                <a:gd name="T0" fmla="*/ 469 w 469"/>
                <a:gd name="T1" fmla="*/ 145 h 175"/>
                <a:gd name="T2" fmla="*/ 438 w 469"/>
                <a:gd name="T3" fmla="*/ 175 h 175"/>
                <a:gd name="T4" fmla="*/ 30 w 469"/>
                <a:gd name="T5" fmla="*/ 175 h 175"/>
                <a:gd name="T6" fmla="*/ 0 w 469"/>
                <a:gd name="T7" fmla="*/ 145 h 175"/>
                <a:gd name="T8" fmla="*/ 0 w 469"/>
                <a:gd name="T9" fmla="*/ 30 h 175"/>
                <a:gd name="T10" fmla="*/ 30 w 469"/>
                <a:gd name="T11" fmla="*/ 0 h 175"/>
                <a:gd name="T12" fmla="*/ 438 w 469"/>
                <a:gd name="T13" fmla="*/ 0 h 175"/>
                <a:gd name="T14" fmla="*/ 469 w 469"/>
                <a:gd name="T15" fmla="*/ 30 h 175"/>
                <a:gd name="T16" fmla="*/ 469 w 469"/>
                <a:gd name="T17" fmla="*/ 14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175">
                  <a:moveTo>
                    <a:pt x="469" y="145"/>
                  </a:moveTo>
                  <a:cubicBezTo>
                    <a:pt x="469" y="162"/>
                    <a:pt x="455" y="175"/>
                    <a:pt x="438" y="175"/>
                  </a:cubicBezTo>
                  <a:cubicBezTo>
                    <a:pt x="30" y="175"/>
                    <a:pt x="30" y="175"/>
                    <a:pt x="30" y="175"/>
                  </a:cubicBezTo>
                  <a:cubicBezTo>
                    <a:pt x="13" y="175"/>
                    <a:pt x="0" y="162"/>
                    <a:pt x="0" y="14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55" y="0"/>
                    <a:pt x="469" y="13"/>
                    <a:pt x="469" y="30"/>
                  </a:cubicBezTo>
                  <a:lnTo>
                    <a:pt x="469" y="145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4023" y="3702"/>
              <a:ext cx="1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1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SQL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4204" y="3702"/>
              <a:ext cx="5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1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C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4257" y="3702"/>
              <a:ext cx="2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225"/>
              <a:r>
                <a:rPr lang="en-US" altLang="en-US" sz="1100" b="1">
                  <a:solidFill>
                    <a:srgbClr val="FFFFFF"/>
                  </a:solidFill>
                  <a:latin typeface="Segoe UI Semibold" panose="020B0702040204020203" pitchFamily="34" charset="0"/>
                </a:rPr>
                <a:t>ONFIG</a:t>
              </a:r>
              <a:endParaRPr lang="en-US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09273-3847-4BB1-B9BA-20E720CE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18798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" y="332432"/>
            <a:ext cx="12196043" cy="610367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125763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438462681"/>
              </p:ext>
            </p:extLst>
          </p:nvPr>
        </p:nvGraphicFramePr>
        <p:xfrm>
          <a:off x="2032000" y="9627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44660" y="2999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Many Ways to Create a 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425213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29D6AE-DFB5-4A73-95B9-56C020D26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D629D6AE-DFB5-4A73-95B9-56C020D264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8341C2-84C0-49D3-9A74-112D2B88C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98341C2-84C0-49D3-9A74-112D2B88C3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125FA8-954B-4ADE-A469-5444AA536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EA125FA8-954B-4ADE-A469-5444AA536A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466AE1B-41F8-4849-AB6C-121DDC7F7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B466AE1B-41F8-4849-AB6C-121DDC7F7A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F57E74-C988-4416-AA76-ADBFCA062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83F57E74-C988-4416-AA76-ADBFCA062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82AE213-A8F1-40FA-AC24-17EC4499F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C82AE213-A8F1-40FA-AC24-17EC4499F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A05CA5-8946-4D54-BADA-6090560BE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3EA05CA5-8946-4D54-BADA-6090560BEC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5C77349-511C-4DD4-870A-BB9014BAC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C5C77349-511C-4DD4-870A-BB9014BAC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9271" y="77457"/>
            <a:ext cx="10515600" cy="1325563"/>
          </a:xfrm>
        </p:spPr>
        <p:txBody>
          <a:bodyPr/>
          <a:lstStyle/>
          <a:p>
            <a:r>
              <a:rPr lang="en-US" dirty="0"/>
              <a:t>Choosing a VM Size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99808" y="1484434"/>
            <a:ext cx="492" cy="5364250"/>
          </a:xfrm>
          <a:prstGeom prst="line">
            <a:avLst/>
          </a:prstGeom>
          <a:ln>
            <a:solidFill>
              <a:srgbClr val="11C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325" y="1736309"/>
            <a:ext cx="2414016" cy="9110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95000"/>
              </a:lnSpc>
              <a:buSzPct val="90000"/>
            </a:pPr>
            <a:r>
              <a:rPr lang="en-US" sz="2800" spc="-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General</a:t>
            </a:r>
            <a:br>
              <a:rPr lang="en-US" sz="2800" spc="-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spc="-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Purpose</a:t>
            </a:r>
            <a:endParaRPr lang="en-US" sz="3600" spc="-294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95903" y="1726675"/>
            <a:ext cx="2414016" cy="9110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95000"/>
              </a:lnSpc>
              <a:buSzPct val="90000"/>
            </a:pPr>
            <a:r>
              <a:rPr lang="en-US" sz="2800" spc="-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 Optimized</a:t>
            </a:r>
            <a:endParaRPr lang="en-US" sz="3600" spc="-294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838700" y="1484434"/>
            <a:ext cx="7376" cy="5354935"/>
          </a:xfrm>
          <a:prstGeom prst="line">
            <a:avLst/>
          </a:prstGeom>
          <a:ln>
            <a:solidFill>
              <a:srgbClr val="11C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21367" y="1760179"/>
            <a:ext cx="2414016" cy="91101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95000"/>
              </a:lnSpc>
              <a:buSzPct val="90000"/>
            </a:pPr>
            <a:r>
              <a:rPr lang="en-US" sz="2800" spc="-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 Optimized</a:t>
            </a:r>
            <a:endParaRPr lang="en-US" sz="3600" spc="-294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45483" y="1562100"/>
            <a:ext cx="3729" cy="5364251"/>
          </a:xfrm>
          <a:prstGeom prst="line">
            <a:avLst/>
          </a:prstGeom>
          <a:ln>
            <a:solidFill>
              <a:srgbClr val="11C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82725" y="1880259"/>
            <a:ext cx="2414016" cy="501676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95000"/>
              </a:lnSpc>
              <a:buSzPct val="90000"/>
            </a:pPr>
            <a:r>
              <a:rPr lang="en-US" sz="2800" spc="-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GPU</a:t>
            </a:r>
            <a:endParaRPr lang="en-US" sz="3600" spc="-294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683428" y="1562100"/>
            <a:ext cx="3729" cy="5364251"/>
          </a:xfrm>
          <a:prstGeom prst="line">
            <a:avLst/>
          </a:prstGeom>
          <a:ln>
            <a:solidFill>
              <a:srgbClr val="11C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06324" y="1587873"/>
            <a:ext cx="2414016" cy="132036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95000"/>
              </a:lnSpc>
              <a:buSzPct val="90000"/>
            </a:pPr>
            <a:r>
              <a:rPr lang="en-US" sz="2800" spc="-2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High Performance Compute</a:t>
            </a:r>
            <a:endParaRPr lang="en-US" sz="3600" spc="-294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27" y="2943016"/>
            <a:ext cx="2286000" cy="64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A0 – A5 Basic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327" y="5141719"/>
            <a:ext cx="2286000" cy="640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D1v2 – D5v2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3743" y="4408818"/>
            <a:ext cx="2286000" cy="64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D1 – D4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607" y="3675917"/>
            <a:ext cx="22860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A0 – A7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91959" y="2943016"/>
            <a:ext cx="2286000" cy="64008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F1, F2, F4, F8, F16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05600" y="3675917"/>
            <a:ext cx="2286000" cy="6400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D11v2 – D15v2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18510" y="2947758"/>
            <a:ext cx="2286000" cy="640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D11 – D14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12282" y="4404076"/>
            <a:ext cx="2286000" cy="64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G1 – G5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350227" y="2943016"/>
            <a:ext cx="2286000" cy="6400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NV6, NV12, NV24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362192" y="3675917"/>
            <a:ext cx="2286000" cy="6400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NC6, NC12, NC24, NC24r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778278" y="3672612"/>
            <a:ext cx="2286000" cy="64008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H8, H8m, H16, H16m, H16r, H16mr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784443" y="2933700"/>
            <a:ext cx="22860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A8 – A11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2736" y="6067087"/>
            <a:ext cx="379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*Not all sizes available in all regions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360483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5" y="136525"/>
            <a:ext cx="10515600" cy="1325563"/>
          </a:xfrm>
        </p:spPr>
        <p:txBody>
          <a:bodyPr/>
          <a:lstStyle/>
          <a:p>
            <a:r>
              <a:rPr lang="en-US" dirty="0"/>
              <a:t>Storage Disks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564273"/>
            <a:ext cx="4059936" cy="1529711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Standard Storage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93983"/>
            <a:ext cx="4059936" cy="3020065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Cloud-scale reliable storage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Maximum 500 IOPS</a:t>
            </a:r>
            <a:r>
              <a:rPr lang="en-US" kern="0" dirty="0">
                <a:solidFill>
                  <a:prstClr val="white"/>
                </a:solidFill>
              </a:rPr>
              <a:t>, </a:t>
            </a:r>
            <a:r>
              <a:rPr kumimoji="0" lang="en-US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60 MB per second throughput per disk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prstClr val="white"/>
                </a:solidFill>
              </a:rPr>
              <a:t>Available in all VM Sizes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59936" y="1564273"/>
            <a:ext cx="4069080" cy="1529711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Premium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59936" y="3093982"/>
            <a:ext cx="4059936" cy="302006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High-performance, low-latency disk support, </a:t>
            </a:r>
            <a:r>
              <a:rPr kumimoji="0" lang="en-US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i</a:t>
            </a:r>
            <a:r>
              <a:rPr lang="en-US" kern="0" dirty="0">
                <a:solidFill>
                  <a:prstClr val="white"/>
                </a:solidFill>
              </a:rPr>
              <a:t>deal for I/O intensive workloads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Maximum</a:t>
            </a:r>
            <a:r>
              <a:rPr kumimoji="0" lang="en-US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5000 IOPS, 200 MB per second throughput per disk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Only supported in “S” series VMS (DS, DSv2, GS, FS)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prstClr val="white"/>
                </a:solidFill>
              </a:rPr>
              <a:t>Locally redundant storage only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19871" y="3093980"/>
            <a:ext cx="4059936" cy="302006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Mount Azure Storage as network share volumes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be accessed via SMB 3.0 or REST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 to 1000 IOPS, up to 60 MB/second throughput per 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Max share size = 5TB, Max file size = 1 TB.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4444" y="1564267"/>
            <a:ext cx="4069080" cy="152971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Azure File Storage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256508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702889" y="2660133"/>
            <a:ext cx="38535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Mike Nelson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nelmedia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Cloud Architect with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Zerto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Citrix CTP since 2013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CUGC Content Committee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Microsoft MVP C&amp;D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Microsoft Azure Advisor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VMware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vExpert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49" y="2350913"/>
            <a:ext cx="1715594" cy="25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Disks vs Images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97777" y="1825625"/>
            <a:ext cx="8996444" cy="2138899"/>
            <a:chOff x="1597777" y="1825625"/>
            <a:chExt cx="8996444" cy="2138899"/>
          </a:xfrm>
        </p:grpSpPr>
        <p:sp>
          <p:nvSpPr>
            <p:cNvPr id="6" name="Rectangle 5"/>
            <p:cNvSpPr/>
            <p:nvPr/>
          </p:nvSpPr>
          <p:spPr bwMode="auto">
            <a:xfrm>
              <a:off x="3761504" y="1825625"/>
              <a:ext cx="6832717" cy="2138899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21862" tIns="60931" rIns="121862" bIns="6093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291" fontAlgn="base">
                <a:spcBef>
                  <a:spcPct val="0"/>
                </a:spcBef>
                <a:spcAft>
                  <a:spcPct val="0"/>
                </a:spcAft>
              </a:pPr>
              <a:endParaRPr lang="en-US" sz="293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597777" y="1825625"/>
              <a:ext cx="2081170" cy="2138899"/>
              <a:chOff x="829782" y="750015"/>
              <a:chExt cx="1758428" cy="1807205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829782" y="750015"/>
                <a:ext cx="1758428" cy="1807205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21878" tIns="121878" rIns="121878" bIns="121878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>
                  <a:lnSpc>
                    <a:spcPct val="90000"/>
                  </a:lnSpc>
                  <a:buSzPct val="90000"/>
                  <a:defRPr/>
                </a:pPr>
                <a:r>
                  <a:rPr lang="en-US" sz="2800" b="1" u="sng" kern="0" dirty="0">
                    <a:gradFill>
                      <a:gsLst>
                        <a:gs pos="85000">
                          <a:srgbClr val="FFFFFF"/>
                        </a:gs>
                        <a:gs pos="0">
                          <a:srgbClr val="FFFFFF"/>
                        </a:gs>
                      </a:gsLst>
                      <a:lin ang="5400000" scaled="0"/>
                    </a:gradFill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OS Images</a:t>
                </a:r>
              </a:p>
              <a:p>
                <a:pPr marL="380841" indent="-380841">
                  <a:lnSpc>
                    <a:spcPct val="90000"/>
                  </a:lnSpc>
                  <a:buSzPct val="90000"/>
                  <a:buFont typeface="Arial" pitchFamily="34" charset="0"/>
                  <a:buChar char="•"/>
                  <a:defRPr/>
                </a:pPr>
                <a:endParaRPr lang="en-US" sz="1200" b="1" kern="0" dirty="0"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marL="380841" indent="-380841">
                  <a:lnSpc>
                    <a:spcPct val="90000"/>
                  </a:lnSpc>
                  <a:buSzPct val="90000"/>
                  <a:buFont typeface="Arial" pitchFamily="34" charset="0"/>
                  <a:buChar char="•"/>
                  <a:defRPr/>
                </a:pPr>
                <a:r>
                  <a:rPr lang="en-US" sz="2000" b="1" kern="0" dirty="0">
                    <a:gradFill>
                      <a:gsLst>
                        <a:gs pos="85000">
                          <a:srgbClr val="FFFFFF"/>
                        </a:gs>
                        <a:gs pos="0">
                          <a:srgbClr val="FFFFFF"/>
                        </a:gs>
                      </a:gsLst>
                      <a:lin ang="5400000" scaled="0"/>
                    </a:gradFill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Microsoft</a:t>
                </a:r>
              </a:p>
              <a:p>
                <a:pPr marL="380841" indent="-380841">
                  <a:lnSpc>
                    <a:spcPct val="90000"/>
                  </a:lnSpc>
                  <a:buSzPct val="90000"/>
                  <a:buFont typeface="Arial" pitchFamily="34" charset="0"/>
                  <a:buChar char="•"/>
                  <a:defRPr/>
                </a:pPr>
                <a:r>
                  <a:rPr lang="en-US" sz="2000" b="1" kern="0" dirty="0">
                    <a:gradFill>
                      <a:gsLst>
                        <a:gs pos="85000">
                          <a:srgbClr val="FFFFFF"/>
                        </a:gs>
                        <a:gs pos="0">
                          <a:srgbClr val="FFFFFF"/>
                        </a:gs>
                      </a:gsLst>
                      <a:lin ang="5400000" scaled="0"/>
                    </a:gradFill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Partner </a:t>
                </a:r>
              </a:p>
              <a:p>
                <a:pPr marL="380841" indent="-380841">
                  <a:lnSpc>
                    <a:spcPct val="90000"/>
                  </a:lnSpc>
                  <a:buSzPct val="90000"/>
                  <a:buFont typeface="Arial" pitchFamily="34" charset="0"/>
                  <a:buChar char="•"/>
                  <a:defRPr/>
                </a:pPr>
                <a:r>
                  <a:rPr lang="en-US" sz="2000" b="1" kern="0" dirty="0">
                    <a:gradFill>
                      <a:gsLst>
                        <a:gs pos="85000">
                          <a:srgbClr val="FFFFFF"/>
                        </a:gs>
                        <a:gs pos="0">
                          <a:srgbClr val="FFFFFF"/>
                        </a:gs>
                      </a:gsLst>
                      <a:lin ang="5400000" scaled="0"/>
                    </a:gradFill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18" name="Freeform 79"/>
              <p:cNvSpPr>
                <a:spLocks noEditPoints="1"/>
              </p:cNvSpPr>
              <p:nvPr/>
            </p:nvSpPr>
            <p:spPr bwMode="black">
              <a:xfrm>
                <a:off x="955079" y="2086919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  <p:sp>
            <p:nvSpPr>
              <p:cNvPr id="19" name="Freeform 79"/>
              <p:cNvSpPr>
                <a:spLocks noEditPoints="1"/>
              </p:cNvSpPr>
              <p:nvPr/>
            </p:nvSpPr>
            <p:spPr bwMode="black">
              <a:xfrm>
                <a:off x="1387219" y="2086919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  <p:sp>
            <p:nvSpPr>
              <p:cNvPr id="20" name="Freeform 79"/>
              <p:cNvSpPr>
                <a:spLocks noEditPoints="1"/>
              </p:cNvSpPr>
              <p:nvPr/>
            </p:nvSpPr>
            <p:spPr bwMode="black">
              <a:xfrm>
                <a:off x="1801433" y="2094653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  <p:sp>
            <p:nvSpPr>
              <p:cNvPr id="21" name="Freeform 79"/>
              <p:cNvSpPr>
                <a:spLocks noEditPoints="1"/>
              </p:cNvSpPr>
              <p:nvPr/>
            </p:nvSpPr>
            <p:spPr bwMode="black">
              <a:xfrm>
                <a:off x="2209019" y="2086919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888371" y="2217536"/>
              <a:ext cx="6594260" cy="1355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2800" dirty="0">
                  <a:solidFill>
                    <a:sysClr val="windowText" lastClr="000000"/>
                  </a:solidFill>
                </a:rPr>
                <a:t>Base OS image for new Virtual Machines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2800" dirty="0">
                  <a:solidFill>
                    <a:sysClr val="windowText" lastClr="000000"/>
                  </a:solidFill>
                </a:rPr>
                <a:t>Sys-Prepped/Generalized/Read Only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2800" dirty="0">
                  <a:solidFill>
                    <a:sysClr val="windowText" lastClr="000000"/>
                  </a:solidFill>
                </a:rPr>
                <a:t>Created by uploading or by capture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97778" y="4314544"/>
            <a:ext cx="8996444" cy="2138899"/>
            <a:chOff x="1597778" y="4314544"/>
            <a:chExt cx="8996444" cy="2138899"/>
          </a:xfrm>
        </p:grpSpPr>
        <p:grpSp>
          <p:nvGrpSpPr>
            <p:cNvPr id="8" name="Group 7"/>
            <p:cNvGrpSpPr/>
            <p:nvPr/>
          </p:nvGrpSpPr>
          <p:grpSpPr>
            <a:xfrm>
              <a:off x="1597778" y="4314544"/>
              <a:ext cx="2088743" cy="2126266"/>
              <a:chOff x="3055099" y="760689"/>
              <a:chExt cx="1764827" cy="1796531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3055099" y="760689"/>
                <a:ext cx="1764827" cy="1796531"/>
              </a:xfrm>
              <a:prstGeom prst="rect">
                <a:avLst/>
              </a:prstGeom>
              <a:solidFill>
                <a:schemeClr val="accent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21878" tIns="121878" rIns="121878" bIns="121878" numCol="1" rtlCol="0" anchor="t" anchorCtr="0" compatLnSpc="1">
                <a:prstTxWarp prst="textNoShape">
                  <a:avLst/>
                </a:prstTxWarp>
              </a:bodyPr>
              <a:lstStyle/>
              <a:p>
                <a:pPr lvl="0">
                  <a:lnSpc>
                    <a:spcPct val="90000"/>
                  </a:lnSpc>
                  <a:buSzPct val="90000"/>
                  <a:defRPr/>
                </a:pPr>
                <a:r>
                  <a:rPr lang="en-US" sz="2800" b="1" u="sng" kern="0" dirty="0">
                    <a:gradFill>
                      <a:gsLst>
                        <a:gs pos="85000">
                          <a:srgbClr val="FFFFFF"/>
                        </a:gs>
                        <a:gs pos="0">
                          <a:srgbClr val="FFFFFF"/>
                        </a:gs>
                      </a:gsLst>
                      <a:lin ang="5400000" scaled="0"/>
                    </a:gradFill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Disks</a:t>
                </a:r>
              </a:p>
              <a:p>
                <a:pPr lvl="0">
                  <a:lnSpc>
                    <a:spcPct val="90000"/>
                  </a:lnSpc>
                  <a:buSzPct val="90000"/>
                  <a:defRPr/>
                </a:pPr>
                <a:endParaRPr lang="en-US" sz="1400" b="1" u="sng" kern="0" dirty="0">
                  <a:gradFill>
                    <a:gsLst>
                      <a:gs pos="85000">
                        <a:srgbClr val="FFFFFF"/>
                      </a:gs>
                      <a:gs pos="0">
                        <a:srgbClr val="FFFFFF"/>
                      </a:gs>
                    </a:gsLst>
                    <a:lin ang="5400000" scaled="0"/>
                  </a:gradFill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marL="380841" indent="-380841">
                  <a:lnSpc>
                    <a:spcPct val="90000"/>
                  </a:lnSpc>
                  <a:buSzPct val="90000"/>
                  <a:buFont typeface="Arial" pitchFamily="34" charset="0"/>
                  <a:buChar char="•"/>
                  <a:defRPr/>
                </a:pPr>
                <a:r>
                  <a:rPr lang="en-US" sz="2000" b="1" kern="0" dirty="0">
                    <a:gradFill>
                      <a:gsLst>
                        <a:gs pos="85000">
                          <a:srgbClr val="FFFFFF"/>
                        </a:gs>
                        <a:gs pos="0">
                          <a:srgbClr val="FFFFFF"/>
                        </a:gs>
                      </a:gsLst>
                      <a:lin ang="5400000" scaled="0"/>
                    </a:gradFill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OS Disks </a:t>
                </a:r>
              </a:p>
              <a:p>
                <a:pPr marL="380841" indent="-380841">
                  <a:lnSpc>
                    <a:spcPct val="90000"/>
                  </a:lnSpc>
                  <a:buSzPct val="90000"/>
                  <a:buFont typeface="Arial" pitchFamily="34" charset="0"/>
                  <a:buChar char="•"/>
                  <a:defRPr/>
                </a:pPr>
                <a:r>
                  <a:rPr lang="en-US" sz="2000" b="1" kern="0" dirty="0">
                    <a:gradFill>
                      <a:gsLst>
                        <a:gs pos="85000">
                          <a:srgbClr val="FFFFFF"/>
                        </a:gs>
                        <a:gs pos="0">
                          <a:srgbClr val="FFFFFF"/>
                        </a:gs>
                      </a:gsLst>
                      <a:lin ang="5400000" scaled="0"/>
                    </a:gradFill>
                    <a:latin typeface="Segoe UI Light" pitchFamily="34" charset="0"/>
                    <a:ea typeface="Segoe UI" pitchFamily="34" charset="0"/>
                    <a:cs typeface="Segoe UI" pitchFamily="34" charset="0"/>
                  </a:rPr>
                  <a:t>Data Disks</a:t>
                </a:r>
              </a:p>
            </p:txBody>
          </p:sp>
          <p:sp>
            <p:nvSpPr>
              <p:cNvPr id="13" name="Freeform 79"/>
              <p:cNvSpPr>
                <a:spLocks noEditPoints="1"/>
              </p:cNvSpPr>
              <p:nvPr/>
            </p:nvSpPr>
            <p:spPr bwMode="black">
              <a:xfrm>
                <a:off x="3145506" y="2079185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  <p:sp>
            <p:nvSpPr>
              <p:cNvPr id="14" name="Freeform 79"/>
              <p:cNvSpPr>
                <a:spLocks noEditPoints="1"/>
              </p:cNvSpPr>
              <p:nvPr/>
            </p:nvSpPr>
            <p:spPr bwMode="black">
              <a:xfrm>
                <a:off x="3577646" y="2079185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  <p:sp>
            <p:nvSpPr>
              <p:cNvPr id="15" name="Freeform 79"/>
              <p:cNvSpPr>
                <a:spLocks noEditPoints="1"/>
              </p:cNvSpPr>
              <p:nvPr/>
            </p:nvSpPr>
            <p:spPr bwMode="black">
              <a:xfrm>
                <a:off x="3991860" y="2086919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  <p:sp>
            <p:nvSpPr>
              <p:cNvPr id="16" name="Freeform 79"/>
              <p:cNvSpPr>
                <a:spLocks noEditPoints="1"/>
              </p:cNvSpPr>
              <p:nvPr/>
            </p:nvSpPr>
            <p:spPr bwMode="black">
              <a:xfrm>
                <a:off x="4399446" y="2079185"/>
                <a:ext cx="281064" cy="379964"/>
              </a:xfrm>
              <a:custGeom>
                <a:avLst/>
                <a:gdLst>
                  <a:gd name="T0" fmla="*/ 1441 w 1615"/>
                  <a:gd name="T1" fmla="*/ 131 h 2179"/>
                  <a:gd name="T2" fmla="*/ 1344 w 1615"/>
                  <a:gd name="T3" fmla="*/ 16 h 2179"/>
                  <a:gd name="T4" fmla="*/ 306 w 1615"/>
                  <a:gd name="T5" fmla="*/ 0 h 2179"/>
                  <a:gd name="T6" fmla="*/ 62 w 1615"/>
                  <a:gd name="T7" fmla="*/ 171 h 2179"/>
                  <a:gd name="T8" fmla="*/ 174 w 1615"/>
                  <a:gd name="T9" fmla="*/ 131 h 2179"/>
                  <a:gd name="T10" fmla="*/ 174 w 1615"/>
                  <a:gd name="T11" fmla="*/ 180 h 2179"/>
                  <a:gd name="T12" fmla="*/ 0 w 1615"/>
                  <a:gd name="T13" fmla="*/ 2005 h 2179"/>
                  <a:gd name="T14" fmla="*/ 1441 w 1615"/>
                  <a:gd name="T15" fmla="*/ 2179 h 2179"/>
                  <a:gd name="T16" fmla="*/ 1615 w 1615"/>
                  <a:gd name="T17" fmla="*/ 354 h 2179"/>
                  <a:gd name="T18" fmla="*/ 1518 w 1615"/>
                  <a:gd name="T19" fmla="*/ 2005 h 2179"/>
                  <a:gd name="T20" fmla="*/ 174 w 1615"/>
                  <a:gd name="T21" fmla="*/ 2082 h 2179"/>
                  <a:gd name="T22" fmla="*/ 97 w 1615"/>
                  <a:gd name="T23" fmla="*/ 354 h 2179"/>
                  <a:gd name="T24" fmla="*/ 1441 w 1615"/>
                  <a:gd name="T25" fmla="*/ 277 h 2179"/>
                  <a:gd name="T26" fmla="*/ 1518 w 1615"/>
                  <a:gd name="T27" fmla="*/ 2005 h 2179"/>
                  <a:gd name="T28" fmla="*/ 241 w 1615"/>
                  <a:gd name="T29" fmla="*/ 1038 h 2179"/>
                  <a:gd name="T30" fmla="*/ 532 w 1615"/>
                  <a:gd name="T31" fmla="*/ 1339 h 2179"/>
                  <a:gd name="T32" fmla="*/ 713 w 1615"/>
                  <a:gd name="T33" fmla="*/ 1304 h 2179"/>
                  <a:gd name="T34" fmla="*/ 695 w 1615"/>
                  <a:gd name="T35" fmla="*/ 1594 h 2179"/>
                  <a:gd name="T36" fmla="*/ 1375 w 1615"/>
                  <a:gd name="T37" fmla="*/ 1038 h 2179"/>
                  <a:gd name="T38" fmla="*/ 808 w 1615"/>
                  <a:gd name="T39" fmla="*/ 1206 h 2179"/>
                  <a:gd name="T40" fmla="*/ 808 w 1615"/>
                  <a:gd name="T41" fmla="*/ 870 h 2179"/>
                  <a:gd name="T42" fmla="*/ 808 w 1615"/>
                  <a:gd name="T43" fmla="*/ 1206 h 2179"/>
                  <a:gd name="T44" fmla="*/ 652 w 1615"/>
                  <a:gd name="T45" fmla="*/ 1331 h 2179"/>
                  <a:gd name="T46" fmla="*/ 453 w 1615"/>
                  <a:gd name="T47" fmla="*/ 1481 h 2179"/>
                  <a:gd name="T48" fmla="*/ 258 w 1615"/>
                  <a:gd name="T49" fmla="*/ 1960 h 2179"/>
                  <a:gd name="T50" fmla="*/ 534 w 1615"/>
                  <a:gd name="T51" fmla="*/ 1842 h 2179"/>
                  <a:gd name="T52" fmla="*/ 702 w 1615"/>
                  <a:gd name="T53" fmla="*/ 1467 h 2179"/>
                  <a:gd name="T54" fmla="*/ 418 w 1615"/>
                  <a:gd name="T55" fmla="*/ 1872 h 2179"/>
                  <a:gd name="T56" fmla="*/ 284 w 1615"/>
                  <a:gd name="T57" fmla="*/ 1780 h 2179"/>
                  <a:gd name="T58" fmla="*/ 418 w 1615"/>
                  <a:gd name="T59" fmla="*/ 1872 h 2179"/>
                  <a:gd name="T60" fmla="*/ 204 w 1615"/>
                  <a:gd name="T61" fmla="*/ 323 h 2179"/>
                  <a:gd name="T62" fmla="*/ 204 w 1615"/>
                  <a:gd name="T63" fmla="*/ 428 h 2179"/>
                  <a:gd name="T64" fmla="*/ 1418 w 1615"/>
                  <a:gd name="T65" fmla="*/ 323 h 2179"/>
                  <a:gd name="T66" fmla="*/ 1418 w 1615"/>
                  <a:gd name="T67" fmla="*/ 428 h 2179"/>
                  <a:gd name="T68" fmla="*/ 1418 w 1615"/>
                  <a:gd name="T69" fmla="*/ 323 h 2179"/>
                  <a:gd name="T70" fmla="*/ 1366 w 1615"/>
                  <a:gd name="T71" fmla="*/ 1978 h 2179"/>
                  <a:gd name="T72" fmla="*/ 1471 w 1615"/>
                  <a:gd name="T73" fmla="*/ 1978 h 2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15" h="2179">
                    <a:moveTo>
                      <a:pt x="174" y="131"/>
                    </a:moveTo>
                    <a:cubicBezTo>
                      <a:pt x="1441" y="131"/>
                      <a:pt x="1441" y="131"/>
                      <a:pt x="1441" y="131"/>
                    </a:cubicBezTo>
                    <a:cubicBezTo>
                      <a:pt x="1465" y="131"/>
                      <a:pt x="1488" y="136"/>
                      <a:pt x="1509" y="145"/>
                    </a:cubicBezTo>
                    <a:cubicBezTo>
                      <a:pt x="1344" y="16"/>
                      <a:pt x="1344" y="16"/>
                      <a:pt x="1344" y="16"/>
                    </a:cubicBezTo>
                    <a:cubicBezTo>
                      <a:pt x="1333" y="7"/>
                      <a:pt x="1312" y="0"/>
                      <a:pt x="1298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92" y="0"/>
                      <a:pt x="271" y="7"/>
                      <a:pt x="260" y="16"/>
                    </a:cubicBezTo>
                    <a:cubicBezTo>
                      <a:pt x="62" y="171"/>
                      <a:pt x="62" y="171"/>
                      <a:pt x="62" y="171"/>
                    </a:cubicBezTo>
                    <a:cubicBezTo>
                      <a:pt x="64" y="171"/>
                      <a:pt x="64" y="171"/>
                      <a:pt x="64" y="171"/>
                    </a:cubicBezTo>
                    <a:cubicBezTo>
                      <a:pt x="94" y="146"/>
                      <a:pt x="132" y="131"/>
                      <a:pt x="174" y="131"/>
                    </a:cubicBezTo>
                    <a:close/>
                    <a:moveTo>
                      <a:pt x="1441" y="180"/>
                    </a:moveTo>
                    <a:cubicBezTo>
                      <a:pt x="174" y="180"/>
                      <a:pt x="174" y="180"/>
                      <a:pt x="174" y="180"/>
                    </a:cubicBezTo>
                    <a:cubicBezTo>
                      <a:pt x="78" y="180"/>
                      <a:pt x="0" y="258"/>
                      <a:pt x="0" y="354"/>
                    </a:cubicBezTo>
                    <a:cubicBezTo>
                      <a:pt x="0" y="2005"/>
                      <a:pt x="0" y="2005"/>
                      <a:pt x="0" y="2005"/>
                    </a:cubicBezTo>
                    <a:cubicBezTo>
                      <a:pt x="0" y="2101"/>
                      <a:pt x="78" y="2179"/>
                      <a:pt x="174" y="2179"/>
                    </a:cubicBezTo>
                    <a:cubicBezTo>
                      <a:pt x="1441" y="2179"/>
                      <a:pt x="1441" y="2179"/>
                      <a:pt x="1441" y="2179"/>
                    </a:cubicBezTo>
                    <a:cubicBezTo>
                      <a:pt x="1537" y="2179"/>
                      <a:pt x="1615" y="2101"/>
                      <a:pt x="1615" y="2005"/>
                    </a:cubicBezTo>
                    <a:cubicBezTo>
                      <a:pt x="1615" y="354"/>
                      <a:pt x="1615" y="354"/>
                      <a:pt x="1615" y="354"/>
                    </a:cubicBezTo>
                    <a:cubicBezTo>
                      <a:pt x="1615" y="258"/>
                      <a:pt x="1537" y="180"/>
                      <a:pt x="1441" y="180"/>
                    </a:cubicBezTo>
                    <a:close/>
                    <a:moveTo>
                      <a:pt x="1518" y="2005"/>
                    </a:moveTo>
                    <a:cubicBezTo>
                      <a:pt x="1518" y="2047"/>
                      <a:pt x="1484" y="2082"/>
                      <a:pt x="1441" y="2082"/>
                    </a:cubicBezTo>
                    <a:cubicBezTo>
                      <a:pt x="174" y="2082"/>
                      <a:pt x="174" y="2082"/>
                      <a:pt x="174" y="2082"/>
                    </a:cubicBezTo>
                    <a:cubicBezTo>
                      <a:pt x="132" y="2082"/>
                      <a:pt x="97" y="2047"/>
                      <a:pt x="97" y="2005"/>
                    </a:cubicBezTo>
                    <a:cubicBezTo>
                      <a:pt x="97" y="354"/>
                      <a:pt x="97" y="354"/>
                      <a:pt x="97" y="354"/>
                    </a:cubicBezTo>
                    <a:cubicBezTo>
                      <a:pt x="97" y="312"/>
                      <a:pt x="132" y="277"/>
                      <a:pt x="174" y="277"/>
                    </a:cubicBezTo>
                    <a:cubicBezTo>
                      <a:pt x="1441" y="277"/>
                      <a:pt x="1441" y="277"/>
                      <a:pt x="1441" y="277"/>
                    </a:cubicBezTo>
                    <a:cubicBezTo>
                      <a:pt x="1484" y="277"/>
                      <a:pt x="1518" y="312"/>
                      <a:pt x="1518" y="354"/>
                    </a:cubicBezTo>
                    <a:lnTo>
                      <a:pt x="1518" y="2005"/>
                    </a:lnTo>
                    <a:close/>
                    <a:moveTo>
                      <a:pt x="808" y="471"/>
                    </a:moveTo>
                    <a:cubicBezTo>
                      <a:pt x="494" y="471"/>
                      <a:pt x="241" y="725"/>
                      <a:pt x="241" y="1038"/>
                    </a:cubicBezTo>
                    <a:cubicBezTo>
                      <a:pt x="241" y="1201"/>
                      <a:pt x="309" y="1347"/>
                      <a:pt x="419" y="1451"/>
                    </a:cubicBezTo>
                    <a:cubicBezTo>
                      <a:pt x="532" y="1339"/>
                      <a:pt x="532" y="1339"/>
                      <a:pt x="532" y="1339"/>
                    </a:cubicBezTo>
                    <a:cubicBezTo>
                      <a:pt x="565" y="1305"/>
                      <a:pt x="610" y="1286"/>
                      <a:pt x="652" y="1286"/>
                    </a:cubicBezTo>
                    <a:cubicBezTo>
                      <a:pt x="675" y="1286"/>
                      <a:pt x="696" y="1292"/>
                      <a:pt x="713" y="1304"/>
                    </a:cubicBezTo>
                    <a:cubicBezTo>
                      <a:pt x="762" y="1337"/>
                      <a:pt x="775" y="1416"/>
                      <a:pt x="744" y="1486"/>
                    </a:cubicBezTo>
                    <a:cubicBezTo>
                      <a:pt x="695" y="1594"/>
                      <a:pt x="695" y="1594"/>
                      <a:pt x="695" y="1594"/>
                    </a:cubicBezTo>
                    <a:cubicBezTo>
                      <a:pt x="731" y="1601"/>
                      <a:pt x="769" y="1605"/>
                      <a:pt x="808" y="1605"/>
                    </a:cubicBezTo>
                    <a:cubicBezTo>
                      <a:pt x="1121" y="1605"/>
                      <a:pt x="1375" y="1351"/>
                      <a:pt x="1375" y="1038"/>
                    </a:cubicBezTo>
                    <a:cubicBezTo>
                      <a:pt x="1375" y="725"/>
                      <a:pt x="1121" y="471"/>
                      <a:pt x="808" y="471"/>
                    </a:cubicBezTo>
                    <a:close/>
                    <a:moveTo>
                      <a:pt x="808" y="1206"/>
                    </a:moveTo>
                    <a:cubicBezTo>
                      <a:pt x="715" y="1206"/>
                      <a:pt x="640" y="1131"/>
                      <a:pt x="640" y="1038"/>
                    </a:cubicBezTo>
                    <a:cubicBezTo>
                      <a:pt x="640" y="945"/>
                      <a:pt x="715" y="870"/>
                      <a:pt x="808" y="870"/>
                    </a:cubicBezTo>
                    <a:cubicBezTo>
                      <a:pt x="900" y="870"/>
                      <a:pt x="976" y="945"/>
                      <a:pt x="976" y="1038"/>
                    </a:cubicBezTo>
                    <a:cubicBezTo>
                      <a:pt x="976" y="1131"/>
                      <a:pt x="900" y="1206"/>
                      <a:pt x="808" y="1206"/>
                    </a:cubicBezTo>
                    <a:close/>
                    <a:moveTo>
                      <a:pt x="687" y="1341"/>
                    </a:moveTo>
                    <a:cubicBezTo>
                      <a:pt x="678" y="1334"/>
                      <a:pt x="665" y="1331"/>
                      <a:pt x="652" y="1331"/>
                    </a:cubicBezTo>
                    <a:cubicBezTo>
                      <a:pt x="623" y="1331"/>
                      <a:pt x="590" y="1345"/>
                      <a:pt x="564" y="1371"/>
                    </a:cubicBezTo>
                    <a:cubicBezTo>
                      <a:pt x="453" y="1481"/>
                      <a:pt x="453" y="1481"/>
                      <a:pt x="453" y="1481"/>
                    </a:cubicBezTo>
                    <a:cubicBezTo>
                      <a:pt x="271" y="1660"/>
                      <a:pt x="271" y="1660"/>
                      <a:pt x="271" y="1660"/>
                    </a:cubicBezTo>
                    <a:cubicBezTo>
                      <a:pt x="170" y="1760"/>
                      <a:pt x="164" y="1895"/>
                      <a:pt x="258" y="1960"/>
                    </a:cubicBezTo>
                    <a:cubicBezTo>
                      <a:pt x="286" y="1979"/>
                      <a:pt x="315" y="1988"/>
                      <a:pt x="346" y="1988"/>
                    </a:cubicBezTo>
                    <a:cubicBezTo>
                      <a:pt x="419" y="1988"/>
                      <a:pt x="493" y="1935"/>
                      <a:pt x="534" y="1842"/>
                    </a:cubicBezTo>
                    <a:cubicBezTo>
                      <a:pt x="650" y="1583"/>
                      <a:pt x="650" y="1583"/>
                      <a:pt x="650" y="1583"/>
                    </a:cubicBezTo>
                    <a:cubicBezTo>
                      <a:pt x="702" y="1467"/>
                      <a:pt x="702" y="1467"/>
                      <a:pt x="702" y="1467"/>
                    </a:cubicBezTo>
                    <a:cubicBezTo>
                      <a:pt x="724" y="1418"/>
                      <a:pt x="717" y="1362"/>
                      <a:pt x="687" y="1341"/>
                    </a:cubicBezTo>
                    <a:close/>
                    <a:moveTo>
                      <a:pt x="418" y="1872"/>
                    </a:moveTo>
                    <a:cubicBezTo>
                      <a:pt x="392" y="1909"/>
                      <a:pt x="341" y="1919"/>
                      <a:pt x="304" y="1893"/>
                    </a:cubicBezTo>
                    <a:cubicBezTo>
                      <a:pt x="267" y="1867"/>
                      <a:pt x="258" y="1817"/>
                      <a:pt x="284" y="1780"/>
                    </a:cubicBezTo>
                    <a:cubicBezTo>
                      <a:pt x="310" y="1743"/>
                      <a:pt x="360" y="1734"/>
                      <a:pt x="397" y="1759"/>
                    </a:cubicBezTo>
                    <a:cubicBezTo>
                      <a:pt x="434" y="1785"/>
                      <a:pt x="443" y="1836"/>
                      <a:pt x="418" y="1872"/>
                    </a:cubicBezTo>
                    <a:close/>
                    <a:moveTo>
                      <a:pt x="256" y="376"/>
                    </a:moveTo>
                    <a:cubicBezTo>
                      <a:pt x="256" y="346"/>
                      <a:pt x="233" y="323"/>
                      <a:pt x="204" y="323"/>
                    </a:cubicBezTo>
                    <a:cubicBezTo>
                      <a:pt x="174" y="323"/>
                      <a:pt x="151" y="346"/>
                      <a:pt x="151" y="376"/>
                    </a:cubicBezTo>
                    <a:cubicBezTo>
                      <a:pt x="151" y="405"/>
                      <a:pt x="174" y="428"/>
                      <a:pt x="204" y="428"/>
                    </a:cubicBezTo>
                    <a:cubicBezTo>
                      <a:pt x="233" y="428"/>
                      <a:pt x="256" y="405"/>
                      <a:pt x="256" y="376"/>
                    </a:cubicBezTo>
                    <a:close/>
                    <a:moveTo>
                      <a:pt x="1418" y="323"/>
                    </a:moveTo>
                    <a:cubicBezTo>
                      <a:pt x="1389" y="323"/>
                      <a:pt x="1366" y="346"/>
                      <a:pt x="1366" y="376"/>
                    </a:cubicBezTo>
                    <a:cubicBezTo>
                      <a:pt x="1366" y="405"/>
                      <a:pt x="1389" y="428"/>
                      <a:pt x="1418" y="428"/>
                    </a:cubicBezTo>
                    <a:cubicBezTo>
                      <a:pt x="1448" y="428"/>
                      <a:pt x="1471" y="405"/>
                      <a:pt x="1471" y="376"/>
                    </a:cubicBezTo>
                    <a:cubicBezTo>
                      <a:pt x="1471" y="346"/>
                      <a:pt x="1448" y="323"/>
                      <a:pt x="1418" y="323"/>
                    </a:cubicBezTo>
                    <a:close/>
                    <a:moveTo>
                      <a:pt x="1418" y="1925"/>
                    </a:moveTo>
                    <a:cubicBezTo>
                      <a:pt x="1389" y="1925"/>
                      <a:pt x="1366" y="1949"/>
                      <a:pt x="1366" y="1978"/>
                    </a:cubicBezTo>
                    <a:cubicBezTo>
                      <a:pt x="1366" y="2007"/>
                      <a:pt x="1389" y="2031"/>
                      <a:pt x="1418" y="2031"/>
                    </a:cubicBezTo>
                    <a:cubicBezTo>
                      <a:pt x="1448" y="2031"/>
                      <a:pt x="1471" y="2007"/>
                      <a:pt x="1471" y="1978"/>
                    </a:cubicBezTo>
                    <a:cubicBezTo>
                      <a:pt x="1471" y="1949"/>
                      <a:pt x="1448" y="1925"/>
                      <a:pt x="1418" y="1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109703" tIns="54851" rIns="109703" bIns="5485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133" dirty="0"/>
              </a:p>
            </p:txBody>
          </p:sp>
        </p:grpSp>
        <p:sp>
          <p:nvSpPr>
            <p:cNvPr id="10" name="Rectangle 9"/>
            <p:cNvSpPr/>
            <p:nvPr/>
          </p:nvSpPr>
          <p:spPr bwMode="auto">
            <a:xfrm>
              <a:off x="3776791" y="4314544"/>
              <a:ext cx="6817431" cy="2138899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21862" tIns="60931" rIns="121862" bIns="6093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291" fontAlgn="base">
                <a:spcBef>
                  <a:spcPct val="0"/>
                </a:spcBef>
                <a:spcAft>
                  <a:spcPct val="0"/>
                </a:spcAft>
              </a:pPr>
              <a:endParaRPr lang="en-US" sz="293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9956" y="4700139"/>
              <a:ext cx="6025631" cy="12495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2800" dirty="0">
                  <a:solidFill>
                    <a:sysClr val="windowText" lastClr="000000"/>
                  </a:solidFill>
                </a:rPr>
                <a:t>Writable Disks for Virtual Machines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2800" dirty="0">
                  <a:solidFill>
                    <a:sysClr val="windowText" lastClr="000000"/>
                  </a:solidFill>
                </a:rPr>
                <a:t>Created during VM creation or during upload of existing VHDs.  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3440352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75949"/>
            <a:ext cx="10515600" cy="1325563"/>
          </a:xfrm>
        </p:spPr>
        <p:txBody>
          <a:bodyPr/>
          <a:lstStyle/>
          <a:p>
            <a:r>
              <a:rPr lang="en-US" dirty="0"/>
              <a:t>Virtual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01512"/>
            <a:ext cx="5614621" cy="48258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“Bring your own network”</a:t>
            </a:r>
          </a:p>
          <a:p>
            <a:r>
              <a:rPr lang="en-US" dirty="0"/>
              <a:t>Provides security and isolation by creating a private network inside of Azure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Defining subnets</a:t>
            </a:r>
          </a:p>
          <a:p>
            <a:pPr lvl="1"/>
            <a:r>
              <a:rPr lang="en-US" dirty="0"/>
              <a:t>“Peering” with other non-overlapping VNETs in the same region</a:t>
            </a:r>
          </a:p>
          <a:p>
            <a:pPr lvl="1"/>
            <a:r>
              <a:rPr lang="en-US" dirty="0"/>
              <a:t>Defining Network Security Groups (ACL rules)</a:t>
            </a:r>
          </a:p>
          <a:p>
            <a:r>
              <a:rPr lang="en-US" dirty="0"/>
              <a:t>Allows you to create complex and/or sophisticated network topologies around your VM’s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t="-542" r="-246" b="-1"/>
          <a:stretch/>
        </p:blipFill>
        <p:spPr>
          <a:xfrm>
            <a:off x="6795721" y="240632"/>
            <a:ext cx="5396279" cy="62243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57014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00050" y="20183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Your Spend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692296" y="2227824"/>
            <a:ext cx="9423400" cy="61838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https://azure.microsoft.com/en-us/pricing/calculator/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3672792"/>
            <a:ext cx="12191999" cy="461665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****Different regions, different prices! </a:t>
            </a:r>
            <a:r>
              <a:rPr lang="en-US" sz="2000" i="1" dirty="0">
                <a:solidFill>
                  <a:schemeClr val="bg1"/>
                </a:solidFill>
              </a:rPr>
              <a:t>(http://map.buildazure.com)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236946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37" y="352425"/>
            <a:ext cx="5114925" cy="615315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334790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07" y="-10024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 Aware of your Limits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1693" y="855991"/>
            <a:ext cx="760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https://docs.microsoft.com/en-us/azure/azure-subscription-service-limits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81231"/>
              </p:ext>
            </p:extLst>
          </p:nvPr>
        </p:nvGraphicFramePr>
        <p:xfrm>
          <a:off x="1133930" y="1428750"/>
          <a:ext cx="9509577" cy="494223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3169859">
                  <a:extLst>
                    <a:ext uri="{9D8B030D-6E8A-4147-A177-3AD203B41FA5}">
                      <a16:colId xmlns:a16="http://schemas.microsoft.com/office/drawing/2014/main" val="4223173832"/>
                    </a:ext>
                  </a:extLst>
                </a:gridCol>
                <a:gridCol w="3169859">
                  <a:extLst>
                    <a:ext uri="{9D8B030D-6E8A-4147-A177-3AD203B41FA5}">
                      <a16:colId xmlns:a16="http://schemas.microsoft.com/office/drawing/2014/main" val="4172593028"/>
                    </a:ext>
                  </a:extLst>
                </a:gridCol>
                <a:gridCol w="3169859">
                  <a:extLst>
                    <a:ext uri="{9D8B030D-6E8A-4147-A177-3AD203B41FA5}">
                      <a16:colId xmlns:a16="http://schemas.microsoft.com/office/drawing/2014/main" val="2181522322"/>
                    </a:ext>
                  </a:extLst>
                </a:gridCol>
              </a:tblGrid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Limit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52722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Cores per 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00139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VMs per sub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per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 per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3193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VM total cores (RM)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per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 per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05558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VM per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per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10,000 per 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67845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Resource Groups per 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33699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RM API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67551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RM API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 per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540136"/>
                  </a:ext>
                </a:extLst>
              </a:tr>
              <a:tr h="460770">
                <a:tc>
                  <a:txBody>
                    <a:bodyPr/>
                    <a:lstStyle/>
                    <a:p>
                      <a:r>
                        <a:rPr lang="en-US" dirty="0"/>
                        <a:t>RM API Request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4194304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4194304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63176"/>
                  </a:ext>
                </a:extLst>
              </a:tr>
              <a:tr h="795302">
                <a:tc>
                  <a:txBody>
                    <a:bodyPr/>
                    <a:lstStyle/>
                    <a:p>
                      <a:r>
                        <a:rPr lang="en-US" dirty="0"/>
                        <a:t>VMs per cloud service (ASM)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2953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372001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Azure Portal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4267875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4660" y="2999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Setting Up PowerShell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4458580"/>
              </p:ext>
            </p:extLst>
          </p:nvPr>
        </p:nvGraphicFramePr>
        <p:xfrm>
          <a:off x="444659" y="719666"/>
          <a:ext cx="1118789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73411" y="5771575"/>
            <a:ext cx="4998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PowerShell DSC  - Learn It!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317061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9856628-6279-4A07-92F8-6E444B19B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A9856628-6279-4A07-92F8-6E444B19B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0F45BE-265E-45AF-9ABD-82743A395D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F10F45BE-265E-45AF-9ABD-82743A395D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7A44AE-9E7B-4216-B8B1-06FC5FB11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F37A44AE-9E7B-4216-B8B1-06FC5FB11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A06B63-FAF2-45BB-B5C8-3AD1B36A1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1A06B63-FAF2-45BB-B5C8-3AD1B36A1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A44E515-BE7F-4160-86FA-1D0DF2852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FA44E515-BE7F-4160-86FA-1D0DF2852B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C9C6F6-45F9-4E4F-95BF-D29712AA6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D4C9C6F6-45F9-4E4F-95BF-D29712AA6A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5FE530-8C5E-4FA9-945C-739F5D4D9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3E5FE530-8C5E-4FA9-945C-739F5D4D9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9E83FE1-8C74-4836-998D-81E624E191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79E83FE1-8C74-4836-998D-81E624E191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584873-0780-46FC-B5EB-02CA755C47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15584873-0780-46FC-B5EB-02CA755C47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6081996-7090-4219-9D7B-D363E9DD2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56081996-7090-4219-9D7B-D363E9DD22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B07EAA-F9DC-4E2F-BBA7-54A230F45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graphicEl>
                                              <a:dgm id="{71B07EAA-F9DC-4E2F-BBA7-54A230F45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68" y="-28675"/>
            <a:ext cx="7773365" cy="114036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PowerShell Management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604" y="1111693"/>
            <a:ext cx="11278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ASM (Classic) – Built-In access via </a:t>
            </a:r>
            <a:r>
              <a:rPr lang="en-US" sz="3600" dirty="0" err="1">
                <a:solidFill>
                  <a:schemeClr val="bg1"/>
                </a:solidFill>
              </a:rPr>
              <a:t>WinRM</a:t>
            </a:r>
            <a:endParaRPr lang="en-US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ARM – Requires Config pre or post VM (w/certs)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Internal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Windows Jump Box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Linux OMI Provider via PSRP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SMT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External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RDP / SSH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HTTPS </a:t>
            </a:r>
            <a:r>
              <a:rPr lang="en-US" sz="3600" dirty="0" err="1">
                <a:solidFill>
                  <a:schemeClr val="bg1"/>
                </a:solidFill>
              </a:rPr>
              <a:t>WinRM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tcp</a:t>
            </a:r>
            <a:r>
              <a:rPr lang="en-US" sz="3600" dirty="0">
                <a:solidFill>
                  <a:schemeClr val="bg1"/>
                </a:solidFill>
              </a:rPr>
              <a:t>/5986 – </a:t>
            </a:r>
            <a:r>
              <a:rPr lang="en-US" sz="3600" dirty="0" err="1">
                <a:solidFill>
                  <a:schemeClr val="bg1"/>
                </a:solidFill>
              </a:rPr>
              <a:t>PoSH</a:t>
            </a:r>
            <a:r>
              <a:rPr lang="en-US" sz="3600" dirty="0">
                <a:solidFill>
                  <a:schemeClr val="bg1"/>
                </a:solidFill>
              </a:rPr>
              <a:t> Remoting (Certs)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SMT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334736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Tools and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305519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22514" y="3918857"/>
            <a:ext cx="11087101" cy="2416629"/>
            <a:chOff x="326571" y="4049486"/>
            <a:chExt cx="11087101" cy="2416629"/>
          </a:xfrm>
        </p:grpSpPr>
        <p:sp>
          <p:nvSpPr>
            <p:cNvPr id="16" name="TextBox 15"/>
            <p:cNvSpPr txBox="1"/>
            <p:nvPr/>
          </p:nvSpPr>
          <p:spPr>
            <a:xfrm>
              <a:off x="3975810" y="4965412"/>
              <a:ext cx="7437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316297"/>
                  </a:solidFill>
                </a:rPr>
                <a:t>FOLLOW US ON TWITTER </a:t>
              </a:r>
              <a:r>
                <a:rPr lang="en-US" sz="3200" dirty="0">
                  <a:solidFill>
                    <a:srgbClr val="316297"/>
                  </a:solidFill>
                </a:rPr>
                <a:t>|</a:t>
              </a:r>
              <a:r>
                <a:rPr lang="en-US" sz="3200" b="1" dirty="0">
                  <a:solidFill>
                    <a:srgbClr val="316297"/>
                  </a:solidFill>
                </a:rPr>
                <a:t> </a:t>
              </a:r>
              <a:r>
                <a:rPr lang="en-US" sz="3200" b="1" dirty="0">
                  <a:solidFill>
                    <a:schemeClr val="accent3"/>
                  </a:solidFill>
                </a:rPr>
                <a:t>@</a:t>
              </a:r>
              <a:r>
                <a:rPr lang="en-US" sz="3200" b="1" dirty="0" err="1">
                  <a:solidFill>
                    <a:schemeClr val="accent3"/>
                  </a:solidFill>
                </a:rPr>
                <a:t>myCUGC</a:t>
              </a:r>
              <a:r>
                <a:rPr lang="en-US" sz="3200" b="1" dirty="0">
                  <a:solidFill>
                    <a:srgbClr val="316297"/>
                  </a:solidFill>
                </a:rPr>
                <a:t> 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26571" y="4049486"/>
              <a:ext cx="3184072" cy="2416629"/>
              <a:chOff x="326571" y="4049486"/>
              <a:chExt cx="3184072" cy="241662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26571" y="4049486"/>
                <a:ext cx="3184072" cy="2416629"/>
              </a:xfrm>
              <a:prstGeom prst="rect">
                <a:avLst/>
              </a:prstGeom>
              <a:solidFill>
                <a:srgbClr val="3162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0021" y="4599214"/>
                <a:ext cx="1317172" cy="1317172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448838" y="531217"/>
            <a:ext cx="11160777" cy="2816350"/>
            <a:chOff x="274666" y="152323"/>
            <a:chExt cx="11160777" cy="2816350"/>
          </a:xfrm>
        </p:grpSpPr>
        <p:sp>
          <p:nvSpPr>
            <p:cNvPr id="27" name="TextBox 26"/>
            <p:cNvSpPr txBox="1"/>
            <p:nvPr/>
          </p:nvSpPr>
          <p:spPr>
            <a:xfrm>
              <a:off x="274666" y="152323"/>
              <a:ext cx="82161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316297"/>
                  </a:solidFill>
                </a:rPr>
                <a:t>STAY IN THE KNOW </a:t>
              </a:r>
              <a:r>
                <a:rPr lang="en-US" sz="3200" dirty="0">
                  <a:solidFill>
                    <a:srgbClr val="316297"/>
                  </a:solidFill>
                </a:rPr>
                <a:t>|</a:t>
              </a:r>
              <a:r>
                <a:rPr lang="en-US" sz="3200" b="1" dirty="0">
                  <a:solidFill>
                    <a:srgbClr val="316297"/>
                  </a:solidFill>
                </a:rPr>
                <a:t> </a:t>
              </a:r>
              <a:r>
                <a:rPr lang="en-US" sz="3200" b="1" dirty="0" err="1">
                  <a:solidFill>
                    <a:schemeClr val="accent3"/>
                  </a:solidFill>
                </a:rPr>
                <a:t>myCUGC.org</a:t>
              </a:r>
              <a:endParaRPr lang="en-US" sz="3200" b="1" dirty="0">
                <a:solidFill>
                  <a:schemeClr val="accent3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251371" y="266700"/>
              <a:ext cx="3184072" cy="2416629"/>
              <a:chOff x="8724899" y="266700"/>
              <a:chExt cx="3184072" cy="241662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724899" y="266700"/>
                <a:ext cx="3184072" cy="2416629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1071" y="828409"/>
                <a:ext cx="1311729" cy="1293210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1529382" y="1029681"/>
              <a:ext cx="64063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400" b="1" dirty="0">
                  <a:solidFill>
                    <a:srgbClr val="316297"/>
                  </a:solidFill>
                </a:rPr>
                <a:t>Citrix Centered </a:t>
              </a:r>
              <a:r>
                <a:rPr lang="en-US" sz="2400" dirty="0">
                  <a:solidFill>
                    <a:srgbClr val="316297"/>
                  </a:solidFill>
                </a:rPr>
                <a:t>Forum Threads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b="1" dirty="0">
                  <a:solidFill>
                    <a:srgbClr val="316297"/>
                  </a:solidFill>
                </a:rPr>
                <a:t>Local Groups </a:t>
              </a:r>
              <a:r>
                <a:rPr lang="en-US" sz="2400" dirty="0">
                  <a:solidFill>
                    <a:srgbClr val="316297"/>
                  </a:solidFill>
                </a:rPr>
                <a:t>and Meeting Information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b="1" dirty="0">
                  <a:solidFill>
                    <a:srgbClr val="316297"/>
                  </a:solidFill>
                </a:rPr>
                <a:t>Today’s Webinar </a:t>
              </a:r>
              <a:r>
                <a:rPr lang="en-US" sz="2400" dirty="0">
                  <a:solidFill>
                    <a:srgbClr val="316297"/>
                  </a:solidFill>
                </a:rPr>
                <a:t>and other Recorded Webinars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400" b="1" dirty="0">
                  <a:solidFill>
                    <a:srgbClr val="316297"/>
                  </a:solidFill>
                </a:rPr>
                <a:t>Technical Blogs </a:t>
              </a:r>
              <a:r>
                <a:rPr lang="en-US" sz="2400" dirty="0">
                  <a:solidFill>
                    <a:srgbClr val="316297"/>
                  </a:solidFill>
                </a:rPr>
                <a:t>from Industry Experts</a:t>
              </a:r>
            </a:p>
            <a:p>
              <a:pPr marL="342900" indent="-342900">
                <a:buFont typeface="Arial" charset="0"/>
                <a:buChar char="•"/>
              </a:pPr>
              <a:endParaRPr lang="en-US" sz="2400" dirty="0">
                <a:solidFill>
                  <a:srgbClr val="31629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olphin swimming in a pool of water&#10;&#10;Description generated with very high confidence">
            <a:extLst>
              <a:ext uri="{FF2B5EF4-FFF2-40B4-BE49-F238E27FC236}">
                <a16:creationId xmlns:a16="http://schemas.microsoft.com/office/drawing/2014/main" id="{7B617F08-A3D0-4DAA-BCA6-19CC226A61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7" b="15440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C378A39E-7C31-46DC-BF58-1048E7CF39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51" b="26582"/>
          <a:stretch>
            <a:fillRect/>
          </a:stretch>
        </p:blipFill>
        <p:spPr>
          <a:xfrm>
            <a:off x="0" y="5029200"/>
            <a:ext cx="12192000" cy="1828800"/>
          </a:xfrm>
          <a:custGeom>
            <a:avLst/>
            <a:gdLst>
              <a:gd name="connsiteX0" fmla="*/ 0 w 12192000"/>
              <a:gd name="connsiteY0" fmla="*/ 0 h 1828800"/>
              <a:gd name="connsiteX1" fmla="*/ 12192000 w 12192000"/>
              <a:gd name="connsiteY1" fmla="*/ 0 h 1828800"/>
              <a:gd name="connsiteX2" fmla="*/ 12192000 w 12192000"/>
              <a:gd name="connsiteY2" fmla="*/ 1828800 h 1828800"/>
              <a:gd name="connsiteX3" fmla="*/ 0 w 12192000"/>
              <a:gd name="connsiteY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28800">
                <a:moveTo>
                  <a:pt x="0" y="0"/>
                </a:moveTo>
                <a:lnTo>
                  <a:pt x="12192000" y="0"/>
                </a:lnTo>
                <a:lnTo>
                  <a:pt x="12192000" y="1828800"/>
                </a:lnTo>
                <a:lnTo>
                  <a:pt x="0" y="1828800"/>
                </a:lnTo>
                <a:close/>
              </a:path>
            </a:pathLst>
          </a:cu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BBA1DE-D332-457E-88B7-4E1842FF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4150915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XAE, XDE, and Azure</a:t>
            </a:r>
          </a:p>
          <a:p>
            <a:r>
              <a:rPr lang="en-US" dirty="0"/>
              <a:t>Key Azure Concepts</a:t>
            </a:r>
          </a:p>
          <a:p>
            <a:r>
              <a:rPr lang="en-US" dirty="0"/>
              <a:t>The Portal &amp; PowerShell</a:t>
            </a:r>
          </a:p>
          <a:p>
            <a:r>
              <a:rPr lang="en-US" dirty="0"/>
              <a:t>Azure Services &amp; Tools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CUGC User Share 2017</a:t>
            </a:r>
          </a:p>
        </p:txBody>
      </p:sp>
    </p:spTree>
    <p:extLst>
      <p:ext uri="{BB962C8B-B14F-4D97-AF65-F5344CB8AC3E}">
        <p14:creationId xmlns:p14="http://schemas.microsoft.com/office/powerpoint/2010/main" val="51683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5.jpeg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324720C1-1EB2-4A53-9B63-0939D80CD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9180" y="307731"/>
            <a:ext cx="3997637" cy="3997637"/>
          </a:xfrm>
          <a:prstGeom prst="rect">
            <a:avLst/>
          </a:prstGeom>
        </p:spPr>
      </p:pic>
      <p:pic>
        <p:nvPicPr>
          <p:cNvPr id="6" name="Content Placeholder 5" descr="A person wearing glasses and looking at the camera&#10;&#10;Description generated with very high confidence">
            <a:extLst>
              <a:ext uri="{FF2B5EF4-FFF2-40B4-BE49-F238E27FC236}">
                <a16:creationId xmlns:a16="http://schemas.microsoft.com/office/drawing/2014/main" id="{B665FF6D-333E-4172-9666-B05D77F6CB9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4"/>
          <a:stretch>
            <a:fillRect/>
          </a:stretch>
        </p:blipFill>
        <p:spPr>
          <a:xfrm>
            <a:off x="6548133" y="307731"/>
            <a:ext cx="5191736" cy="3997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FF7C5E-3929-4D20-A76A-7EB9FC42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chemeClr val="bg1"/>
                </a:solidFill>
              </a:rPr>
              <a:t>Delivering and Optimizing Citrix from Microsoft Azure</a:t>
            </a:r>
            <a:br>
              <a:rPr lang="en-US" sz="3000">
                <a:solidFill>
                  <a:schemeClr val="bg1"/>
                </a:solidFill>
              </a:rPr>
            </a:b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CFB91-A260-4981-AEFE-630C233D89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39362" y="581569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>
                <a:solidFill>
                  <a:srgbClr val="B2796A"/>
                </a:solidFill>
              </a:rPr>
              <a:t>Marius Sandbu &amp; Dave Brett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B9CB-6C43-47FE-880E-DC5801A8194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52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5C942-0C5A-4863-9CA6-9017822C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97" y="298856"/>
            <a:ext cx="9391468" cy="605749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BDDE0-02D3-42A4-A79E-54C70F03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CUGC User Share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D8E9F-03F5-428D-A11A-BE4DF9054BA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XenApp Essentials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D66D69-6A58-45F1-92B0-355194721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6248"/>
            <a:ext cx="938005" cy="3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7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5C942-0C5A-4863-9CA6-9017822C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13" y="298856"/>
            <a:ext cx="9338636" cy="605749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BDDE0-02D3-42A4-A79E-54C70F03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CUGC User Share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D8E9F-03F5-428D-A11A-BE4DF9054BA7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XenDesktop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Essentials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0CFF2C6-8FA2-48FC-8545-12BDC92B2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6248"/>
            <a:ext cx="938005" cy="3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5C942-0C5A-4863-9CA6-9017822C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62" y="282320"/>
            <a:ext cx="12157656" cy="619685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BDDE0-02D3-42A4-A79E-54C70F03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CUGC User Share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3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5C942-0C5A-4863-9CA6-9017822C2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" y="411092"/>
            <a:ext cx="11808823" cy="605508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BDDE0-02D3-42A4-A79E-54C70F03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CUGC User Share 2017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6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2E75B5"/>
      </a:accent2>
      <a:accent3>
        <a:srgbClr val="1E4E79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1">
              <a:lumMod val="65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10F6FA-0649-4E0E-9F92-99328671E44E}">
  <we:reference id="wa104178141" version="3.1.2.2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11710</TotalTime>
  <Words>1592</Words>
  <Application>Microsoft Office PowerPoint</Application>
  <PresentationFormat>Widescreen</PresentationFormat>
  <Paragraphs>355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Consolas</vt:lpstr>
      <vt:lpstr>Lucida Console</vt:lpstr>
      <vt:lpstr>Segoe Pro Display Light</vt:lpstr>
      <vt:lpstr>Segoe Pro Display Semibold</vt:lpstr>
      <vt:lpstr>Segoe UI</vt:lpstr>
      <vt:lpstr>Segoe UI Light</vt:lpstr>
      <vt:lpstr>Segoe UI Semibold</vt:lpstr>
      <vt:lpstr>Tahoma</vt:lpstr>
      <vt:lpstr>Wingdings</vt:lpstr>
      <vt:lpstr>Office Theme</vt:lpstr>
      <vt:lpstr>Managing Azure for Citrix Admins  November 30, 2017</vt:lpstr>
      <vt:lpstr>PowerPoint Presentation</vt:lpstr>
      <vt:lpstr>PowerPoint Presentation</vt:lpstr>
      <vt:lpstr>Topics</vt:lpstr>
      <vt:lpstr>Delivering and Optimizing Citrix from Microsoft Azure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Resource Manager</vt:lpstr>
      <vt:lpstr>Resource Groups</vt:lpstr>
      <vt:lpstr>Coupling for Resources</vt:lpstr>
      <vt:lpstr>Resource Group Lifecycle</vt:lpstr>
      <vt:lpstr>Power of Repeatability</vt:lpstr>
      <vt:lpstr>PowerPoint Presentation</vt:lpstr>
      <vt:lpstr>PowerPoint Presentation</vt:lpstr>
      <vt:lpstr>Choosing a VM Size</vt:lpstr>
      <vt:lpstr>Storage Disks</vt:lpstr>
      <vt:lpstr>Disks vs Images</vt:lpstr>
      <vt:lpstr>Virtual Networks</vt:lpstr>
      <vt:lpstr>Control Your Spend</vt:lpstr>
      <vt:lpstr>PowerPoint Presentation</vt:lpstr>
      <vt:lpstr>Be Aware of your Limits</vt:lpstr>
      <vt:lpstr>The Azure Portal</vt:lpstr>
      <vt:lpstr>PowerPoint Presentation</vt:lpstr>
      <vt:lpstr>PowerShell Management Methods</vt:lpstr>
      <vt:lpstr>Azure Tools and Services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jmg@avidgator.com</dc:creator>
  <cp:lastModifiedBy>Mike Nelson</cp:lastModifiedBy>
  <cp:revision>284</cp:revision>
  <dcterms:created xsi:type="dcterms:W3CDTF">2016-04-21T18:51:19Z</dcterms:created>
  <dcterms:modified xsi:type="dcterms:W3CDTF">2017-11-30T14:02:43Z</dcterms:modified>
</cp:coreProperties>
</file>