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7" r:id="rId10"/>
    <p:sldId id="264" r:id="rId11"/>
    <p:sldId id="263" r:id="rId12"/>
    <p:sldId id="265" r:id="rId13"/>
    <p:sldId id="272" r:id="rId14"/>
    <p:sldId id="269" r:id="rId15"/>
    <p:sldId id="270" r:id="rId16"/>
    <p:sldId id="268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Nelson" userId="6bcdc125d2983377" providerId="LiveId" clId="{7F5267F3-4FEE-4924-9F9D-6AAFB3C0B4B3}"/>
    <pc:docChg chg="undo custSel addSld delSld modSld sldOrd modMainMaster">
      <pc:chgData name="Mike Nelson" userId="6bcdc125d2983377" providerId="LiveId" clId="{7F5267F3-4FEE-4924-9F9D-6AAFB3C0B4B3}" dt="2017-09-18T15:01:41.017" v="1860" actId="1076"/>
      <pc:docMkLst>
        <pc:docMk/>
      </pc:docMkLst>
      <pc:sldChg chg="modTransition">
        <pc:chgData name="Mike Nelson" userId="6bcdc125d2983377" providerId="LiveId" clId="{7F5267F3-4FEE-4924-9F9D-6AAFB3C0B4B3}" dt="2017-09-16T18:05:01.042" v="649" actId="732"/>
        <pc:sldMkLst>
          <pc:docMk/>
          <pc:sldMk cId="3706431443" sldId="256"/>
        </pc:sldMkLst>
      </pc:sldChg>
      <pc:sldChg chg="addSp delSp modSp modTransition">
        <pc:chgData name="Mike Nelson" userId="6bcdc125d2983377" providerId="LiveId" clId="{7F5267F3-4FEE-4924-9F9D-6AAFB3C0B4B3}" dt="2017-09-16T20:17:09.864" v="1750" actId="732"/>
        <pc:sldMkLst>
          <pc:docMk/>
          <pc:sldMk cId="3813544429" sldId="257"/>
        </pc:sldMkLst>
        <pc:spChg chg="mod">
          <ac:chgData name="Mike Nelson" userId="6bcdc125d2983377" providerId="LiveId" clId="{7F5267F3-4FEE-4924-9F9D-6AAFB3C0B4B3}" dt="2017-09-16T19:24:15.729" v="1735" actId="26606"/>
          <ac:spMkLst>
            <pc:docMk/>
            <pc:sldMk cId="3813544429" sldId="257"/>
            <ac:spMk id="2" creationId="{DE8D1F49-9E80-4476-B38A-0EE3114E0D74}"/>
          </ac:spMkLst>
        </pc:spChg>
        <pc:spChg chg="mod">
          <ac:chgData name="Mike Nelson" userId="6bcdc125d2983377" providerId="LiveId" clId="{7F5267F3-4FEE-4924-9F9D-6AAFB3C0B4B3}" dt="2017-09-16T19:24:15.729" v="1735" actId="26606"/>
          <ac:spMkLst>
            <pc:docMk/>
            <pc:sldMk cId="3813544429" sldId="257"/>
            <ac:spMk id="4" creationId="{9588FDA9-AF3D-456D-A5EF-046194CC4122}"/>
          </ac:spMkLst>
        </pc:spChg>
        <pc:spChg chg="del">
          <ac:chgData name="Mike Nelson" userId="6bcdc125d2983377" providerId="LiveId" clId="{7F5267F3-4FEE-4924-9F9D-6AAFB3C0B4B3}" dt="2017-09-16T19:22:13.137" v="1725" actId="26606"/>
          <ac:spMkLst>
            <pc:docMk/>
            <pc:sldMk cId="3813544429" sldId="257"/>
            <ac:spMk id="11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9:24:15.729" v="1735" actId="26606"/>
          <ac:spMkLst>
            <pc:docMk/>
            <pc:sldMk cId="3813544429" sldId="257"/>
            <ac:spMk id="23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9:24:15.729" v="1735" actId="26606"/>
          <ac:spMkLst>
            <pc:docMk/>
            <pc:sldMk cId="3813544429" sldId="257"/>
            <ac:spMk id="32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9:24:15.729" v="1735" actId="26606"/>
          <ac:spMkLst>
            <pc:docMk/>
            <pc:sldMk cId="3813544429" sldId="257"/>
            <ac:spMk id="44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9:24:15.729" v="1735" actId="26606"/>
          <ac:spMkLst>
            <pc:docMk/>
            <pc:sldMk cId="3813544429" sldId="257"/>
            <ac:spMk id="53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9:24:15.729" v="1735" actId="26606"/>
          <ac:spMkLst>
            <pc:docMk/>
            <pc:sldMk cId="3813544429" sldId="257"/>
            <ac:spMk id="55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9:24:15.729" v="1735" actId="26606"/>
          <ac:spMkLst>
            <pc:docMk/>
            <pc:sldMk cId="3813544429" sldId="257"/>
            <ac:spMk id="64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9:24:15.729" v="1735" actId="26606"/>
          <ac:spMkLst>
            <pc:docMk/>
            <pc:sldMk cId="3813544429" sldId="257"/>
            <ac:spMk id="66" creationId="{00000000-0000-0000-0000-000000000000}"/>
          </ac:spMkLst>
        </pc:spChg>
        <pc:grpChg chg="del">
          <ac:chgData name="Mike Nelson" userId="6bcdc125d2983377" providerId="LiveId" clId="{7F5267F3-4FEE-4924-9F9D-6AAFB3C0B4B3}" dt="2017-09-16T19:22:13.137" v="1725" actId="26606"/>
          <ac:grpSpMkLst>
            <pc:docMk/>
            <pc:sldMk cId="3813544429" sldId="257"/>
            <ac:grpSpMk id="13" creationId="{00000000-0000-0000-0000-000000000000}"/>
          </ac:grpSpMkLst>
        </pc:grpChg>
        <pc:grpChg chg="add del">
          <ac:chgData name="Mike Nelson" userId="6bcdc125d2983377" providerId="LiveId" clId="{7F5267F3-4FEE-4924-9F9D-6AAFB3C0B4B3}" dt="2017-09-16T19:24:15.729" v="1735" actId="26606"/>
          <ac:grpSpMkLst>
            <pc:docMk/>
            <pc:sldMk cId="3813544429" sldId="257"/>
            <ac:grpSpMk id="25" creationId="{00000000-0000-0000-0000-000000000000}"/>
          </ac:grpSpMkLst>
        </pc:grpChg>
        <pc:grpChg chg="add del">
          <ac:chgData name="Mike Nelson" userId="6bcdc125d2983377" providerId="LiveId" clId="{7F5267F3-4FEE-4924-9F9D-6AAFB3C0B4B3}" dt="2017-09-16T19:24:15.729" v="1735" actId="26606"/>
          <ac:grpSpMkLst>
            <pc:docMk/>
            <pc:sldMk cId="3813544429" sldId="257"/>
            <ac:grpSpMk id="34" creationId="{00000000-0000-0000-0000-000000000000}"/>
          </ac:grpSpMkLst>
        </pc:grpChg>
        <pc:grpChg chg="add del">
          <ac:chgData name="Mike Nelson" userId="6bcdc125d2983377" providerId="LiveId" clId="{7F5267F3-4FEE-4924-9F9D-6AAFB3C0B4B3}" dt="2017-09-16T19:24:15.729" v="1735" actId="26606"/>
          <ac:grpSpMkLst>
            <pc:docMk/>
            <pc:sldMk cId="3813544429" sldId="257"/>
            <ac:grpSpMk id="46" creationId="{00000000-0000-0000-0000-000000000000}"/>
          </ac:grpSpMkLst>
        </pc:grpChg>
        <pc:grpChg chg="add del">
          <ac:chgData name="Mike Nelson" userId="6bcdc125d2983377" providerId="LiveId" clId="{7F5267F3-4FEE-4924-9F9D-6AAFB3C0B4B3}" dt="2017-09-16T19:24:15.729" v="1735" actId="26606"/>
          <ac:grpSpMkLst>
            <pc:docMk/>
            <pc:sldMk cId="3813544429" sldId="257"/>
            <ac:grpSpMk id="57" creationId="{00000000-0000-0000-0000-000000000000}"/>
          </ac:grpSpMkLst>
        </pc:grpChg>
        <pc:picChg chg="mod modCrop">
          <ac:chgData name="Mike Nelson" userId="6bcdc125d2983377" providerId="LiveId" clId="{7F5267F3-4FEE-4924-9F9D-6AAFB3C0B4B3}" dt="2017-09-16T20:17:09.864" v="1750" actId="732"/>
          <ac:picMkLst>
            <pc:docMk/>
            <pc:sldMk cId="3813544429" sldId="257"/>
            <ac:picMk id="6" creationId="{439D0655-E8D2-45A1-8397-34E162278428}"/>
          </ac:picMkLst>
        </pc:picChg>
        <pc:picChg chg="add del mod ord">
          <ac:chgData name="Mike Nelson" userId="6bcdc125d2983377" providerId="LiveId" clId="{7F5267F3-4FEE-4924-9F9D-6AAFB3C0B4B3}" dt="2017-09-16T19:27:04.402" v="1748" actId="478"/>
          <ac:picMkLst>
            <pc:docMk/>
            <pc:sldMk cId="3813544429" sldId="257"/>
            <ac:picMk id="8" creationId="{2133EFD1-A4DF-43F1-9E00-9013849A5E3A}"/>
          </ac:picMkLst>
        </pc:picChg>
        <pc:picChg chg="add del mod">
          <ac:chgData name="Mike Nelson" userId="6bcdc125d2983377" providerId="LiveId" clId="{7F5267F3-4FEE-4924-9F9D-6AAFB3C0B4B3}" dt="2017-09-16T19:27:00.761" v="1747" actId="478"/>
          <ac:picMkLst>
            <pc:docMk/>
            <pc:sldMk cId="3813544429" sldId="257"/>
            <ac:picMk id="10" creationId="{D085EE01-6712-4B7E-81AD-B48E05CB8781}"/>
          </ac:picMkLst>
        </pc:picChg>
        <pc:picChg chg="add del mod modCrop">
          <ac:chgData name="Mike Nelson" userId="6bcdc125d2983377" providerId="LiveId" clId="{7F5267F3-4FEE-4924-9F9D-6AAFB3C0B4B3}" dt="2017-09-16T19:26:59.165" v="1746" actId="478"/>
          <ac:picMkLst>
            <pc:docMk/>
            <pc:sldMk cId="3813544429" sldId="257"/>
            <ac:picMk id="19" creationId="{E948621E-A9EC-4E4E-B5B6-927DA663052E}"/>
          </ac:picMkLst>
        </pc:picChg>
      </pc:sldChg>
      <pc:sldChg chg="addSp modSp add modTransition modAnim">
        <pc:chgData name="Mike Nelson" userId="6bcdc125d2983377" providerId="LiveId" clId="{7F5267F3-4FEE-4924-9F9D-6AAFB3C0B4B3}" dt="2017-09-16T19:09:12.342" v="1415" actId="732"/>
        <pc:sldMkLst>
          <pc:docMk/>
          <pc:sldMk cId="3451008583" sldId="258"/>
        </pc:sldMkLst>
        <pc:spChg chg="add mod">
          <ac:chgData name="Mike Nelson" userId="6bcdc125d2983377" providerId="LiveId" clId="{7F5267F3-4FEE-4924-9F9D-6AAFB3C0B4B3}" dt="2017-09-16T17:32:59.268" v="31" actId="2711"/>
          <ac:spMkLst>
            <pc:docMk/>
            <pc:sldMk cId="3451008583" sldId="258"/>
            <ac:spMk id="2" creationId="{8D427B39-4500-4047-B2AA-6B52363BC218}"/>
          </ac:spMkLst>
        </pc:spChg>
        <pc:spChg chg="add mod">
          <ac:chgData name="Mike Nelson" userId="6bcdc125d2983377" providerId="LiveId" clId="{7F5267F3-4FEE-4924-9F9D-6AAFB3C0B4B3}" dt="2017-09-16T19:09:12.342" v="1415" actId="732"/>
          <ac:spMkLst>
            <pc:docMk/>
            <pc:sldMk cId="3451008583" sldId="258"/>
            <ac:spMk id="3" creationId="{6457BD4F-68F0-4D0E-938C-C320A029C92B}"/>
          </ac:spMkLst>
        </pc:spChg>
      </pc:sldChg>
      <pc:sldChg chg="addSp delSp modSp add modTransition delAnim modAnim">
        <pc:chgData name="Mike Nelson" userId="6bcdc125d2983377" providerId="LiveId" clId="{7F5267F3-4FEE-4924-9F9D-6AAFB3C0B4B3}" dt="2017-09-16T19:19:28.858" v="1691" actId="27614"/>
        <pc:sldMkLst>
          <pc:docMk/>
          <pc:sldMk cId="4230559468" sldId="259"/>
        </pc:sldMkLst>
        <pc:spChg chg="add del">
          <ac:chgData name="Mike Nelson" userId="6bcdc125d2983377" providerId="LiveId" clId="{7F5267F3-4FEE-4924-9F9D-6AAFB3C0B4B3}" dt="2017-09-16T19:17:25.925" v="1689" actId="26606"/>
          <ac:spMkLst>
            <pc:docMk/>
            <pc:sldMk cId="4230559468" sldId="259"/>
            <ac:spMk id="8" creationId="{00000000-0000-0000-0000-000000000000}"/>
          </ac:spMkLst>
        </pc:spChg>
        <pc:grpChg chg="add del">
          <ac:chgData name="Mike Nelson" userId="6bcdc125d2983377" providerId="LiveId" clId="{7F5267F3-4FEE-4924-9F9D-6AAFB3C0B4B3}" dt="2017-09-16T19:17:25.925" v="1689" actId="26606"/>
          <ac:grpSpMkLst>
            <pc:docMk/>
            <pc:sldMk cId="4230559468" sldId="259"/>
            <ac:grpSpMk id="10" creationId="{00000000-0000-0000-0000-000000000000}"/>
          </ac:grpSpMkLst>
        </pc:grpChg>
        <pc:picChg chg="add del mod">
          <ac:chgData name="Mike Nelson" userId="6bcdc125d2983377" providerId="LiveId" clId="{7F5267F3-4FEE-4924-9F9D-6AAFB3C0B4B3}" dt="2017-09-16T19:17:14.568" v="1685" actId="478"/>
          <ac:picMkLst>
            <pc:docMk/>
            <pc:sldMk cId="4230559468" sldId="259"/>
            <ac:picMk id="2" creationId="{2B61F902-4C1C-4425-B80B-A338D0A4CAC3}"/>
          </ac:picMkLst>
        </pc:picChg>
        <pc:picChg chg="add mod">
          <ac:chgData name="Mike Nelson" userId="6bcdc125d2983377" providerId="LiveId" clId="{7F5267F3-4FEE-4924-9F9D-6AAFB3C0B4B3}" dt="2017-09-16T19:19:28.858" v="1691" actId="27614"/>
          <ac:picMkLst>
            <pc:docMk/>
            <pc:sldMk cId="4230559468" sldId="259"/>
            <ac:picMk id="3" creationId="{3901A201-0CCA-4712-A1E5-D12AAE8F180B}"/>
          </ac:picMkLst>
        </pc:picChg>
      </pc:sldChg>
      <pc:sldChg chg="add del">
        <pc:chgData name="Mike Nelson" userId="6bcdc125d2983377" providerId="LiveId" clId="{7F5267F3-4FEE-4924-9F9D-6AAFB3C0B4B3}" dt="2017-09-16T17:37:49.190" v="173" actId="2696"/>
        <pc:sldMkLst>
          <pc:docMk/>
          <pc:sldMk cId="1650680024" sldId="260"/>
        </pc:sldMkLst>
      </pc:sldChg>
      <pc:sldChg chg="addSp modSp add ord modTransition modAnim">
        <pc:chgData name="Mike Nelson" userId="6bcdc125d2983377" providerId="LiveId" clId="{7F5267F3-4FEE-4924-9F9D-6AAFB3C0B4B3}" dt="2017-09-16T18:05:01.042" v="649" actId="732"/>
        <pc:sldMkLst>
          <pc:docMk/>
          <pc:sldMk cId="3624226745" sldId="260"/>
        </pc:sldMkLst>
        <pc:picChg chg="add mod">
          <ac:chgData name="Mike Nelson" userId="6bcdc125d2983377" providerId="LiveId" clId="{7F5267F3-4FEE-4924-9F9D-6AAFB3C0B4B3}" dt="2017-09-16T17:41:02.365" v="181" actId="27614"/>
          <ac:picMkLst>
            <pc:docMk/>
            <pc:sldMk cId="3624226745" sldId="260"/>
            <ac:picMk id="2" creationId="{7AC9C1CA-2E55-432A-B5CD-3D83E2DDCA05}"/>
          </ac:picMkLst>
        </pc:picChg>
      </pc:sldChg>
      <pc:sldChg chg="addSp delSp modSp add modTransition modAnim modNotesTx">
        <pc:chgData name="Mike Nelson" userId="6bcdc125d2983377" providerId="LiveId" clId="{7F5267F3-4FEE-4924-9F9D-6AAFB3C0B4B3}" dt="2017-09-16T19:19:59.731" v="1721" actId="732"/>
        <pc:sldMkLst>
          <pc:docMk/>
          <pc:sldMk cId="1471760313" sldId="261"/>
        </pc:sldMkLst>
        <pc:spChg chg="add del">
          <ac:chgData name="Mike Nelson" userId="6bcdc125d2983377" providerId="LiveId" clId="{7F5267F3-4FEE-4924-9F9D-6AAFB3C0B4B3}" dt="2017-09-16T18:11:17.387" v="655" actId="732"/>
          <ac:spMkLst>
            <pc:docMk/>
            <pc:sldMk cId="1471760313" sldId="261"/>
            <ac:spMk id="3" creationId="{1318B4A7-5A14-44B9-BEF4-45F4D7A95257}"/>
          </ac:spMkLst>
        </pc:spChg>
        <pc:graphicFrameChg chg="add mod">
          <ac:chgData name="Mike Nelson" userId="6bcdc125d2983377" providerId="LiveId" clId="{7F5267F3-4FEE-4924-9F9D-6AAFB3C0B4B3}" dt="2017-09-16T19:19:59.731" v="1721" actId="732"/>
          <ac:graphicFrameMkLst>
            <pc:docMk/>
            <pc:sldMk cId="1471760313" sldId="261"/>
            <ac:graphicFrameMk id="2" creationId="{C1C260DC-A2CE-47F0-9264-8F9663325630}"/>
          </ac:graphicFrameMkLst>
        </pc:graphicFrameChg>
      </pc:sldChg>
      <pc:sldChg chg="addSp delSp modSp add ord modAnim">
        <pc:chgData name="Mike Nelson" userId="6bcdc125d2983377" providerId="LiveId" clId="{7F5267F3-4FEE-4924-9F9D-6AAFB3C0B4B3}" dt="2017-09-16T18:20:04.164" v="672" actId="732"/>
        <pc:sldMkLst>
          <pc:docMk/>
          <pc:sldMk cId="3533073841" sldId="262"/>
        </pc:sldMkLst>
        <pc:spChg chg="add del">
          <ac:chgData name="Mike Nelson" userId="6bcdc125d2983377" providerId="LiveId" clId="{7F5267F3-4FEE-4924-9F9D-6AAFB3C0B4B3}" dt="2017-09-16T18:10:52.563" v="653" actId="732"/>
          <ac:spMkLst>
            <pc:docMk/>
            <pc:sldMk cId="3533073841" sldId="262"/>
            <ac:spMk id="3" creationId="{1BA85286-FDBF-49E6-A630-8A8A63EAE528}"/>
          </ac:spMkLst>
        </pc:spChg>
        <pc:spChg chg="add del">
          <ac:chgData name="Mike Nelson" userId="6bcdc125d2983377" providerId="LiveId" clId="{7F5267F3-4FEE-4924-9F9D-6AAFB3C0B4B3}" dt="2017-09-16T18:18:10.412" v="663" actId="26606"/>
          <ac:spMkLst>
            <pc:docMk/>
            <pc:sldMk cId="3533073841" sldId="262"/>
            <ac:spMk id="71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18:10.412" v="663" actId="26606"/>
          <ac:spMkLst>
            <pc:docMk/>
            <pc:sldMk cId="3533073841" sldId="262"/>
            <ac:spMk id="73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18:16.357" v="665" actId="26606"/>
          <ac:spMkLst>
            <pc:docMk/>
            <pc:sldMk cId="3533073841" sldId="262"/>
            <ac:spMk id="1028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18:16.357" v="665" actId="26606"/>
          <ac:spMkLst>
            <pc:docMk/>
            <pc:sldMk cId="3533073841" sldId="262"/>
            <ac:spMk id="1029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18:22.995" v="667" actId="26606"/>
          <ac:spMkLst>
            <pc:docMk/>
            <pc:sldMk cId="3533073841" sldId="262"/>
            <ac:spMk id="1031" creationId="{00000000-0000-0000-0000-000000000000}"/>
          </ac:spMkLst>
        </pc:spChg>
        <pc:spChg chg="add">
          <ac:chgData name="Mike Nelson" userId="6bcdc125d2983377" providerId="LiveId" clId="{7F5267F3-4FEE-4924-9F9D-6AAFB3C0B4B3}" dt="2017-09-16T18:18:23.011" v="668" actId="26606"/>
          <ac:spMkLst>
            <pc:docMk/>
            <pc:sldMk cId="3533073841" sldId="262"/>
            <ac:spMk id="1033" creationId="{00000000-0000-0000-0000-000000000000}"/>
          </ac:spMkLst>
        </pc:spChg>
        <pc:spChg chg="add">
          <ac:chgData name="Mike Nelson" userId="6bcdc125d2983377" providerId="LiveId" clId="{7F5267F3-4FEE-4924-9F9D-6AAFB3C0B4B3}" dt="2017-09-16T18:18:23.011" v="668" actId="26606"/>
          <ac:spMkLst>
            <pc:docMk/>
            <pc:sldMk cId="3533073841" sldId="262"/>
            <ac:spMk id="1034" creationId="{00000000-0000-0000-0000-000000000000}"/>
          </ac:spMkLst>
        </pc:spChg>
        <pc:graphicFrameChg chg="del">
          <ac:chgData name="Mike Nelson" userId="6bcdc125d2983377" providerId="LiveId" clId="{7F5267F3-4FEE-4924-9F9D-6AAFB3C0B4B3}" dt="2017-09-16T18:07:18.831" v="651" actId="732"/>
          <ac:graphicFrameMkLst>
            <pc:docMk/>
            <pc:sldMk cId="3533073841" sldId="262"/>
            <ac:graphicFrameMk id="2" creationId="{C1C260DC-A2CE-47F0-9264-8F9663325630}"/>
          </ac:graphicFrameMkLst>
        </pc:graphicFrameChg>
        <pc:picChg chg="add mod">
          <ac:chgData name="Mike Nelson" userId="6bcdc125d2983377" providerId="LiveId" clId="{7F5267F3-4FEE-4924-9F9D-6AAFB3C0B4B3}" dt="2017-09-16T18:18:23.011" v="668" actId="26606"/>
          <ac:picMkLst>
            <pc:docMk/>
            <pc:sldMk cId="3533073841" sldId="262"/>
            <ac:picMk id="1026" creationId="{5A37EC61-DE96-470B-B6DE-CD041A3A5BC0}"/>
          </ac:picMkLst>
        </pc:picChg>
      </pc:sldChg>
      <pc:sldChg chg="add modTransition setBg">
        <pc:chgData name="Mike Nelson" userId="6bcdc125d2983377" providerId="LiveId" clId="{7F5267F3-4FEE-4924-9F9D-6AAFB3C0B4B3}" dt="2017-09-16T18:12:38.798" v="658" actId="732"/>
        <pc:sldMkLst>
          <pc:docMk/>
          <pc:sldMk cId="1530928898" sldId="263"/>
        </pc:sldMkLst>
      </pc:sldChg>
      <pc:sldChg chg="modSp add ord modAnim">
        <pc:chgData name="Mike Nelson" userId="6bcdc125d2983377" providerId="LiveId" clId="{7F5267F3-4FEE-4924-9F9D-6AAFB3C0B4B3}" dt="2017-09-16T18:25:29.452" v="855" actId="732"/>
        <pc:sldMkLst>
          <pc:docMk/>
          <pc:sldMk cId="65087748" sldId="264"/>
        </pc:sldMkLst>
        <pc:graphicFrameChg chg="mod">
          <ac:chgData name="Mike Nelson" userId="6bcdc125d2983377" providerId="LiveId" clId="{7F5267F3-4FEE-4924-9F9D-6AAFB3C0B4B3}" dt="2017-09-16T18:25:29.452" v="855" actId="732"/>
          <ac:graphicFrameMkLst>
            <pc:docMk/>
            <pc:sldMk cId="65087748" sldId="264"/>
            <ac:graphicFrameMk id="2" creationId="{C1C260DC-A2CE-47F0-9264-8F9663325630}"/>
          </ac:graphicFrameMkLst>
        </pc:graphicFrameChg>
      </pc:sldChg>
      <pc:sldChg chg="addSp modSp add">
        <pc:chgData name="Mike Nelson" userId="6bcdc125d2983377" providerId="LiveId" clId="{7F5267F3-4FEE-4924-9F9D-6AAFB3C0B4B3}" dt="2017-09-16T18:31:16.302" v="903" actId="1076"/>
        <pc:sldMkLst>
          <pc:docMk/>
          <pc:sldMk cId="2959002294" sldId="265"/>
        </pc:sldMkLst>
        <pc:spChg chg="add mod">
          <ac:chgData name="Mike Nelson" userId="6bcdc125d2983377" providerId="LiveId" clId="{7F5267F3-4FEE-4924-9F9D-6AAFB3C0B4B3}" dt="2017-09-16T18:31:16.302" v="903" actId="1076"/>
          <ac:spMkLst>
            <pc:docMk/>
            <pc:sldMk cId="2959002294" sldId="265"/>
            <ac:spMk id="3" creationId="{3BA80DAC-D5D4-4F55-A311-C973FB85AAFA}"/>
          </ac:spMkLst>
        </pc:spChg>
        <pc:picChg chg="add mod">
          <ac:chgData name="Mike Nelson" userId="6bcdc125d2983377" providerId="LiveId" clId="{7F5267F3-4FEE-4924-9F9D-6AAFB3C0B4B3}" dt="2017-09-16T18:30:38.080" v="859" actId="1076"/>
          <ac:picMkLst>
            <pc:docMk/>
            <pc:sldMk cId="2959002294" sldId="265"/>
            <ac:picMk id="2" creationId="{6AC077D4-2F88-4077-BD24-C1CA9605F2EE}"/>
          </ac:picMkLst>
        </pc:picChg>
      </pc:sldChg>
      <pc:sldChg chg="addSp delSp modSp add mod ord setBg setClrOvrMap">
        <pc:chgData name="Mike Nelson" userId="6bcdc125d2983377" providerId="LiveId" clId="{7F5267F3-4FEE-4924-9F9D-6AAFB3C0B4B3}" dt="2017-09-16T18:37:17.113" v="977" actId="732"/>
        <pc:sldMkLst>
          <pc:docMk/>
          <pc:sldMk cId="2477438579" sldId="266"/>
        </pc:sldMkLst>
        <pc:spChg chg="mod">
          <ac:chgData name="Mike Nelson" userId="6bcdc125d2983377" providerId="LiveId" clId="{7F5267F3-4FEE-4924-9F9D-6AAFB3C0B4B3}" dt="2017-09-16T18:36:35.270" v="973" actId="732"/>
          <ac:spMkLst>
            <pc:docMk/>
            <pc:sldMk cId="2477438579" sldId="266"/>
            <ac:spMk id="3" creationId="{3BA80DAC-D5D4-4F55-A311-C973FB85AAFA}"/>
          </ac:spMkLst>
        </pc:spChg>
        <pc:spChg chg="add del">
          <ac:chgData name="Mike Nelson" userId="6bcdc125d2983377" providerId="LiveId" clId="{7F5267F3-4FEE-4924-9F9D-6AAFB3C0B4B3}" dt="2017-09-16T18:34:15.152" v="944" actId="26606"/>
          <ac:spMkLst>
            <pc:docMk/>
            <pc:sldMk cId="2477438579" sldId="266"/>
            <ac:spMk id="8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34:15.152" v="944" actId="26606"/>
          <ac:spMkLst>
            <pc:docMk/>
            <pc:sldMk cId="2477438579" sldId="266"/>
            <ac:spMk id="20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34:15.152" v="944" actId="26606"/>
          <ac:spMkLst>
            <pc:docMk/>
            <pc:sldMk cId="2477438579" sldId="266"/>
            <ac:spMk id="29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36:16.296" v="972" actId="478"/>
          <ac:spMkLst>
            <pc:docMk/>
            <pc:sldMk cId="2477438579" sldId="266"/>
            <ac:spMk id="31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36:16.296" v="972" actId="478"/>
          <ac:spMkLst>
            <pc:docMk/>
            <pc:sldMk cId="2477438579" sldId="266"/>
            <ac:spMk id="37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35:58.232" v="965" actId="26606"/>
          <ac:spMkLst>
            <pc:docMk/>
            <pc:sldMk cId="2477438579" sldId="266"/>
            <ac:spMk id="43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35:58.232" v="965" actId="26606"/>
          <ac:spMkLst>
            <pc:docMk/>
            <pc:sldMk cId="2477438579" sldId="266"/>
            <ac:spMk id="55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36:01.544" v="967" actId="26606"/>
          <ac:spMkLst>
            <pc:docMk/>
            <pc:sldMk cId="2477438579" sldId="266"/>
            <ac:spMk id="65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36:01.544" v="967" actId="26606"/>
          <ac:spMkLst>
            <pc:docMk/>
            <pc:sldMk cId="2477438579" sldId="266"/>
            <ac:spMk id="71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36:01.544" v="967" actId="26606"/>
          <ac:spMkLst>
            <pc:docMk/>
            <pc:sldMk cId="2477438579" sldId="266"/>
            <ac:spMk id="72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36:09.216" v="969" actId="26606"/>
          <ac:spMkLst>
            <pc:docMk/>
            <pc:sldMk cId="2477438579" sldId="266"/>
            <ac:spMk id="74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36:09.216" v="969" actId="26606"/>
          <ac:spMkLst>
            <pc:docMk/>
            <pc:sldMk cId="2477438579" sldId="266"/>
            <ac:spMk id="80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36:09.216" v="969" actId="26606"/>
          <ac:spMkLst>
            <pc:docMk/>
            <pc:sldMk cId="2477438579" sldId="266"/>
            <ac:spMk id="81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36:13.104" v="971" actId="26606"/>
          <ac:spMkLst>
            <pc:docMk/>
            <pc:sldMk cId="2477438579" sldId="266"/>
            <ac:spMk id="84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8:36:13.104" v="971" actId="26606"/>
          <ac:spMkLst>
            <pc:docMk/>
            <pc:sldMk cId="2477438579" sldId="266"/>
            <ac:spMk id="90" creationId="{00000000-0000-0000-0000-000000000000}"/>
          </ac:spMkLst>
        </pc:spChg>
        <pc:grpChg chg="add del">
          <ac:chgData name="Mike Nelson" userId="6bcdc125d2983377" providerId="LiveId" clId="{7F5267F3-4FEE-4924-9F9D-6AAFB3C0B4B3}" dt="2017-09-16T18:34:15.152" v="944" actId="26606"/>
          <ac:grpSpMkLst>
            <pc:docMk/>
            <pc:sldMk cId="2477438579" sldId="266"/>
            <ac:grpSpMk id="22" creationId="{00000000-0000-0000-0000-000000000000}"/>
          </ac:grpSpMkLst>
        </pc:grpChg>
        <pc:grpChg chg="add del">
          <ac:chgData name="Mike Nelson" userId="6bcdc125d2983377" providerId="LiveId" clId="{7F5267F3-4FEE-4924-9F9D-6AAFB3C0B4B3}" dt="2017-09-16T18:36:16.296" v="972" actId="478"/>
          <ac:grpSpMkLst>
            <pc:docMk/>
            <pc:sldMk cId="2477438579" sldId="266"/>
            <ac:grpSpMk id="38" creationId="{00000000-0000-0000-0000-000000000000}"/>
          </ac:grpSpMkLst>
        </pc:grpChg>
        <pc:grpChg chg="add del">
          <ac:chgData name="Mike Nelson" userId="6bcdc125d2983377" providerId="LiveId" clId="{7F5267F3-4FEE-4924-9F9D-6AAFB3C0B4B3}" dt="2017-09-16T18:35:58.232" v="965" actId="26606"/>
          <ac:grpSpMkLst>
            <pc:docMk/>
            <pc:sldMk cId="2477438579" sldId="266"/>
            <ac:grpSpMk id="57" creationId="{00000000-0000-0000-0000-000000000000}"/>
          </ac:grpSpMkLst>
        </pc:grpChg>
        <pc:grpChg chg="add del">
          <ac:chgData name="Mike Nelson" userId="6bcdc125d2983377" providerId="LiveId" clId="{7F5267F3-4FEE-4924-9F9D-6AAFB3C0B4B3}" dt="2017-09-16T18:36:01.544" v="967" actId="26606"/>
          <ac:grpSpMkLst>
            <pc:docMk/>
            <pc:sldMk cId="2477438579" sldId="266"/>
            <ac:grpSpMk id="59" creationId="{00000000-0000-0000-0000-000000000000}"/>
          </ac:grpSpMkLst>
        </pc:grpChg>
        <pc:grpChg chg="add del">
          <ac:chgData name="Mike Nelson" userId="6bcdc125d2983377" providerId="LiveId" clId="{7F5267F3-4FEE-4924-9F9D-6AAFB3C0B4B3}" dt="2017-09-16T18:36:09.216" v="969" actId="26606"/>
          <ac:grpSpMkLst>
            <pc:docMk/>
            <pc:sldMk cId="2477438579" sldId="266"/>
            <ac:grpSpMk id="82" creationId="{00000000-0000-0000-0000-000000000000}"/>
          </ac:grpSpMkLst>
        </pc:grpChg>
        <pc:grpChg chg="add del">
          <ac:chgData name="Mike Nelson" userId="6bcdc125d2983377" providerId="LiveId" clId="{7F5267F3-4FEE-4924-9F9D-6AAFB3C0B4B3}" dt="2017-09-16T18:36:13.104" v="971" actId="26606"/>
          <ac:grpSpMkLst>
            <pc:docMk/>
            <pc:sldMk cId="2477438579" sldId="266"/>
            <ac:grpSpMk id="91" creationId="{00000000-0000-0000-0000-000000000000}"/>
          </ac:grpSpMkLst>
        </pc:grpChg>
        <pc:picChg chg="mod">
          <ac:chgData name="Mike Nelson" userId="6bcdc125d2983377" providerId="LiveId" clId="{7F5267F3-4FEE-4924-9F9D-6AAFB3C0B4B3}" dt="2017-09-16T18:37:17.113" v="977" actId="732"/>
          <ac:picMkLst>
            <pc:docMk/>
            <pc:sldMk cId="2477438579" sldId="266"/>
            <ac:picMk id="2" creationId="{6AC077D4-2F88-4077-BD24-C1CA9605F2EE}"/>
          </ac:picMkLst>
        </pc:picChg>
        <pc:cxnChg chg="add del">
          <ac:chgData name="Mike Nelson" userId="6bcdc125d2983377" providerId="LiveId" clId="{7F5267F3-4FEE-4924-9F9D-6AAFB3C0B4B3}" dt="2017-09-16T18:34:15.152" v="944" actId="26606"/>
          <ac:cxnSpMkLst>
            <pc:docMk/>
            <pc:sldMk cId="2477438579" sldId="266"/>
            <ac:cxnSpMk id="10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4:15.152" v="944" actId="26606"/>
          <ac:cxnSpMkLst>
            <pc:docMk/>
            <pc:sldMk cId="2477438579" sldId="266"/>
            <ac:cxnSpMk id="12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4:15.152" v="944" actId="26606"/>
          <ac:cxnSpMkLst>
            <pc:docMk/>
            <pc:sldMk cId="2477438579" sldId="266"/>
            <ac:cxnSpMk id="14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4:15.152" v="944" actId="26606"/>
          <ac:cxnSpMkLst>
            <pc:docMk/>
            <pc:sldMk cId="2477438579" sldId="266"/>
            <ac:cxnSpMk id="16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4:15.152" v="944" actId="26606"/>
          <ac:cxnSpMkLst>
            <pc:docMk/>
            <pc:sldMk cId="2477438579" sldId="266"/>
            <ac:cxnSpMk id="18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16.296" v="972" actId="478"/>
          <ac:cxnSpMkLst>
            <pc:docMk/>
            <pc:sldMk cId="2477438579" sldId="266"/>
            <ac:cxnSpMk id="32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16.296" v="972" actId="478"/>
          <ac:cxnSpMkLst>
            <pc:docMk/>
            <pc:sldMk cId="2477438579" sldId="266"/>
            <ac:cxnSpMk id="33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16.296" v="972" actId="478"/>
          <ac:cxnSpMkLst>
            <pc:docMk/>
            <pc:sldMk cId="2477438579" sldId="266"/>
            <ac:cxnSpMk id="34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16.296" v="972" actId="478"/>
          <ac:cxnSpMkLst>
            <pc:docMk/>
            <pc:sldMk cId="2477438579" sldId="266"/>
            <ac:cxnSpMk id="35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16.296" v="972" actId="478"/>
          <ac:cxnSpMkLst>
            <pc:docMk/>
            <pc:sldMk cId="2477438579" sldId="266"/>
            <ac:cxnSpMk id="36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5:58.232" v="965" actId="26606"/>
          <ac:cxnSpMkLst>
            <pc:docMk/>
            <pc:sldMk cId="2477438579" sldId="266"/>
            <ac:cxnSpMk id="45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5:58.232" v="965" actId="26606"/>
          <ac:cxnSpMkLst>
            <pc:docMk/>
            <pc:sldMk cId="2477438579" sldId="266"/>
            <ac:cxnSpMk id="47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5:58.232" v="965" actId="26606"/>
          <ac:cxnSpMkLst>
            <pc:docMk/>
            <pc:sldMk cId="2477438579" sldId="266"/>
            <ac:cxnSpMk id="49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5:58.232" v="965" actId="26606"/>
          <ac:cxnSpMkLst>
            <pc:docMk/>
            <pc:sldMk cId="2477438579" sldId="266"/>
            <ac:cxnSpMk id="51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5:58.232" v="965" actId="26606"/>
          <ac:cxnSpMkLst>
            <pc:docMk/>
            <pc:sldMk cId="2477438579" sldId="266"/>
            <ac:cxnSpMk id="53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01.544" v="967" actId="26606"/>
          <ac:cxnSpMkLst>
            <pc:docMk/>
            <pc:sldMk cId="2477438579" sldId="266"/>
            <ac:cxnSpMk id="66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01.544" v="967" actId="26606"/>
          <ac:cxnSpMkLst>
            <pc:docMk/>
            <pc:sldMk cId="2477438579" sldId="266"/>
            <ac:cxnSpMk id="67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01.544" v="967" actId="26606"/>
          <ac:cxnSpMkLst>
            <pc:docMk/>
            <pc:sldMk cId="2477438579" sldId="266"/>
            <ac:cxnSpMk id="68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01.544" v="967" actId="26606"/>
          <ac:cxnSpMkLst>
            <pc:docMk/>
            <pc:sldMk cId="2477438579" sldId="266"/>
            <ac:cxnSpMk id="69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01.544" v="967" actId="26606"/>
          <ac:cxnSpMkLst>
            <pc:docMk/>
            <pc:sldMk cId="2477438579" sldId="266"/>
            <ac:cxnSpMk id="70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09.216" v="969" actId="26606"/>
          <ac:cxnSpMkLst>
            <pc:docMk/>
            <pc:sldMk cId="2477438579" sldId="266"/>
            <ac:cxnSpMk id="75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09.216" v="969" actId="26606"/>
          <ac:cxnSpMkLst>
            <pc:docMk/>
            <pc:sldMk cId="2477438579" sldId="266"/>
            <ac:cxnSpMk id="76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09.216" v="969" actId="26606"/>
          <ac:cxnSpMkLst>
            <pc:docMk/>
            <pc:sldMk cId="2477438579" sldId="266"/>
            <ac:cxnSpMk id="77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09.216" v="969" actId="26606"/>
          <ac:cxnSpMkLst>
            <pc:docMk/>
            <pc:sldMk cId="2477438579" sldId="266"/>
            <ac:cxnSpMk id="78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09.216" v="969" actId="26606"/>
          <ac:cxnSpMkLst>
            <pc:docMk/>
            <pc:sldMk cId="2477438579" sldId="266"/>
            <ac:cxnSpMk id="79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13.104" v="971" actId="26606"/>
          <ac:cxnSpMkLst>
            <pc:docMk/>
            <pc:sldMk cId="2477438579" sldId="266"/>
            <ac:cxnSpMk id="85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13.104" v="971" actId="26606"/>
          <ac:cxnSpMkLst>
            <pc:docMk/>
            <pc:sldMk cId="2477438579" sldId="266"/>
            <ac:cxnSpMk id="86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13.104" v="971" actId="26606"/>
          <ac:cxnSpMkLst>
            <pc:docMk/>
            <pc:sldMk cId="2477438579" sldId="266"/>
            <ac:cxnSpMk id="87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13.104" v="971" actId="26606"/>
          <ac:cxnSpMkLst>
            <pc:docMk/>
            <pc:sldMk cId="2477438579" sldId="266"/>
            <ac:cxnSpMk id="88" creationId="{00000000-0000-0000-0000-000000000000}"/>
          </ac:cxnSpMkLst>
        </pc:cxnChg>
        <pc:cxnChg chg="add del">
          <ac:chgData name="Mike Nelson" userId="6bcdc125d2983377" providerId="LiveId" clId="{7F5267F3-4FEE-4924-9F9D-6AAFB3C0B4B3}" dt="2017-09-16T18:36:13.104" v="971" actId="26606"/>
          <ac:cxnSpMkLst>
            <pc:docMk/>
            <pc:sldMk cId="2477438579" sldId="266"/>
            <ac:cxnSpMk id="89" creationId="{00000000-0000-0000-0000-000000000000}"/>
          </ac:cxnSpMkLst>
        </pc:cxnChg>
      </pc:sldChg>
      <pc:sldChg chg="addSp modSp add mod setBg setFolMasterObjs">
        <pc:chgData name="Mike Nelson" userId="6bcdc125d2983377" providerId="LiveId" clId="{7F5267F3-4FEE-4924-9F9D-6AAFB3C0B4B3}" dt="2017-09-16T18:41:48.683" v="1074" actId="14100"/>
        <pc:sldMkLst>
          <pc:docMk/>
          <pc:sldMk cId="3020482233" sldId="267"/>
        </pc:sldMkLst>
        <pc:spChg chg="mod ord">
          <ac:chgData name="Mike Nelson" userId="6bcdc125d2983377" providerId="LiveId" clId="{7F5267F3-4FEE-4924-9F9D-6AAFB3C0B4B3}" dt="2017-09-16T18:41:44.377" v="1073" actId="170"/>
          <ac:spMkLst>
            <pc:docMk/>
            <pc:sldMk cId="3020482233" sldId="267"/>
            <ac:spMk id="3" creationId="{3BA80DAC-D5D4-4F55-A311-C973FB85AAFA}"/>
          </ac:spMkLst>
        </pc:spChg>
        <pc:spChg chg="add">
          <ac:chgData name="Mike Nelson" userId="6bcdc125d2983377" providerId="LiveId" clId="{7F5267F3-4FEE-4924-9F9D-6AAFB3C0B4B3}" dt="2017-09-16T18:39:16.626" v="980" actId="26606"/>
          <ac:spMkLst>
            <pc:docMk/>
            <pc:sldMk cId="3020482233" sldId="267"/>
            <ac:spMk id="8" creationId="{00000000-0000-0000-0000-000000000000}"/>
          </ac:spMkLst>
        </pc:spChg>
        <pc:spChg chg="add">
          <ac:chgData name="Mike Nelson" userId="6bcdc125d2983377" providerId="LiveId" clId="{7F5267F3-4FEE-4924-9F9D-6AAFB3C0B4B3}" dt="2017-09-16T18:39:16.626" v="980" actId="26606"/>
          <ac:spMkLst>
            <pc:docMk/>
            <pc:sldMk cId="3020482233" sldId="267"/>
            <ac:spMk id="20" creationId="{00000000-0000-0000-0000-000000000000}"/>
          </ac:spMkLst>
        </pc:spChg>
        <pc:grpChg chg="add">
          <ac:chgData name="Mike Nelson" userId="6bcdc125d2983377" providerId="LiveId" clId="{7F5267F3-4FEE-4924-9F9D-6AAFB3C0B4B3}" dt="2017-09-16T18:39:16.626" v="980" actId="26606"/>
          <ac:grpSpMkLst>
            <pc:docMk/>
            <pc:sldMk cId="3020482233" sldId="267"/>
            <ac:grpSpMk id="22" creationId="{00000000-0000-0000-0000-000000000000}"/>
          </ac:grpSpMkLst>
        </pc:grpChg>
        <pc:picChg chg="mod ord">
          <ac:chgData name="Mike Nelson" userId="6bcdc125d2983377" providerId="LiveId" clId="{7F5267F3-4FEE-4924-9F9D-6AAFB3C0B4B3}" dt="2017-09-16T18:41:48.683" v="1074" actId="14100"/>
          <ac:picMkLst>
            <pc:docMk/>
            <pc:sldMk cId="3020482233" sldId="267"/>
            <ac:picMk id="2" creationId="{6AC077D4-2F88-4077-BD24-C1CA9605F2EE}"/>
          </ac:picMkLst>
        </pc:picChg>
        <pc:cxnChg chg="add">
          <ac:chgData name="Mike Nelson" userId="6bcdc125d2983377" providerId="LiveId" clId="{7F5267F3-4FEE-4924-9F9D-6AAFB3C0B4B3}" dt="2017-09-16T18:39:16.626" v="980" actId="26606"/>
          <ac:cxnSpMkLst>
            <pc:docMk/>
            <pc:sldMk cId="3020482233" sldId="267"/>
            <ac:cxnSpMk id="10" creationId="{00000000-0000-0000-0000-000000000000}"/>
          </ac:cxnSpMkLst>
        </pc:cxnChg>
        <pc:cxnChg chg="add">
          <ac:chgData name="Mike Nelson" userId="6bcdc125d2983377" providerId="LiveId" clId="{7F5267F3-4FEE-4924-9F9D-6AAFB3C0B4B3}" dt="2017-09-16T18:39:16.626" v="980" actId="26606"/>
          <ac:cxnSpMkLst>
            <pc:docMk/>
            <pc:sldMk cId="3020482233" sldId="267"/>
            <ac:cxnSpMk id="12" creationId="{00000000-0000-0000-0000-000000000000}"/>
          </ac:cxnSpMkLst>
        </pc:cxnChg>
        <pc:cxnChg chg="add">
          <ac:chgData name="Mike Nelson" userId="6bcdc125d2983377" providerId="LiveId" clId="{7F5267F3-4FEE-4924-9F9D-6AAFB3C0B4B3}" dt="2017-09-16T18:39:16.626" v="980" actId="26606"/>
          <ac:cxnSpMkLst>
            <pc:docMk/>
            <pc:sldMk cId="3020482233" sldId="267"/>
            <ac:cxnSpMk id="14" creationId="{00000000-0000-0000-0000-000000000000}"/>
          </ac:cxnSpMkLst>
        </pc:cxnChg>
        <pc:cxnChg chg="add">
          <ac:chgData name="Mike Nelson" userId="6bcdc125d2983377" providerId="LiveId" clId="{7F5267F3-4FEE-4924-9F9D-6AAFB3C0B4B3}" dt="2017-09-16T18:39:16.626" v="980" actId="26606"/>
          <ac:cxnSpMkLst>
            <pc:docMk/>
            <pc:sldMk cId="3020482233" sldId="267"/>
            <ac:cxnSpMk id="16" creationId="{00000000-0000-0000-0000-000000000000}"/>
          </ac:cxnSpMkLst>
        </pc:cxnChg>
        <pc:cxnChg chg="add">
          <ac:chgData name="Mike Nelson" userId="6bcdc125d2983377" providerId="LiveId" clId="{7F5267F3-4FEE-4924-9F9D-6AAFB3C0B4B3}" dt="2017-09-16T18:39:16.626" v="980" actId="26606"/>
          <ac:cxnSpMkLst>
            <pc:docMk/>
            <pc:sldMk cId="3020482233" sldId="267"/>
            <ac:cxnSpMk id="18" creationId="{00000000-0000-0000-0000-000000000000}"/>
          </ac:cxnSpMkLst>
        </pc:cxnChg>
      </pc:sldChg>
      <pc:sldChg chg="addSp modSp add ord">
        <pc:chgData name="Mike Nelson" userId="6bcdc125d2983377" providerId="LiveId" clId="{7F5267F3-4FEE-4924-9F9D-6AAFB3C0B4B3}" dt="2017-09-18T14:54:03.684" v="1751"/>
        <pc:sldMkLst>
          <pc:docMk/>
          <pc:sldMk cId="3874334295" sldId="268"/>
        </pc:sldMkLst>
        <pc:picChg chg="add mod">
          <ac:chgData name="Mike Nelson" userId="6bcdc125d2983377" providerId="LiveId" clId="{7F5267F3-4FEE-4924-9F9D-6AAFB3C0B4B3}" dt="2017-09-16T18:47:51.155" v="1078" actId="27614"/>
          <ac:picMkLst>
            <pc:docMk/>
            <pc:sldMk cId="3874334295" sldId="268"/>
            <ac:picMk id="2" creationId="{EB73B2D9-4BB7-4BAA-9502-28823F8BDE6A}"/>
          </ac:picMkLst>
        </pc:picChg>
      </pc:sldChg>
      <pc:sldChg chg="addSp modSp add modNotesTx">
        <pc:chgData name="Mike Nelson" userId="6bcdc125d2983377" providerId="LiveId" clId="{7F5267F3-4FEE-4924-9F9D-6AAFB3C0B4B3}" dt="2017-09-16T18:48:14.779" v="1102" actId="20577"/>
        <pc:sldMkLst>
          <pc:docMk/>
          <pc:sldMk cId="2149045461" sldId="269"/>
        </pc:sldMkLst>
        <pc:picChg chg="add mod">
          <ac:chgData name="Mike Nelson" userId="6bcdc125d2983377" providerId="LiveId" clId="{7F5267F3-4FEE-4924-9F9D-6AAFB3C0B4B3}" dt="2017-09-16T18:48:04.258" v="1081" actId="26606"/>
          <ac:picMkLst>
            <pc:docMk/>
            <pc:sldMk cId="2149045461" sldId="269"/>
            <ac:picMk id="2" creationId="{599BB6A1-0037-4C1A-B364-F6FB3E57FF21}"/>
          </ac:picMkLst>
        </pc:picChg>
      </pc:sldChg>
      <pc:sldChg chg="addSp modSp add">
        <pc:chgData name="Mike Nelson" userId="6bcdc125d2983377" providerId="LiveId" clId="{7F5267F3-4FEE-4924-9F9D-6AAFB3C0B4B3}" dt="2017-09-16T19:05:36.503" v="1353" actId="1076"/>
        <pc:sldMkLst>
          <pc:docMk/>
          <pc:sldMk cId="429314317" sldId="270"/>
        </pc:sldMkLst>
        <pc:spChg chg="add mod">
          <ac:chgData name="Mike Nelson" userId="6bcdc125d2983377" providerId="LiveId" clId="{7F5267F3-4FEE-4924-9F9D-6AAFB3C0B4B3}" dt="2017-09-16T19:05:36.503" v="1353" actId="1076"/>
          <ac:spMkLst>
            <pc:docMk/>
            <pc:sldMk cId="429314317" sldId="270"/>
            <ac:spMk id="2" creationId="{5B6ABAFA-D969-4E9A-8F55-53421CAC2A9E}"/>
          </ac:spMkLst>
        </pc:spChg>
        <pc:picChg chg="add mod">
          <ac:chgData name="Mike Nelson" userId="6bcdc125d2983377" providerId="LiveId" clId="{7F5267F3-4FEE-4924-9F9D-6AAFB3C0B4B3}" dt="2017-09-16T18:57:22.728" v="1283" actId="1076"/>
          <ac:picMkLst>
            <pc:docMk/>
            <pc:sldMk cId="429314317" sldId="270"/>
            <ac:picMk id="3" creationId="{0D0C7FD4-533B-42A8-81CC-D4340898C281}"/>
          </ac:picMkLst>
        </pc:picChg>
      </pc:sldChg>
      <pc:sldChg chg="modSp add">
        <pc:chgData name="Mike Nelson" userId="6bcdc125d2983377" providerId="LiveId" clId="{7F5267F3-4FEE-4924-9F9D-6AAFB3C0B4B3}" dt="2017-09-18T15:01:41.017" v="1860" actId="1076"/>
        <pc:sldMkLst>
          <pc:docMk/>
          <pc:sldMk cId="1950939637" sldId="271"/>
        </pc:sldMkLst>
        <pc:spChg chg="mod">
          <ac:chgData name="Mike Nelson" userId="6bcdc125d2983377" providerId="LiveId" clId="{7F5267F3-4FEE-4924-9F9D-6AAFB3C0B4B3}" dt="2017-09-18T15:01:41.017" v="1860" actId="1076"/>
          <ac:spMkLst>
            <pc:docMk/>
            <pc:sldMk cId="1950939637" sldId="271"/>
            <ac:spMk id="2" creationId="{2DCA3766-5A03-4C98-BA80-F73EF8401976}"/>
          </ac:spMkLst>
        </pc:spChg>
      </pc:sldChg>
      <pc:sldChg chg="addSp delSp modSp add modAnim">
        <pc:chgData name="Mike Nelson" userId="6bcdc125d2983377" providerId="LiveId" clId="{7F5267F3-4FEE-4924-9F9D-6AAFB3C0B4B3}" dt="2017-09-16T19:14:45.939" v="1683" actId="732"/>
        <pc:sldMkLst>
          <pc:docMk/>
          <pc:sldMk cId="1615026358" sldId="272"/>
        </pc:sldMkLst>
        <pc:spChg chg="mod ord">
          <ac:chgData name="Mike Nelson" userId="6bcdc125d2983377" providerId="LiveId" clId="{7F5267F3-4FEE-4924-9F9D-6AAFB3C0B4B3}" dt="2017-09-16T19:12:22.851" v="1608" actId="403"/>
          <ac:spMkLst>
            <pc:docMk/>
            <pc:sldMk cId="1615026358" sldId="272"/>
            <ac:spMk id="2" creationId="{B556E77C-BF8F-4D7E-A2D9-F8842CFD027F}"/>
          </ac:spMkLst>
        </pc:spChg>
        <pc:spChg chg="del">
          <ac:chgData name="Mike Nelson" userId="6bcdc125d2983377" providerId="LiveId" clId="{7F5267F3-4FEE-4924-9F9D-6AAFB3C0B4B3}" dt="2017-09-16T19:10:17.530" v="1417" actId="732"/>
          <ac:spMkLst>
            <pc:docMk/>
            <pc:sldMk cId="1615026358" sldId="272"/>
            <ac:spMk id="3" creationId="{48A1F701-E323-499A-BB30-A49C36717CEF}"/>
          </ac:spMkLst>
        </pc:spChg>
        <pc:spChg chg="mod">
          <ac:chgData name="Mike Nelson" userId="6bcdc125d2983377" providerId="LiveId" clId="{7F5267F3-4FEE-4924-9F9D-6AAFB3C0B4B3}" dt="2017-09-16T19:13:38.460" v="1673" actId="403"/>
          <ac:spMkLst>
            <pc:docMk/>
            <pc:sldMk cId="1615026358" sldId="272"/>
            <ac:spMk id="4" creationId="{94F0E64A-6250-4948-911C-8DE6035A7D05}"/>
          </ac:spMkLst>
        </pc:spChg>
        <pc:spChg chg="add del">
          <ac:chgData name="Mike Nelson" userId="6bcdc125d2983377" providerId="LiveId" clId="{7F5267F3-4FEE-4924-9F9D-6AAFB3C0B4B3}" dt="2017-09-16T19:12:07.679" v="1605" actId="26606"/>
          <ac:spMkLst>
            <pc:docMk/>
            <pc:sldMk cId="1615026358" sldId="272"/>
            <ac:spMk id="10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9:12:07.679" v="1605" actId="26606"/>
          <ac:spMkLst>
            <pc:docMk/>
            <pc:sldMk cId="1615026358" sldId="272"/>
            <ac:spMk id="19" creationId="{00000000-0000-0000-0000-000000000000}"/>
          </ac:spMkLst>
        </pc:spChg>
        <pc:spChg chg="add del">
          <ac:chgData name="Mike Nelson" userId="6bcdc125d2983377" providerId="LiveId" clId="{7F5267F3-4FEE-4924-9F9D-6AAFB3C0B4B3}" dt="2017-09-16T19:12:07.679" v="1605" actId="26606"/>
          <ac:spMkLst>
            <pc:docMk/>
            <pc:sldMk cId="1615026358" sldId="272"/>
            <ac:spMk id="28" creationId="{00000000-0000-0000-0000-000000000000}"/>
          </ac:spMkLst>
        </pc:spChg>
        <pc:spChg chg="add">
          <ac:chgData name="Mike Nelson" userId="6bcdc125d2983377" providerId="LiveId" clId="{7F5267F3-4FEE-4924-9F9D-6AAFB3C0B4B3}" dt="2017-09-16T19:12:07.713" v="1606" actId="26606"/>
          <ac:spMkLst>
            <pc:docMk/>
            <pc:sldMk cId="1615026358" sldId="272"/>
            <ac:spMk id="30" creationId="{00000000-0000-0000-0000-000000000000}"/>
          </ac:spMkLst>
        </pc:spChg>
        <pc:spChg chg="add">
          <ac:chgData name="Mike Nelson" userId="6bcdc125d2983377" providerId="LiveId" clId="{7F5267F3-4FEE-4924-9F9D-6AAFB3C0B4B3}" dt="2017-09-16T19:12:07.713" v="1606" actId="26606"/>
          <ac:spMkLst>
            <pc:docMk/>
            <pc:sldMk cId="1615026358" sldId="272"/>
            <ac:spMk id="32" creationId="{00000000-0000-0000-0000-000000000000}"/>
          </ac:spMkLst>
        </pc:spChg>
        <pc:grpChg chg="add del">
          <ac:chgData name="Mike Nelson" userId="6bcdc125d2983377" providerId="LiveId" clId="{7F5267F3-4FEE-4924-9F9D-6AAFB3C0B4B3}" dt="2017-09-16T19:12:07.679" v="1605" actId="26606"/>
          <ac:grpSpMkLst>
            <pc:docMk/>
            <pc:sldMk cId="1615026358" sldId="272"/>
            <ac:grpSpMk id="12" creationId="{00000000-0000-0000-0000-000000000000}"/>
          </ac:grpSpMkLst>
        </pc:grpChg>
        <pc:grpChg chg="add del">
          <ac:chgData name="Mike Nelson" userId="6bcdc125d2983377" providerId="LiveId" clId="{7F5267F3-4FEE-4924-9F9D-6AAFB3C0B4B3}" dt="2017-09-16T19:12:07.679" v="1605" actId="26606"/>
          <ac:grpSpMkLst>
            <pc:docMk/>
            <pc:sldMk cId="1615026358" sldId="272"/>
            <ac:grpSpMk id="21" creationId="{00000000-0000-0000-0000-000000000000}"/>
          </ac:grpSpMkLst>
        </pc:grpChg>
        <pc:grpChg chg="add">
          <ac:chgData name="Mike Nelson" userId="6bcdc125d2983377" providerId="LiveId" clId="{7F5267F3-4FEE-4924-9F9D-6AAFB3C0B4B3}" dt="2017-09-16T19:12:07.713" v="1606" actId="26606"/>
          <ac:grpSpMkLst>
            <pc:docMk/>
            <pc:sldMk cId="1615026358" sldId="272"/>
            <ac:grpSpMk id="31" creationId="{00000000-0000-0000-0000-000000000000}"/>
          </ac:grpSpMkLst>
        </pc:grpChg>
        <pc:grpChg chg="add">
          <ac:chgData name="Mike Nelson" userId="6bcdc125d2983377" providerId="LiveId" clId="{7F5267F3-4FEE-4924-9F9D-6AAFB3C0B4B3}" dt="2017-09-16T19:12:07.713" v="1606" actId="26606"/>
          <ac:grpSpMkLst>
            <pc:docMk/>
            <pc:sldMk cId="1615026358" sldId="272"/>
            <ac:grpSpMk id="33" creationId="{00000000-0000-0000-0000-000000000000}"/>
          </ac:grpSpMkLst>
        </pc:grpChg>
        <pc:picChg chg="add mod">
          <ac:chgData name="Mike Nelson" userId="6bcdc125d2983377" providerId="LiveId" clId="{7F5267F3-4FEE-4924-9F9D-6AAFB3C0B4B3}" dt="2017-09-16T19:12:07.713" v="1606" actId="26606"/>
          <ac:picMkLst>
            <pc:docMk/>
            <pc:sldMk cId="1615026358" sldId="272"/>
            <ac:picMk id="5" creationId="{808186F0-1864-4333-A270-B1D7774D9FA8}"/>
          </ac:picMkLst>
        </pc:picChg>
      </pc:sldChg>
      <pc:sldChg chg="addSp delSp modSp add">
        <pc:chgData name="Mike Nelson" userId="6bcdc125d2983377" providerId="LiveId" clId="{7F5267F3-4FEE-4924-9F9D-6AAFB3C0B4B3}" dt="2017-09-18T15:00:57.599" v="1844" actId="27636"/>
        <pc:sldMkLst>
          <pc:docMk/>
          <pc:sldMk cId="230273606" sldId="273"/>
        </pc:sldMkLst>
        <pc:spChg chg="add mod">
          <ac:chgData name="Mike Nelson" userId="6bcdc125d2983377" providerId="LiveId" clId="{7F5267F3-4FEE-4924-9F9D-6AAFB3C0B4B3}" dt="2017-09-18T15:00:57.599" v="1844" actId="27636"/>
          <ac:spMkLst>
            <pc:docMk/>
            <pc:sldMk cId="230273606" sldId="273"/>
            <ac:spMk id="2" creationId="{4A3F5C87-6C6E-4EDE-938E-7DF7845D1522}"/>
          </ac:spMkLst>
        </pc:spChg>
        <pc:spChg chg="add del">
          <ac:chgData name="Mike Nelson" userId="6bcdc125d2983377" providerId="LiveId" clId="{7F5267F3-4FEE-4924-9F9D-6AAFB3C0B4B3}" dt="2017-09-18T14:58:00.978" v="1772" actId="26606"/>
          <ac:spMkLst>
            <pc:docMk/>
            <pc:sldMk cId="230273606" sldId="273"/>
            <ac:spMk id="83" creationId="{7A675F33-98AF-4B83-A3BB-0780A23145E6}"/>
          </ac:spMkLst>
        </pc:spChg>
        <pc:spChg chg="add">
          <ac:chgData name="Mike Nelson" userId="6bcdc125d2983377" providerId="LiveId" clId="{7F5267F3-4FEE-4924-9F9D-6AAFB3C0B4B3}" dt="2017-09-18T14:58:07.502" v="1775" actId="26606"/>
          <ac:spMkLst>
            <pc:docMk/>
            <pc:sldMk cId="230273606" sldId="273"/>
            <ac:spMk id="92" creationId="{E05CABE9-5E7C-4773-BFCD-24B199FA1AE3}"/>
          </ac:spMkLst>
        </pc:spChg>
        <pc:spChg chg="add del">
          <ac:chgData name="Mike Nelson" userId="6bcdc125d2983377" providerId="LiveId" clId="{7F5267F3-4FEE-4924-9F9D-6AAFB3C0B4B3}" dt="2017-09-18T14:58:00.978" v="1772" actId="26606"/>
          <ac:spMkLst>
            <pc:docMk/>
            <pc:sldMk cId="230273606" sldId="273"/>
            <ac:spMk id="1031" creationId="{00000000-0000-0000-0000-000000000000}"/>
          </ac:spMkLst>
        </pc:spChg>
        <pc:spChg chg="add del">
          <ac:chgData name="Mike Nelson" userId="6bcdc125d2983377" providerId="LiveId" clId="{7F5267F3-4FEE-4924-9F9D-6AAFB3C0B4B3}" dt="2017-09-18T14:58:07.428" v="1774" actId="26606"/>
          <ac:spMkLst>
            <pc:docMk/>
            <pc:sldMk cId="230273606" sldId="273"/>
            <ac:spMk id="1033" creationId="{00000000-0000-0000-0000-000000000000}"/>
          </ac:spMkLst>
        </pc:spChg>
        <pc:spChg chg="add del">
          <ac:chgData name="Mike Nelson" userId="6bcdc125d2983377" providerId="LiveId" clId="{7F5267F3-4FEE-4924-9F9D-6AAFB3C0B4B3}" dt="2017-09-18T14:58:07.428" v="1774" actId="26606"/>
          <ac:spMkLst>
            <pc:docMk/>
            <pc:sldMk cId="230273606" sldId="273"/>
            <ac:spMk id="1039" creationId="{C5BDD1EA-D8C1-45AF-9F0A-14A2A137BA2A}"/>
          </ac:spMkLst>
        </pc:spChg>
        <pc:spChg chg="add del">
          <ac:chgData name="Mike Nelson" userId="6bcdc125d2983377" providerId="LiveId" clId="{7F5267F3-4FEE-4924-9F9D-6AAFB3C0B4B3}" dt="2017-09-18T14:58:07.428" v="1774" actId="26606"/>
          <ac:spMkLst>
            <pc:docMk/>
            <pc:sldMk cId="230273606" sldId="273"/>
            <ac:spMk id="1040" creationId="{14354E08-0068-48D7-A8AD-84C7B1CF585D}"/>
          </ac:spMkLst>
        </pc:spChg>
        <pc:spChg chg="add">
          <ac:chgData name="Mike Nelson" userId="6bcdc125d2983377" providerId="LiveId" clId="{7F5267F3-4FEE-4924-9F9D-6AAFB3C0B4B3}" dt="2017-09-18T14:58:07.502" v="1775" actId="26606"/>
          <ac:spMkLst>
            <pc:docMk/>
            <pc:sldMk cId="230273606" sldId="273"/>
            <ac:spMk id="1042" creationId="{00000000-0000-0000-0000-000000000000}"/>
          </ac:spMkLst>
        </pc:spChg>
        <pc:spChg chg="add">
          <ac:chgData name="Mike Nelson" userId="6bcdc125d2983377" providerId="LiveId" clId="{7F5267F3-4FEE-4924-9F9D-6AAFB3C0B4B3}" dt="2017-09-18T14:58:07.502" v="1775" actId="26606"/>
          <ac:spMkLst>
            <pc:docMk/>
            <pc:sldMk cId="230273606" sldId="273"/>
            <ac:spMk id="1048" creationId="{58A973E8-C2D4-4C81-8ADE-C5C021A615E7}"/>
          </ac:spMkLst>
        </pc:spChg>
        <pc:grpChg chg="add del">
          <ac:chgData name="Mike Nelson" userId="6bcdc125d2983377" providerId="LiveId" clId="{7F5267F3-4FEE-4924-9F9D-6AAFB3C0B4B3}" dt="2017-09-18T14:58:00.978" v="1772" actId="26606"/>
          <ac:grpSpMkLst>
            <pc:docMk/>
            <pc:sldMk cId="230273606" sldId="273"/>
            <ac:grpSpMk id="85" creationId="{EA75029C-64B9-41D0-9540-75846D4B04A5}"/>
          </ac:grpSpMkLst>
        </pc:grpChg>
        <pc:grpChg chg="add del">
          <ac:chgData name="Mike Nelson" userId="6bcdc125d2983377" providerId="LiveId" clId="{7F5267F3-4FEE-4924-9F9D-6AAFB3C0B4B3}" dt="2017-09-18T14:58:07.428" v="1774" actId="26606"/>
          <ac:grpSpMkLst>
            <pc:docMk/>
            <pc:sldMk cId="230273606" sldId="273"/>
            <ac:grpSpMk id="87" creationId="{A779F34F-2960-4B81-BA08-445B6F6A0CD7}"/>
          </ac:grpSpMkLst>
        </pc:grpChg>
        <pc:grpChg chg="add">
          <ac:chgData name="Mike Nelson" userId="6bcdc125d2983377" providerId="LiveId" clId="{7F5267F3-4FEE-4924-9F9D-6AAFB3C0B4B3}" dt="2017-09-18T14:58:07.502" v="1775" actId="26606"/>
          <ac:grpSpMkLst>
            <pc:docMk/>
            <pc:sldMk cId="230273606" sldId="273"/>
            <ac:grpSpMk id="1049" creationId="{A08E251A-5371-4E82-A0F3-2CA0C15AB09C}"/>
          </ac:grpSpMkLst>
        </pc:grpChg>
        <pc:picChg chg="add mod">
          <ac:chgData name="Mike Nelson" userId="6bcdc125d2983377" providerId="LiveId" clId="{7F5267F3-4FEE-4924-9F9D-6AAFB3C0B4B3}" dt="2017-09-18T14:58:07.502" v="1775" actId="26606"/>
          <ac:picMkLst>
            <pc:docMk/>
            <pc:sldMk cId="230273606" sldId="273"/>
            <ac:picMk id="1026" creationId="{F8F4BD28-5460-4A20-AC3C-4E34D595614C}"/>
          </ac:picMkLst>
        </pc:picChg>
        <pc:cxnChg chg="add del">
          <ac:chgData name="Mike Nelson" userId="6bcdc125d2983377" providerId="LiveId" clId="{7F5267F3-4FEE-4924-9F9D-6AAFB3C0B4B3}" dt="2017-09-18T14:58:00.978" v="1772" actId="26606"/>
          <ac:cxnSpMkLst>
            <pc:docMk/>
            <pc:sldMk cId="230273606" sldId="273"/>
            <ac:cxnSpMk id="73" creationId="{8FD48FB1-66D8-4676-B0AA-C139A1DB78D1}"/>
          </ac:cxnSpMkLst>
        </pc:cxnChg>
        <pc:cxnChg chg="add del">
          <ac:chgData name="Mike Nelson" userId="6bcdc125d2983377" providerId="LiveId" clId="{7F5267F3-4FEE-4924-9F9D-6AAFB3C0B4B3}" dt="2017-09-18T14:58:00.978" v="1772" actId="26606"/>
          <ac:cxnSpMkLst>
            <pc:docMk/>
            <pc:sldMk cId="230273606" sldId="273"/>
            <ac:cxnSpMk id="75" creationId="{F033F5AE-6728-4F19-8DED-658E674B31B9}"/>
          </ac:cxnSpMkLst>
        </pc:cxnChg>
        <pc:cxnChg chg="add del">
          <ac:chgData name="Mike Nelson" userId="6bcdc125d2983377" providerId="LiveId" clId="{7F5267F3-4FEE-4924-9F9D-6AAFB3C0B4B3}" dt="2017-09-18T14:58:00.978" v="1772" actId="26606"/>
          <ac:cxnSpMkLst>
            <pc:docMk/>
            <pc:sldMk cId="230273606" sldId="273"/>
            <ac:cxnSpMk id="77" creationId="{82C7D74A-18BA-4709-A808-44E8815C4430}"/>
          </ac:cxnSpMkLst>
        </pc:cxnChg>
        <pc:cxnChg chg="add del">
          <ac:chgData name="Mike Nelson" userId="6bcdc125d2983377" providerId="LiveId" clId="{7F5267F3-4FEE-4924-9F9D-6AAFB3C0B4B3}" dt="2017-09-18T14:58:00.978" v="1772" actId="26606"/>
          <ac:cxnSpMkLst>
            <pc:docMk/>
            <pc:sldMk cId="230273606" sldId="273"/>
            <ac:cxnSpMk id="79" creationId="{B5164A3F-1561-4039-8185-AB0EEB713EA7}"/>
          </ac:cxnSpMkLst>
        </pc:cxnChg>
        <pc:cxnChg chg="add del">
          <ac:chgData name="Mike Nelson" userId="6bcdc125d2983377" providerId="LiveId" clId="{7F5267F3-4FEE-4924-9F9D-6AAFB3C0B4B3}" dt="2017-09-18T14:58:00.978" v="1772" actId="26606"/>
          <ac:cxnSpMkLst>
            <pc:docMk/>
            <pc:sldMk cId="230273606" sldId="273"/>
            <ac:cxnSpMk id="81" creationId="{2A35DB53-42BE-460E-9CA1-1294C98463CB}"/>
          </ac:cxnSpMkLst>
        </pc:cxnChg>
        <pc:cxnChg chg="add del">
          <ac:chgData name="Mike Nelson" userId="6bcdc125d2983377" providerId="LiveId" clId="{7F5267F3-4FEE-4924-9F9D-6AAFB3C0B4B3}" dt="2017-09-18T14:58:07.428" v="1774" actId="26606"/>
          <ac:cxnSpMkLst>
            <pc:docMk/>
            <pc:sldMk cId="230273606" sldId="273"/>
            <ac:cxnSpMk id="1034" creationId="{8FD48FB1-66D8-4676-B0AA-C139A1DB78D1}"/>
          </ac:cxnSpMkLst>
        </pc:cxnChg>
        <pc:cxnChg chg="add del">
          <ac:chgData name="Mike Nelson" userId="6bcdc125d2983377" providerId="LiveId" clId="{7F5267F3-4FEE-4924-9F9D-6AAFB3C0B4B3}" dt="2017-09-18T14:58:07.428" v="1774" actId="26606"/>
          <ac:cxnSpMkLst>
            <pc:docMk/>
            <pc:sldMk cId="230273606" sldId="273"/>
            <ac:cxnSpMk id="1035" creationId="{F033F5AE-6728-4F19-8DED-658E674B31B9}"/>
          </ac:cxnSpMkLst>
        </pc:cxnChg>
        <pc:cxnChg chg="add del">
          <ac:chgData name="Mike Nelson" userId="6bcdc125d2983377" providerId="LiveId" clId="{7F5267F3-4FEE-4924-9F9D-6AAFB3C0B4B3}" dt="2017-09-18T14:58:07.428" v="1774" actId="26606"/>
          <ac:cxnSpMkLst>
            <pc:docMk/>
            <pc:sldMk cId="230273606" sldId="273"/>
            <ac:cxnSpMk id="1036" creationId="{82C7D74A-18BA-4709-A808-44E8815C4430}"/>
          </ac:cxnSpMkLst>
        </pc:cxnChg>
        <pc:cxnChg chg="add del">
          <ac:chgData name="Mike Nelson" userId="6bcdc125d2983377" providerId="LiveId" clId="{7F5267F3-4FEE-4924-9F9D-6AAFB3C0B4B3}" dt="2017-09-18T14:58:07.428" v="1774" actId="26606"/>
          <ac:cxnSpMkLst>
            <pc:docMk/>
            <pc:sldMk cId="230273606" sldId="273"/>
            <ac:cxnSpMk id="1037" creationId="{B5164A3F-1561-4039-8185-AB0EEB713EA7}"/>
          </ac:cxnSpMkLst>
        </pc:cxnChg>
        <pc:cxnChg chg="add del">
          <ac:chgData name="Mike Nelson" userId="6bcdc125d2983377" providerId="LiveId" clId="{7F5267F3-4FEE-4924-9F9D-6AAFB3C0B4B3}" dt="2017-09-18T14:58:07.428" v="1774" actId="26606"/>
          <ac:cxnSpMkLst>
            <pc:docMk/>
            <pc:sldMk cId="230273606" sldId="273"/>
            <ac:cxnSpMk id="1038" creationId="{2A35DB53-42BE-460E-9CA1-1294C98463CB}"/>
          </ac:cxnSpMkLst>
        </pc:cxnChg>
        <pc:cxnChg chg="add">
          <ac:chgData name="Mike Nelson" userId="6bcdc125d2983377" providerId="LiveId" clId="{7F5267F3-4FEE-4924-9F9D-6AAFB3C0B4B3}" dt="2017-09-18T14:58:07.502" v="1775" actId="26606"/>
          <ac:cxnSpMkLst>
            <pc:docMk/>
            <pc:sldMk cId="230273606" sldId="273"/>
            <ac:cxnSpMk id="1043" creationId="{8FD48FB1-66D8-4676-B0AA-C139A1DB78D1}"/>
          </ac:cxnSpMkLst>
        </pc:cxnChg>
        <pc:cxnChg chg="add">
          <ac:chgData name="Mike Nelson" userId="6bcdc125d2983377" providerId="LiveId" clId="{7F5267F3-4FEE-4924-9F9D-6AAFB3C0B4B3}" dt="2017-09-18T14:58:07.502" v="1775" actId="26606"/>
          <ac:cxnSpMkLst>
            <pc:docMk/>
            <pc:sldMk cId="230273606" sldId="273"/>
            <ac:cxnSpMk id="1044" creationId="{F033F5AE-6728-4F19-8DED-658E674B31B9}"/>
          </ac:cxnSpMkLst>
        </pc:cxnChg>
        <pc:cxnChg chg="add">
          <ac:chgData name="Mike Nelson" userId="6bcdc125d2983377" providerId="LiveId" clId="{7F5267F3-4FEE-4924-9F9D-6AAFB3C0B4B3}" dt="2017-09-18T14:58:07.502" v="1775" actId="26606"/>
          <ac:cxnSpMkLst>
            <pc:docMk/>
            <pc:sldMk cId="230273606" sldId="273"/>
            <ac:cxnSpMk id="1045" creationId="{82C7D74A-18BA-4709-A808-44E8815C4430}"/>
          </ac:cxnSpMkLst>
        </pc:cxnChg>
        <pc:cxnChg chg="add">
          <ac:chgData name="Mike Nelson" userId="6bcdc125d2983377" providerId="LiveId" clId="{7F5267F3-4FEE-4924-9F9D-6AAFB3C0B4B3}" dt="2017-09-18T14:58:07.502" v="1775" actId="26606"/>
          <ac:cxnSpMkLst>
            <pc:docMk/>
            <pc:sldMk cId="230273606" sldId="273"/>
            <ac:cxnSpMk id="1046" creationId="{B5164A3F-1561-4039-8185-AB0EEB713EA7}"/>
          </ac:cxnSpMkLst>
        </pc:cxnChg>
        <pc:cxnChg chg="add">
          <ac:chgData name="Mike Nelson" userId="6bcdc125d2983377" providerId="LiveId" clId="{7F5267F3-4FEE-4924-9F9D-6AAFB3C0B4B3}" dt="2017-09-18T14:58:07.502" v="1775" actId="26606"/>
          <ac:cxnSpMkLst>
            <pc:docMk/>
            <pc:sldMk cId="230273606" sldId="273"/>
            <ac:cxnSpMk id="1047" creationId="{2A35DB53-42BE-460E-9CA1-1294C98463CB}"/>
          </ac:cxnSpMkLst>
        </pc:cxnChg>
      </pc:sldChg>
      <pc:sldMasterChg chg="modTransition modSldLayout">
        <pc:chgData name="Mike Nelson" userId="6bcdc125d2983377" providerId="LiveId" clId="{7F5267F3-4FEE-4924-9F9D-6AAFB3C0B4B3}" dt="2017-09-16T18:05:01.042" v="649" actId="732"/>
        <pc:sldMasterMkLst>
          <pc:docMk/>
          <pc:sldMasterMk cId="0" sldId="2147483648"/>
        </pc:sldMasterMkLst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64"/>
          </pc:sldLayoutMkLst>
        </pc:sldLayoutChg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65"/>
          </pc:sldLayoutMkLst>
        </pc:sldLayoutChg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Mike Nelson" userId="6bcdc125d2983377" providerId="LiveId" clId="{7F5267F3-4FEE-4924-9F9D-6AAFB3C0B4B3}" dt="2017-09-16T18:05:01.042" v="649" actId="7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2EA1A-094F-41DF-AACC-DB355E6D6C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E4F735-7962-47AA-8F32-7A4FEFC6721A}">
      <dgm:prSet phldrT="[Text]"/>
      <dgm:spPr/>
      <dgm:t>
        <a:bodyPr/>
        <a:lstStyle/>
        <a:p>
          <a:r>
            <a:rPr lang="en-US" dirty="0"/>
            <a:t>Office 365</a:t>
          </a:r>
        </a:p>
      </dgm:t>
    </dgm:pt>
    <dgm:pt modelId="{EDA05CB0-BE44-41BC-8A4E-29905D5FF074}" type="parTrans" cxnId="{16D66838-0069-468F-A8AA-2F552393BB44}">
      <dgm:prSet/>
      <dgm:spPr/>
      <dgm:t>
        <a:bodyPr/>
        <a:lstStyle/>
        <a:p>
          <a:endParaRPr lang="en-US"/>
        </a:p>
      </dgm:t>
    </dgm:pt>
    <dgm:pt modelId="{F2B3DB02-47D3-4604-9CF3-956033451406}" type="sibTrans" cxnId="{16D66838-0069-468F-A8AA-2F552393BB44}">
      <dgm:prSet/>
      <dgm:spPr/>
      <dgm:t>
        <a:bodyPr/>
        <a:lstStyle/>
        <a:p>
          <a:endParaRPr lang="en-US"/>
        </a:p>
      </dgm:t>
    </dgm:pt>
    <dgm:pt modelId="{4D603506-C04B-4231-BFE2-96F579C5F4A8}">
      <dgm:prSet phldrT="[Text]"/>
      <dgm:spPr/>
      <dgm:t>
        <a:bodyPr/>
        <a:lstStyle/>
        <a:p>
          <a:r>
            <a:rPr lang="en-US" dirty="0"/>
            <a:t>55m Users - &lt;100m by Q1 2018</a:t>
          </a:r>
        </a:p>
      </dgm:t>
    </dgm:pt>
    <dgm:pt modelId="{CBF2C098-FC67-47A0-9464-F43BFA9A0F80}" type="parTrans" cxnId="{5C800F27-CA1B-4F0A-99D6-D4CE69EE662F}">
      <dgm:prSet/>
      <dgm:spPr/>
      <dgm:t>
        <a:bodyPr/>
        <a:lstStyle/>
        <a:p>
          <a:endParaRPr lang="en-US"/>
        </a:p>
      </dgm:t>
    </dgm:pt>
    <dgm:pt modelId="{EC30B430-E640-4FBC-A5CD-A5F09546F860}" type="sibTrans" cxnId="{5C800F27-CA1B-4F0A-99D6-D4CE69EE662F}">
      <dgm:prSet/>
      <dgm:spPr/>
      <dgm:t>
        <a:bodyPr/>
        <a:lstStyle/>
        <a:p>
          <a:endParaRPr lang="en-US"/>
        </a:p>
      </dgm:t>
    </dgm:pt>
    <dgm:pt modelId="{190C746A-FEA6-430B-888A-F522C974F867}">
      <dgm:prSet phldrT="[Text]"/>
      <dgm:spPr/>
      <dgm:t>
        <a:bodyPr/>
        <a:lstStyle/>
        <a:p>
          <a:r>
            <a:rPr lang="en-US" dirty="0"/>
            <a:t>&gt;250 new *features since EOY 2016</a:t>
          </a:r>
        </a:p>
      </dgm:t>
    </dgm:pt>
    <dgm:pt modelId="{B7092449-8831-4E32-A0BA-8BF89B819572}" type="parTrans" cxnId="{CD5A249E-CD04-4B4C-8A3A-264BFDE260F5}">
      <dgm:prSet/>
      <dgm:spPr/>
      <dgm:t>
        <a:bodyPr/>
        <a:lstStyle/>
        <a:p>
          <a:endParaRPr lang="en-US"/>
        </a:p>
      </dgm:t>
    </dgm:pt>
    <dgm:pt modelId="{3A5CD75E-6CB4-4FFF-9934-DCE2BEB21338}" type="sibTrans" cxnId="{CD5A249E-CD04-4B4C-8A3A-264BFDE260F5}">
      <dgm:prSet/>
      <dgm:spPr/>
      <dgm:t>
        <a:bodyPr/>
        <a:lstStyle/>
        <a:p>
          <a:endParaRPr lang="en-US"/>
        </a:p>
      </dgm:t>
    </dgm:pt>
    <dgm:pt modelId="{94BB22FB-1368-449D-9495-770C021E95D3}">
      <dgm:prSet phldrT="[Text]"/>
      <dgm:spPr/>
      <dgm:t>
        <a:bodyPr/>
        <a:lstStyle/>
        <a:p>
          <a:r>
            <a:rPr lang="en-US" dirty="0"/>
            <a:t>Thousands of *fixes</a:t>
          </a:r>
        </a:p>
      </dgm:t>
    </dgm:pt>
    <dgm:pt modelId="{CD64E64B-F7F1-4FEA-8BE6-FEC569519437}" type="parTrans" cxnId="{ED0F581E-3EBF-4BD3-9833-2B04755DAB70}">
      <dgm:prSet/>
      <dgm:spPr/>
      <dgm:t>
        <a:bodyPr/>
        <a:lstStyle/>
        <a:p>
          <a:endParaRPr lang="en-US"/>
        </a:p>
      </dgm:t>
    </dgm:pt>
    <dgm:pt modelId="{FB0BB6C3-B839-4958-84CF-5434751A7823}" type="sibTrans" cxnId="{ED0F581E-3EBF-4BD3-9833-2B04755DAB70}">
      <dgm:prSet/>
      <dgm:spPr/>
      <dgm:t>
        <a:bodyPr/>
        <a:lstStyle/>
        <a:p>
          <a:endParaRPr lang="en-US"/>
        </a:p>
      </dgm:t>
    </dgm:pt>
    <dgm:pt modelId="{C771F725-3EC9-4792-97EB-DA12DDD3D05D}">
      <dgm:prSet phldrT="[Text]"/>
      <dgm:spPr/>
      <dgm:t>
        <a:bodyPr/>
        <a:lstStyle/>
        <a:p>
          <a:r>
            <a:rPr lang="en-US" dirty="0"/>
            <a:t>~6 new major app offerings 2016-2017</a:t>
          </a:r>
        </a:p>
      </dgm:t>
    </dgm:pt>
    <dgm:pt modelId="{BA85EC16-A74A-4B69-9874-D41DEAA0477A}" type="parTrans" cxnId="{26C161C5-8458-4C56-9FC4-534B478BC0A4}">
      <dgm:prSet/>
      <dgm:spPr/>
      <dgm:t>
        <a:bodyPr/>
        <a:lstStyle/>
        <a:p>
          <a:endParaRPr lang="en-US"/>
        </a:p>
      </dgm:t>
    </dgm:pt>
    <dgm:pt modelId="{555A02AC-EC4F-4BC6-902B-7B27AA49AFCF}" type="sibTrans" cxnId="{26C161C5-8458-4C56-9FC4-534B478BC0A4}">
      <dgm:prSet/>
      <dgm:spPr/>
      <dgm:t>
        <a:bodyPr/>
        <a:lstStyle/>
        <a:p>
          <a:endParaRPr lang="en-US"/>
        </a:p>
      </dgm:t>
    </dgm:pt>
    <dgm:pt modelId="{91FEA585-D9B5-4E0E-8CC7-53BEF627FA8D}">
      <dgm:prSet phldrT="[Text]"/>
      <dgm:spPr/>
      <dgm:t>
        <a:bodyPr/>
        <a:lstStyle/>
        <a:p>
          <a:r>
            <a:rPr lang="en-US" dirty="0"/>
            <a:t>Consumer subscriptions down from 2016</a:t>
          </a:r>
        </a:p>
      </dgm:t>
    </dgm:pt>
    <dgm:pt modelId="{89F6EFCE-1C99-42AA-ABFB-93B128FF191C}" type="parTrans" cxnId="{5B2077E4-659A-4944-89A2-FE55831AE0CA}">
      <dgm:prSet/>
      <dgm:spPr/>
      <dgm:t>
        <a:bodyPr/>
        <a:lstStyle/>
        <a:p>
          <a:endParaRPr lang="en-US"/>
        </a:p>
      </dgm:t>
    </dgm:pt>
    <dgm:pt modelId="{91F51C2E-90FF-4B2E-8486-4D027861D8CC}" type="sibTrans" cxnId="{5B2077E4-659A-4944-89A2-FE55831AE0CA}">
      <dgm:prSet/>
      <dgm:spPr/>
      <dgm:t>
        <a:bodyPr/>
        <a:lstStyle/>
        <a:p>
          <a:endParaRPr lang="en-US"/>
        </a:p>
      </dgm:t>
    </dgm:pt>
    <dgm:pt modelId="{6DFBCF9C-5903-4E88-931A-F1FF57E799BD}">
      <dgm:prSet phldrT="[Text]"/>
      <dgm:spPr/>
      <dgm:t>
        <a:bodyPr/>
        <a:lstStyle/>
        <a:p>
          <a:r>
            <a:rPr lang="en-US" dirty="0"/>
            <a:t>Updates almost every month</a:t>
          </a:r>
        </a:p>
      </dgm:t>
    </dgm:pt>
    <dgm:pt modelId="{E55DBE4A-DD26-4270-A91E-575EC64387A6}" type="parTrans" cxnId="{AF7CBD35-2F6B-4A92-ADD0-493B084D34F2}">
      <dgm:prSet/>
      <dgm:spPr/>
      <dgm:t>
        <a:bodyPr/>
        <a:lstStyle/>
        <a:p>
          <a:endParaRPr lang="en-US"/>
        </a:p>
      </dgm:t>
    </dgm:pt>
    <dgm:pt modelId="{5489D5B0-BD63-41A6-AEDA-26F15885EA65}" type="sibTrans" cxnId="{AF7CBD35-2F6B-4A92-ADD0-493B084D34F2}">
      <dgm:prSet/>
      <dgm:spPr/>
      <dgm:t>
        <a:bodyPr/>
        <a:lstStyle/>
        <a:p>
          <a:endParaRPr lang="en-US"/>
        </a:p>
      </dgm:t>
    </dgm:pt>
    <dgm:pt modelId="{EED93553-9108-44B3-964D-ECD281C5751D}" type="pres">
      <dgm:prSet presAssocID="{19A2EA1A-094F-41DF-AACC-DB355E6D6C44}" presName="linear" presStyleCnt="0">
        <dgm:presLayoutVars>
          <dgm:animLvl val="lvl"/>
          <dgm:resizeHandles val="exact"/>
        </dgm:presLayoutVars>
      </dgm:prSet>
      <dgm:spPr/>
    </dgm:pt>
    <dgm:pt modelId="{9D12F833-457B-4BAD-A821-8EBEAB35E4FC}" type="pres">
      <dgm:prSet presAssocID="{AAE4F735-7962-47AA-8F32-7A4FEFC6721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E2E7DF6-6DFD-4D77-8E13-1BC485792AD1}" type="pres">
      <dgm:prSet presAssocID="{AAE4F735-7962-47AA-8F32-7A4FEFC672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D0F581E-3EBF-4BD3-9833-2B04755DAB70}" srcId="{AAE4F735-7962-47AA-8F32-7A4FEFC6721A}" destId="{94BB22FB-1368-449D-9495-770C021E95D3}" srcOrd="4" destOrd="0" parTransId="{CD64E64B-F7F1-4FEA-8BE6-FEC569519437}" sibTransId="{FB0BB6C3-B839-4958-84CF-5434751A7823}"/>
    <dgm:cxn modelId="{5C800F27-CA1B-4F0A-99D6-D4CE69EE662F}" srcId="{AAE4F735-7962-47AA-8F32-7A4FEFC6721A}" destId="{4D603506-C04B-4231-BFE2-96F579C5F4A8}" srcOrd="0" destOrd="0" parTransId="{CBF2C098-FC67-47A0-9464-F43BFA9A0F80}" sibTransId="{EC30B430-E640-4FBC-A5CD-A5F09546F860}"/>
    <dgm:cxn modelId="{AF7CBD35-2F6B-4A92-ADD0-493B084D34F2}" srcId="{AAE4F735-7962-47AA-8F32-7A4FEFC6721A}" destId="{6DFBCF9C-5903-4E88-931A-F1FF57E799BD}" srcOrd="5" destOrd="0" parTransId="{E55DBE4A-DD26-4270-A91E-575EC64387A6}" sibTransId="{5489D5B0-BD63-41A6-AEDA-26F15885EA65}"/>
    <dgm:cxn modelId="{16D66838-0069-468F-A8AA-2F552393BB44}" srcId="{19A2EA1A-094F-41DF-AACC-DB355E6D6C44}" destId="{AAE4F735-7962-47AA-8F32-7A4FEFC6721A}" srcOrd="0" destOrd="0" parTransId="{EDA05CB0-BE44-41BC-8A4E-29905D5FF074}" sibTransId="{F2B3DB02-47D3-4604-9CF3-956033451406}"/>
    <dgm:cxn modelId="{E1AE273F-7225-467E-9F1E-056184EE9E2A}" type="presOf" srcId="{AAE4F735-7962-47AA-8F32-7A4FEFC6721A}" destId="{9D12F833-457B-4BAD-A821-8EBEAB35E4FC}" srcOrd="0" destOrd="0" presId="urn:microsoft.com/office/officeart/2005/8/layout/vList2"/>
    <dgm:cxn modelId="{3AA1A55D-1FD9-4951-970C-4081737D2FE4}" type="presOf" srcId="{6DFBCF9C-5903-4E88-931A-F1FF57E799BD}" destId="{EE2E7DF6-6DFD-4D77-8E13-1BC485792AD1}" srcOrd="0" destOrd="5" presId="urn:microsoft.com/office/officeart/2005/8/layout/vList2"/>
    <dgm:cxn modelId="{6172AC42-B8C2-488C-9E5A-878975B75CED}" type="presOf" srcId="{91FEA585-D9B5-4E0E-8CC7-53BEF627FA8D}" destId="{EE2E7DF6-6DFD-4D77-8E13-1BC485792AD1}" srcOrd="0" destOrd="1" presId="urn:microsoft.com/office/officeart/2005/8/layout/vList2"/>
    <dgm:cxn modelId="{6B703085-DBA2-4D82-BAB9-9A74CF882BC4}" type="presOf" srcId="{C771F725-3EC9-4792-97EB-DA12DDD3D05D}" destId="{EE2E7DF6-6DFD-4D77-8E13-1BC485792AD1}" srcOrd="0" destOrd="2" presId="urn:microsoft.com/office/officeart/2005/8/layout/vList2"/>
    <dgm:cxn modelId="{CD5A249E-CD04-4B4C-8A3A-264BFDE260F5}" srcId="{AAE4F735-7962-47AA-8F32-7A4FEFC6721A}" destId="{190C746A-FEA6-430B-888A-F522C974F867}" srcOrd="3" destOrd="0" parTransId="{B7092449-8831-4E32-A0BA-8BF89B819572}" sibTransId="{3A5CD75E-6CB4-4FFF-9934-DCE2BEB21338}"/>
    <dgm:cxn modelId="{85AC55B0-57BF-4F1F-8933-D5F14FD1D09E}" type="presOf" srcId="{19A2EA1A-094F-41DF-AACC-DB355E6D6C44}" destId="{EED93553-9108-44B3-964D-ECD281C5751D}" srcOrd="0" destOrd="0" presId="urn:microsoft.com/office/officeart/2005/8/layout/vList2"/>
    <dgm:cxn modelId="{6081CCB7-1C8D-4A84-8471-FC8BC3BC3F07}" type="presOf" srcId="{4D603506-C04B-4231-BFE2-96F579C5F4A8}" destId="{EE2E7DF6-6DFD-4D77-8E13-1BC485792AD1}" srcOrd="0" destOrd="0" presId="urn:microsoft.com/office/officeart/2005/8/layout/vList2"/>
    <dgm:cxn modelId="{26C161C5-8458-4C56-9FC4-534B478BC0A4}" srcId="{AAE4F735-7962-47AA-8F32-7A4FEFC6721A}" destId="{C771F725-3EC9-4792-97EB-DA12DDD3D05D}" srcOrd="2" destOrd="0" parTransId="{BA85EC16-A74A-4B69-9874-D41DEAA0477A}" sibTransId="{555A02AC-EC4F-4BC6-902B-7B27AA49AFCF}"/>
    <dgm:cxn modelId="{67D379C8-8340-460B-A24E-913A3560FCC2}" type="presOf" srcId="{190C746A-FEA6-430B-888A-F522C974F867}" destId="{EE2E7DF6-6DFD-4D77-8E13-1BC485792AD1}" srcOrd="0" destOrd="3" presId="urn:microsoft.com/office/officeart/2005/8/layout/vList2"/>
    <dgm:cxn modelId="{5B2077E4-659A-4944-89A2-FE55831AE0CA}" srcId="{AAE4F735-7962-47AA-8F32-7A4FEFC6721A}" destId="{91FEA585-D9B5-4E0E-8CC7-53BEF627FA8D}" srcOrd="1" destOrd="0" parTransId="{89F6EFCE-1C99-42AA-ABFB-93B128FF191C}" sibTransId="{91F51C2E-90FF-4B2E-8486-4D027861D8CC}"/>
    <dgm:cxn modelId="{EF0FB1E5-D503-490C-9457-26C528F9F4C0}" type="presOf" srcId="{94BB22FB-1368-449D-9495-770C021E95D3}" destId="{EE2E7DF6-6DFD-4D77-8E13-1BC485792AD1}" srcOrd="0" destOrd="4" presId="urn:microsoft.com/office/officeart/2005/8/layout/vList2"/>
    <dgm:cxn modelId="{F1DC1433-7D09-475B-9778-350047DE944F}" type="presParOf" srcId="{EED93553-9108-44B3-964D-ECD281C5751D}" destId="{9D12F833-457B-4BAD-A821-8EBEAB35E4FC}" srcOrd="0" destOrd="0" presId="urn:microsoft.com/office/officeart/2005/8/layout/vList2"/>
    <dgm:cxn modelId="{CAE6F682-75E9-4728-AE5A-6F17E0E9726C}" type="presParOf" srcId="{EED93553-9108-44B3-964D-ECD281C5751D}" destId="{EE2E7DF6-6DFD-4D77-8E13-1BC485792AD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A2EA1A-094F-41DF-AACC-DB355E6D6C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F80C5C-A305-4386-A187-6A52B4EE1772}">
      <dgm:prSet phldrT="[Text]"/>
      <dgm:spPr/>
      <dgm:t>
        <a:bodyPr/>
        <a:lstStyle/>
        <a:p>
          <a:r>
            <a:rPr lang="en-US" dirty="0"/>
            <a:t>Azure</a:t>
          </a:r>
        </a:p>
      </dgm:t>
    </dgm:pt>
    <dgm:pt modelId="{E714FF5D-33C6-4882-8F31-90716A0E9F96}" type="parTrans" cxnId="{2A18ECFA-ADF9-4D00-9FA1-ECD8C8D23855}">
      <dgm:prSet/>
      <dgm:spPr/>
      <dgm:t>
        <a:bodyPr/>
        <a:lstStyle/>
        <a:p>
          <a:endParaRPr lang="en-US"/>
        </a:p>
      </dgm:t>
    </dgm:pt>
    <dgm:pt modelId="{A25BC991-0A9B-4B9F-921F-D8CB75DF830C}" type="sibTrans" cxnId="{2A18ECFA-ADF9-4D00-9FA1-ECD8C8D23855}">
      <dgm:prSet/>
      <dgm:spPr/>
      <dgm:t>
        <a:bodyPr/>
        <a:lstStyle/>
        <a:p>
          <a:endParaRPr lang="en-US"/>
        </a:p>
      </dgm:t>
    </dgm:pt>
    <dgm:pt modelId="{39635198-A0AC-497D-AE66-056C23FEE0BA}">
      <dgm:prSet phldrT="[Text]"/>
      <dgm:spPr/>
      <dgm:t>
        <a:bodyPr/>
        <a:lstStyle/>
        <a:p>
          <a:r>
            <a:rPr lang="en-US" dirty="0"/>
            <a:t>24-month growth is largest ever for a MS product</a:t>
          </a:r>
        </a:p>
      </dgm:t>
    </dgm:pt>
    <dgm:pt modelId="{9AF37F11-C507-4182-9DA4-B5F433F54C09}" type="parTrans" cxnId="{07AB42D1-3872-470C-91FA-A420E960EA92}">
      <dgm:prSet/>
      <dgm:spPr/>
      <dgm:t>
        <a:bodyPr/>
        <a:lstStyle/>
        <a:p>
          <a:endParaRPr lang="en-US"/>
        </a:p>
      </dgm:t>
    </dgm:pt>
    <dgm:pt modelId="{C576B451-D134-41FA-9C8E-52C0495E9DF2}" type="sibTrans" cxnId="{07AB42D1-3872-470C-91FA-A420E960EA92}">
      <dgm:prSet/>
      <dgm:spPr/>
      <dgm:t>
        <a:bodyPr/>
        <a:lstStyle/>
        <a:p>
          <a:endParaRPr lang="en-US"/>
        </a:p>
      </dgm:t>
    </dgm:pt>
    <dgm:pt modelId="{71F111C9-C15B-4CE9-B0BC-7F51B7BF92CC}">
      <dgm:prSet phldrT="[Text]"/>
      <dgm:spPr/>
      <dgm:t>
        <a:bodyPr/>
        <a:lstStyle/>
        <a:p>
          <a:r>
            <a:rPr lang="en-US" dirty="0"/>
            <a:t>Product and feature matrix changes monthly</a:t>
          </a:r>
        </a:p>
      </dgm:t>
    </dgm:pt>
    <dgm:pt modelId="{2FBB5BB5-EF11-470F-9246-495BCEA6CC65}" type="parTrans" cxnId="{4466AD93-BF61-41B6-9EED-6AF896AB5106}">
      <dgm:prSet/>
      <dgm:spPr/>
      <dgm:t>
        <a:bodyPr/>
        <a:lstStyle/>
        <a:p>
          <a:endParaRPr lang="en-US"/>
        </a:p>
      </dgm:t>
    </dgm:pt>
    <dgm:pt modelId="{3466266D-FC3F-40FA-BCAE-9A61BFCC63EA}" type="sibTrans" cxnId="{4466AD93-BF61-41B6-9EED-6AF896AB5106}">
      <dgm:prSet/>
      <dgm:spPr/>
      <dgm:t>
        <a:bodyPr/>
        <a:lstStyle/>
        <a:p>
          <a:endParaRPr lang="en-US"/>
        </a:p>
      </dgm:t>
    </dgm:pt>
    <dgm:pt modelId="{A20149EE-F0A9-4E9B-BCB4-B91542D8EC65}">
      <dgm:prSet phldrT="[Text]"/>
      <dgm:spPr/>
      <dgm:t>
        <a:bodyPr/>
        <a:lstStyle/>
        <a:p>
          <a:r>
            <a:rPr lang="en-US" dirty="0"/>
            <a:t>Now the largest public cloud provider</a:t>
          </a:r>
        </a:p>
      </dgm:t>
    </dgm:pt>
    <dgm:pt modelId="{4B7E93CB-25C0-4B46-BC2E-F98E05A057F4}" type="parTrans" cxnId="{5DF59F73-B4B2-4F09-B37D-B83CA195F6FF}">
      <dgm:prSet/>
      <dgm:spPr/>
      <dgm:t>
        <a:bodyPr/>
        <a:lstStyle/>
        <a:p>
          <a:endParaRPr lang="en-US"/>
        </a:p>
      </dgm:t>
    </dgm:pt>
    <dgm:pt modelId="{C45BF502-A512-455F-852F-A3B497007AEF}" type="sibTrans" cxnId="{5DF59F73-B4B2-4F09-B37D-B83CA195F6FF}">
      <dgm:prSet/>
      <dgm:spPr/>
      <dgm:t>
        <a:bodyPr/>
        <a:lstStyle/>
        <a:p>
          <a:endParaRPr lang="en-US"/>
        </a:p>
      </dgm:t>
    </dgm:pt>
    <dgm:pt modelId="{72DFEC7A-CB9E-4CA5-B86F-48C6B2C2C328}">
      <dgm:prSet phldrT="[Text]"/>
      <dgm:spPr/>
      <dgm:t>
        <a:bodyPr/>
        <a:lstStyle/>
        <a:p>
          <a:r>
            <a:rPr lang="en-US" dirty="0"/>
            <a:t>40 regions</a:t>
          </a:r>
        </a:p>
      </dgm:t>
    </dgm:pt>
    <dgm:pt modelId="{C2D78A27-CB50-440D-8324-9157A55E6D76}" type="parTrans" cxnId="{7B6B2A47-64C5-4E5A-9EAC-9C2A4CE5DA98}">
      <dgm:prSet/>
      <dgm:spPr/>
    </dgm:pt>
    <dgm:pt modelId="{6C9C7098-E788-41B6-A33F-257877F3BB83}" type="sibTrans" cxnId="{7B6B2A47-64C5-4E5A-9EAC-9C2A4CE5DA98}">
      <dgm:prSet/>
      <dgm:spPr/>
    </dgm:pt>
    <dgm:pt modelId="{8D1BC91A-737C-4733-9819-E8B6442AA460}">
      <dgm:prSet phldrT="[Text]"/>
      <dgm:spPr/>
      <dgm:t>
        <a:bodyPr/>
        <a:lstStyle/>
        <a:p>
          <a:r>
            <a:rPr lang="en-US"/>
            <a:t>120k new subscriptions every month</a:t>
          </a:r>
          <a:endParaRPr lang="en-US" dirty="0"/>
        </a:p>
      </dgm:t>
    </dgm:pt>
    <dgm:pt modelId="{93530840-716F-428C-A912-9B3A56673CAC}" type="parTrans" cxnId="{DB45724B-D98E-40DF-AFA8-44A21F295488}">
      <dgm:prSet/>
      <dgm:spPr/>
    </dgm:pt>
    <dgm:pt modelId="{EEF24AA2-E37A-4E76-B0C8-0225EB29EEAF}" type="sibTrans" cxnId="{DB45724B-D98E-40DF-AFA8-44A21F295488}">
      <dgm:prSet/>
      <dgm:spPr/>
    </dgm:pt>
    <dgm:pt modelId="{25CE7B9D-14C5-4EBE-B9FC-F150C2CC85FA}">
      <dgm:prSet phldrT="[Text]"/>
      <dgm:spPr/>
      <dgm:t>
        <a:bodyPr/>
        <a:lstStyle/>
        <a:p>
          <a:r>
            <a:rPr lang="en-US" dirty="0"/>
            <a:t>715m Azure AD accounts</a:t>
          </a:r>
        </a:p>
      </dgm:t>
    </dgm:pt>
    <dgm:pt modelId="{81BC17AE-3398-477E-B978-7883BBE07A19}" type="parTrans" cxnId="{0BA23F26-2326-4BB5-B664-0FF28D5A5793}">
      <dgm:prSet/>
      <dgm:spPr/>
    </dgm:pt>
    <dgm:pt modelId="{61EF8BC7-7060-44C6-B323-78223CFA729A}" type="sibTrans" cxnId="{0BA23F26-2326-4BB5-B664-0FF28D5A5793}">
      <dgm:prSet/>
      <dgm:spPr/>
    </dgm:pt>
    <dgm:pt modelId="{EED93553-9108-44B3-964D-ECD281C5751D}" type="pres">
      <dgm:prSet presAssocID="{19A2EA1A-094F-41DF-AACC-DB355E6D6C44}" presName="linear" presStyleCnt="0">
        <dgm:presLayoutVars>
          <dgm:animLvl val="lvl"/>
          <dgm:resizeHandles val="exact"/>
        </dgm:presLayoutVars>
      </dgm:prSet>
      <dgm:spPr/>
    </dgm:pt>
    <dgm:pt modelId="{46D78A8D-3249-4E47-85E6-837B0E330256}" type="pres">
      <dgm:prSet presAssocID="{E6F80C5C-A305-4386-A187-6A52B4EE177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0C2109-74B5-4D89-A218-7C9E29D210A9}" type="pres">
      <dgm:prSet presAssocID="{E6F80C5C-A305-4386-A187-6A52B4EE177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6A25507-233D-4703-84DC-DEC870150348}" type="presOf" srcId="{E6F80C5C-A305-4386-A187-6A52B4EE1772}" destId="{46D78A8D-3249-4E47-85E6-837B0E330256}" srcOrd="0" destOrd="0" presId="urn:microsoft.com/office/officeart/2005/8/layout/vList2"/>
    <dgm:cxn modelId="{0BA23F26-2326-4BB5-B664-0FF28D5A5793}" srcId="{E6F80C5C-A305-4386-A187-6A52B4EE1772}" destId="{25CE7B9D-14C5-4EBE-B9FC-F150C2CC85FA}" srcOrd="3" destOrd="0" parTransId="{81BC17AE-3398-477E-B978-7883BBE07A19}" sibTransId="{61EF8BC7-7060-44C6-B323-78223CFA729A}"/>
    <dgm:cxn modelId="{E9400E34-1E9C-4281-B0E4-3D6C0910CF2B}" type="presOf" srcId="{A20149EE-F0A9-4E9B-BCB4-B91542D8EC65}" destId="{110C2109-74B5-4D89-A218-7C9E29D210A9}" srcOrd="0" destOrd="4" presId="urn:microsoft.com/office/officeart/2005/8/layout/vList2"/>
    <dgm:cxn modelId="{7B6B2A47-64C5-4E5A-9EAC-9C2A4CE5DA98}" srcId="{E6F80C5C-A305-4386-A187-6A52B4EE1772}" destId="{72DFEC7A-CB9E-4CA5-B86F-48C6B2C2C328}" srcOrd="1" destOrd="0" parTransId="{C2D78A27-CB50-440D-8324-9157A55E6D76}" sibTransId="{6C9C7098-E788-41B6-A33F-257877F3BB83}"/>
    <dgm:cxn modelId="{EDAA4C6B-9F8C-4462-A5F8-9465CC4B5B0A}" type="presOf" srcId="{71F111C9-C15B-4CE9-B0BC-7F51B7BF92CC}" destId="{110C2109-74B5-4D89-A218-7C9E29D210A9}" srcOrd="0" destOrd="5" presId="urn:microsoft.com/office/officeart/2005/8/layout/vList2"/>
    <dgm:cxn modelId="{DB45724B-D98E-40DF-AFA8-44A21F295488}" srcId="{E6F80C5C-A305-4386-A187-6A52B4EE1772}" destId="{8D1BC91A-737C-4733-9819-E8B6442AA460}" srcOrd="2" destOrd="0" parTransId="{93530840-716F-428C-A912-9B3A56673CAC}" sibTransId="{EEF24AA2-E37A-4E76-B0C8-0225EB29EEAF}"/>
    <dgm:cxn modelId="{5DF59F73-B4B2-4F09-B37D-B83CA195F6FF}" srcId="{E6F80C5C-A305-4386-A187-6A52B4EE1772}" destId="{A20149EE-F0A9-4E9B-BCB4-B91542D8EC65}" srcOrd="4" destOrd="0" parTransId="{4B7E93CB-25C0-4B46-BC2E-F98E05A057F4}" sibTransId="{C45BF502-A512-455F-852F-A3B497007AEF}"/>
    <dgm:cxn modelId="{EF679F90-BCAD-473D-BF26-5B19E6C3CB12}" type="presOf" srcId="{25CE7B9D-14C5-4EBE-B9FC-F150C2CC85FA}" destId="{110C2109-74B5-4D89-A218-7C9E29D210A9}" srcOrd="0" destOrd="3" presId="urn:microsoft.com/office/officeart/2005/8/layout/vList2"/>
    <dgm:cxn modelId="{4466AD93-BF61-41B6-9EED-6AF896AB5106}" srcId="{E6F80C5C-A305-4386-A187-6A52B4EE1772}" destId="{71F111C9-C15B-4CE9-B0BC-7F51B7BF92CC}" srcOrd="5" destOrd="0" parTransId="{2FBB5BB5-EF11-470F-9246-495BCEA6CC65}" sibTransId="{3466266D-FC3F-40FA-BCAE-9A61BFCC63EA}"/>
    <dgm:cxn modelId="{993DDAA9-B98C-4D8A-AC41-74C5CB052B97}" type="presOf" srcId="{8D1BC91A-737C-4733-9819-E8B6442AA460}" destId="{110C2109-74B5-4D89-A218-7C9E29D210A9}" srcOrd="0" destOrd="2" presId="urn:microsoft.com/office/officeart/2005/8/layout/vList2"/>
    <dgm:cxn modelId="{85AC55B0-57BF-4F1F-8933-D5F14FD1D09E}" type="presOf" srcId="{19A2EA1A-094F-41DF-AACC-DB355E6D6C44}" destId="{EED93553-9108-44B3-964D-ECD281C5751D}" srcOrd="0" destOrd="0" presId="urn:microsoft.com/office/officeart/2005/8/layout/vList2"/>
    <dgm:cxn modelId="{07AB42D1-3872-470C-91FA-A420E960EA92}" srcId="{E6F80C5C-A305-4386-A187-6A52B4EE1772}" destId="{39635198-A0AC-497D-AE66-056C23FEE0BA}" srcOrd="0" destOrd="0" parTransId="{9AF37F11-C507-4182-9DA4-B5F433F54C09}" sibTransId="{C576B451-D134-41FA-9C8E-52C0495E9DF2}"/>
    <dgm:cxn modelId="{7F0CC4DB-4F7D-4416-8F39-FB6E19B5AD52}" type="presOf" srcId="{39635198-A0AC-497D-AE66-056C23FEE0BA}" destId="{110C2109-74B5-4D89-A218-7C9E29D210A9}" srcOrd="0" destOrd="0" presId="urn:microsoft.com/office/officeart/2005/8/layout/vList2"/>
    <dgm:cxn modelId="{0B342EE2-EA4D-47AD-BAC7-C0C6FC66C9DD}" type="presOf" srcId="{72DFEC7A-CB9E-4CA5-B86F-48C6B2C2C328}" destId="{110C2109-74B5-4D89-A218-7C9E29D210A9}" srcOrd="0" destOrd="1" presId="urn:microsoft.com/office/officeart/2005/8/layout/vList2"/>
    <dgm:cxn modelId="{2A18ECFA-ADF9-4D00-9FA1-ECD8C8D23855}" srcId="{19A2EA1A-094F-41DF-AACC-DB355E6D6C44}" destId="{E6F80C5C-A305-4386-A187-6A52B4EE1772}" srcOrd="0" destOrd="0" parTransId="{E714FF5D-33C6-4882-8F31-90716A0E9F96}" sibTransId="{A25BC991-0A9B-4B9F-921F-D8CB75DF830C}"/>
    <dgm:cxn modelId="{78DA4EDB-3746-4AD3-A7B7-B779144CDA1A}" type="presParOf" srcId="{EED93553-9108-44B3-964D-ECD281C5751D}" destId="{46D78A8D-3249-4E47-85E6-837B0E330256}" srcOrd="0" destOrd="0" presId="urn:microsoft.com/office/officeart/2005/8/layout/vList2"/>
    <dgm:cxn modelId="{6482C4B4-458B-4C0A-9D24-ADB744A8738B}" type="presParOf" srcId="{EED93553-9108-44B3-964D-ECD281C5751D}" destId="{110C2109-74B5-4D89-A218-7C9E29D210A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2F833-457B-4BAD-A821-8EBEAB35E4FC}">
      <dsp:nvSpPr>
        <dsp:cNvPr id="0" name=""/>
        <dsp:cNvSpPr/>
      </dsp:nvSpPr>
      <dsp:spPr>
        <a:xfrm>
          <a:off x="0" y="13356"/>
          <a:ext cx="9618561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Office 365</a:t>
          </a:r>
        </a:p>
      </dsp:txBody>
      <dsp:txXfrm>
        <a:off x="57372" y="70728"/>
        <a:ext cx="9503817" cy="1060520"/>
      </dsp:txXfrm>
    </dsp:sp>
    <dsp:sp modelId="{EE2E7DF6-6DFD-4D77-8E13-1BC485792AD1}">
      <dsp:nvSpPr>
        <dsp:cNvPr id="0" name=""/>
        <dsp:cNvSpPr/>
      </dsp:nvSpPr>
      <dsp:spPr>
        <a:xfrm>
          <a:off x="0" y="1188621"/>
          <a:ext cx="9618561" cy="50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389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55m Users - &lt;100m by Q1 2018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Consumer subscriptions down from 2016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~6 new major app offerings 2016-2017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&gt;250 new *features since EOY 2016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Thousands of *fixes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Updates almost every month</a:t>
          </a:r>
        </a:p>
      </dsp:txBody>
      <dsp:txXfrm>
        <a:off x="0" y="1188621"/>
        <a:ext cx="9618561" cy="5071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78A8D-3249-4E47-85E6-837B0E330256}">
      <dsp:nvSpPr>
        <dsp:cNvPr id="0" name=""/>
        <dsp:cNvSpPr/>
      </dsp:nvSpPr>
      <dsp:spPr>
        <a:xfrm>
          <a:off x="0" y="126778"/>
          <a:ext cx="9618561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Azure</a:t>
          </a:r>
        </a:p>
      </dsp:txBody>
      <dsp:txXfrm>
        <a:off x="56201" y="182979"/>
        <a:ext cx="9506159" cy="1038877"/>
      </dsp:txXfrm>
    </dsp:sp>
    <dsp:sp modelId="{110C2109-74B5-4D89-A218-7C9E29D210A9}">
      <dsp:nvSpPr>
        <dsp:cNvPr id="0" name=""/>
        <dsp:cNvSpPr/>
      </dsp:nvSpPr>
      <dsp:spPr>
        <a:xfrm>
          <a:off x="0" y="1278058"/>
          <a:ext cx="9618561" cy="486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389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24-month growth is largest ever for a MS product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40 regions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120k new subscriptions every month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715m Azure AD accounts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Now the largest public cloud provider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Product and feature matrix changes monthly</a:t>
          </a:r>
        </a:p>
      </dsp:txBody>
      <dsp:txXfrm>
        <a:off x="0" y="1278058"/>
        <a:ext cx="9618561" cy="4868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25041-C4F1-411F-B58A-C72BC042D5D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31670-305F-46E8-8C1D-33D50077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2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platform-dev.azurewebsites.net/Content/release-notes.tx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1.2 billion Office users</a:t>
            </a:r>
          </a:p>
          <a:p>
            <a:r>
              <a:rPr lang="en-US" dirty="0"/>
              <a:t>1 in 4 Enterprise users use O365</a:t>
            </a:r>
          </a:p>
          <a:p>
            <a:r>
              <a:rPr lang="en-US" dirty="0"/>
              <a:t>Microsoft 365 – mobility, Office,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31670-305F-46E8-8C1D-33D500775F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Preview Version 1.7 (2017-04-20)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0D98F3-66B1-4734-AFB3-E657E989C9A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0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and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31670-305F-46E8-8C1D-33D500775F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3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E9D6-1E8B-45DB-8E13-3E010C5AC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way Cool things to do in office 365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D198C-0268-4F68-94A3-E68B6EF9E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AITP Meeting</a:t>
            </a:r>
          </a:p>
          <a:p>
            <a:r>
              <a:rPr lang="en-US" dirty="0"/>
              <a:t>September 19, 2017</a:t>
            </a:r>
          </a:p>
        </p:txBody>
      </p:sp>
    </p:spTree>
    <p:extLst>
      <p:ext uri="{BB962C8B-B14F-4D97-AF65-F5344CB8AC3E}">
        <p14:creationId xmlns:p14="http://schemas.microsoft.com/office/powerpoint/2010/main" val="3706431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1C260DC-A2CE-47F0-9264-8F9663325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993671"/>
              </p:ext>
            </p:extLst>
          </p:nvPr>
        </p:nvGraphicFramePr>
        <p:xfrm>
          <a:off x="1192192" y="231494"/>
          <a:ext cx="9618562" cy="6273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87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6D78A8D-3249-4E47-85E6-837B0E33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46D78A8D-3249-4E47-85E6-837B0E33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10C2109-74B5-4D89-A218-7C9E29D210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110C2109-74B5-4D89-A218-7C9E29D210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rot="16200000">
            <a:off x="-1124714" y="5382782"/>
            <a:ext cx="2723282" cy="34233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noAutofit/>
          </a:bodyPr>
          <a:lstStyle/>
          <a:p>
            <a:pPr marL="0" marR="0" lvl="0" indent="0" algn="l" defTabSz="914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76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http://azureplatform.azurewebsites.net/</a:t>
            </a: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0957333" y="6152857"/>
            <a:ext cx="1755247" cy="34371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noAutofit/>
          </a:bodyPr>
          <a:lstStyle/>
          <a:p>
            <a:pPr marL="0" marR="0" lvl="0" indent="0" algn="r" defTabSz="914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76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* Preview Services</a:t>
            </a: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19" y="4385356"/>
            <a:ext cx="3019425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1" y="2230738"/>
            <a:ext cx="2976563" cy="2109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51" y="143137"/>
            <a:ext cx="2957513" cy="2095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/>
          <a:srcRect b="7848"/>
          <a:stretch/>
        </p:blipFill>
        <p:spPr>
          <a:xfrm>
            <a:off x="969169" y="6112560"/>
            <a:ext cx="10253663" cy="6978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4838" y="106241"/>
            <a:ext cx="2957513" cy="2095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1188" y="2241812"/>
            <a:ext cx="3019425" cy="16621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8450" y="3949254"/>
            <a:ext cx="2943225" cy="2114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4606" y="112266"/>
            <a:ext cx="2971800" cy="2133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9368" y="2239516"/>
            <a:ext cx="2962275" cy="16906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33018" y="3923854"/>
            <a:ext cx="2981325" cy="21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2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C077D4-2F88-4077-BD24-C1CA9605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57" y="896807"/>
            <a:ext cx="5917453" cy="57602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80DAC-D5D4-4F55-A311-C973FB85AAFA}"/>
              </a:ext>
            </a:extLst>
          </p:cNvPr>
          <p:cNvSpPr txBox="1"/>
          <p:nvPr/>
        </p:nvSpPr>
        <p:spPr>
          <a:xfrm>
            <a:off x="6467356" y="1828800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azure.microsoft.com/</a:t>
            </a:r>
            <a:r>
              <a:rPr lang="en-US" sz="2400" dirty="0" err="1"/>
              <a:t>en</a:t>
            </a:r>
            <a:r>
              <a:rPr lang="en-US" sz="2400" dirty="0"/>
              <a:t>-us/roadmap</a:t>
            </a:r>
          </a:p>
        </p:txBody>
      </p:sp>
    </p:spTree>
    <p:extLst>
      <p:ext uri="{BB962C8B-B14F-4D97-AF65-F5344CB8AC3E}">
        <p14:creationId xmlns:p14="http://schemas.microsoft.com/office/powerpoint/2010/main" val="2959002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  <a:effectLst/>
        </p:spPr>
      </p:sp>
      <p:grpSp>
        <p:nvGrpSpPr>
          <p:cNvPr id="31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08186F0-1864-4333-A270-B1D7774D9F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25000"/>
            <a:extLst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3" name="Group 2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56E77C-BF8F-4D7E-A2D9-F8842CFD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Integrations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0E64A-6250-4948-911C-8DE6035A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2" y="685800"/>
            <a:ext cx="853440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3200" dirty="0">
                <a:solidFill>
                  <a:schemeClr val="tx1"/>
                </a:solidFill>
              </a:rPr>
              <a:t>Identity Management</a:t>
            </a: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tx1"/>
                </a:solidFill>
              </a:rPr>
              <a:t>Azure Active Directory</a:t>
            </a: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tx1"/>
                </a:solidFill>
              </a:rPr>
              <a:t>Domain Controller as a Service</a:t>
            </a: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tx1"/>
                </a:solidFill>
              </a:rPr>
              <a:t>Multi-Factor Authentication</a:t>
            </a: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tx1"/>
                </a:solidFill>
              </a:rPr>
              <a:t>Security and authentication across devices and platforms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800" dirty="0">
                <a:solidFill>
                  <a:schemeClr val="tx1"/>
                </a:solidFill>
              </a:rPr>
              <a:t>IaaS, SaaS, PaaS, </a:t>
            </a:r>
            <a:r>
              <a:rPr lang="en-US" sz="2800" dirty="0" err="1">
                <a:solidFill>
                  <a:schemeClr val="tx1"/>
                </a:solidFill>
              </a:rPr>
              <a:t>DaaS</a:t>
            </a:r>
            <a:r>
              <a:rPr lang="en-US" sz="2800" dirty="0">
                <a:solidFill>
                  <a:schemeClr val="tx1"/>
                </a:solidFill>
              </a:rPr>
              <a:t>, and </a:t>
            </a:r>
            <a:r>
              <a:rPr lang="en-US" sz="2800" dirty="0" err="1">
                <a:solidFill>
                  <a:schemeClr val="tx1"/>
                </a:solidFill>
              </a:rPr>
              <a:t>DRaaS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26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9BB6A1-0037-4C1A-B364-F6FB3E57F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45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ABAFA-D969-4E9A-8F55-53421CAC2A9E}"/>
              </a:ext>
            </a:extLst>
          </p:cNvPr>
          <p:cNvSpPr txBox="1"/>
          <p:nvPr/>
        </p:nvSpPr>
        <p:spPr>
          <a:xfrm>
            <a:off x="264436" y="150098"/>
            <a:ext cx="111876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Azurespeed</a:t>
            </a:r>
            <a:r>
              <a:rPr lang="en-US" sz="2800" dirty="0"/>
              <a:t> – www.azurespeed.com</a:t>
            </a:r>
          </a:p>
          <a:p>
            <a:r>
              <a:rPr lang="en-US" sz="2800" dirty="0"/>
              <a:t>Azure Speed test – azurespeedtest.azurewebsites.net</a:t>
            </a:r>
          </a:p>
          <a:p>
            <a:r>
              <a:rPr lang="en-US" sz="2800" dirty="0" err="1"/>
              <a:t>CloudHarmony</a:t>
            </a:r>
            <a:r>
              <a:rPr lang="en-US" sz="2800" dirty="0"/>
              <a:t> – www.cloudharmony.com/speedtest-for-azure</a:t>
            </a:r>
          </a:p>
          <a:p>
            <a:r>
              <a:rPr lang="en-US" sz="2800" dirty="0"/>
              <a:t>FT Network Analysis – na1-fasttrack.cloudapp.net/o365nwtest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C7FD4-533B-42A8-81CC-D4340898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05" y="2199621"/>
            <a:ext cx="9487909" cy="444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314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blue&#10;&#10;Description generated with very high confidence">
            <a:extLst>
              <a:ext uri="{FF2B5EF4-FFF2-40B4-BE49-F238E27FC236}">
                <a16:creationId xmlns:a16="http://schemas.microsoft.com/office/drawing/2014/main" id="{EB73B2D9-4BB7-4BAA-9502-28823F8BD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34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  <a:effectLst/>
        </p:spPr>
      </p:sp>
      <p:cxnSp>
        <p:nvCxnSpPr>
          <p:cNvPr id="1043" name="Straight Connector 72">
            <a:extLst>
              <a:ext uri="{FF2B5EF4-FFF2-40B4-BE49-F238E27FC236}">
                <a16:creationId xmlns:a16="http://schemas.microsoft.com/office/drawing/2014/main" id="{8FD48FB1-66D8-4676-B0AA-C139A1DB78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74">
            <a:extLst>
              <a:ext uri="{FF2B5EF4-FFF2-40B4-BE49-F238E27FC236}">
                <a16:creationId xmlns:a16="http://schemas.microsoft.com/office/drawing/2014/main" id="{F033F5AE-6728-4F19-8DED-658E674B31B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76">
            <a:extLst>
              <a:ext uri="{FF2B5EF4-FFF2-40B4-BE49-F238E27FC236}">
                <a16:creationId xmlns:a16="http://schemas.microsoft.com/office/drawing/2014/main" id="{82C7D74A-18BA-4709-A808-44E8815C44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78">
            <a:extLst>
              <a:ext uri="{FF2B5EF4-FFF2-40B4-BE49-F238E27FC236}">
                <a16:creationId xmlns:a16="http://schemas.microsoft.com/office/drawing/2014/main" id="{B5164A3F-1561-4039-8185-AB0EEB713EA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80">
            <a:extLst>
              <a:ext uri="{FF2B5EF4-FFF2-40B4-BE49-F238E27FC236}">
                <a16:creationId xmlns:a16="http://schemas.microsoft.com/office/drawing/2014/main" id="{2A35DB53-42BE-460E-9CA1-1294C98463C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48" name="Rectangle 82">
            <a:extLst>
              <a:ext uri="{FF2B5EF4-FFF2-40B4-BE49-F238E27FC236}">
                <a16:creationId xmlns:a16="http://schemas.microsoft.com/office/drawing/2014/main" id="{58A973E8-C2D4-4C81-8ADE-C5C021A615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9" name="Group 84">
            <a:extLst>
              <a:ext uri="{FF2B5EF4-FFF2-40B4-BE49-F238E27FC236}">
                <a16:creationId xmlns:a16="http://schemas.microsoft.com/office/drawing/2014/main" id="{A08E251A-5371-4E82-A0F3-2CA0C15AB09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6" name="Straight Connector 85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86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3.amazonaws.com/cdn.freshdesk.com/data/helpdesk/attachments/production/17011414435/original/zQkAr4t_nTRIALG0vnxwmdCnCFlki2eiJA?1497457354">
            <a:extLst>
              <a:ext uri="{FF2B5EF4-FFF2-40B4-BE49-F238E27FC236}">
                <a16:creationId xmlns:a16="http://schemas.microsoft.com/office/drawing/2014/main" id="{F8F4BD28-5460-4A20-AC3C-4E34D5956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497"/>
          <a:stretch/>
        </p:blipFill>
        <p:spPr bwMode="auto"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3F5C87-6C6E-4EDE-938E-7DF7845D1522}"/>
              </a:ext>
            </a:extLst>
          </p:cNvPr>
          <p:cNvSpPr txBox="1"/>
          <p:nvPr/>
        </p:nvSpPr>
        <p:spPr>
          <a:xfrm>
            <a:off x="672251" y="4509319"/>
            <a:ext cx="9552558" cy="16414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Office365.Uservoice.com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Feedback.azure.com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Windows feedback tool</a:t>
            </a:r>
          </a:p>
        </p:txBody>
      </p:sp>
    </p:spTree>
    <p:extLst>
      <p:ext uri="{BB962C8B-B14F-4D97-AF65-F5344CB8AC3E}">
        <p14:creationId xmlns:p14="http://schemas.microsoft.com/office/powerpoint/2010/main" val="230273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3766-5A03-4C98-BA80-F73EF840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7" y="2301180"/>
            <a:ext cx="8534400" cy="1507067"/>
          </a:xfrm>
        </p:spPr>
        <p:txBody>
          <a:bodyPr/>
          <a:lstStyle/>
          <a:p>
            <a:r>
              <a:rPr lang="en-US" dirty="0"/>
              <a:t>The live stuff</a:t>
            </a:r>
          </a:p>
        </p:txBody>
      </p:sp>
    </p:spTree>
    <p:extLst>
      <p:ext uri="{BB962C8B-B14F-4D97-AF65-F5344CB8AC3E}">
        <p14:creationId xmlns:p14="http://schemas.microsoft.com/office/powerpoint/2010/main" val="1950939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  <a:effectLst/>
        </p:spPr>
      </p:sp>
      <p:grpSp>
        <p:nvGrpSpPr>
          <p:cNvPr id="25" name="Group 2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39D0655-E8D2-45A1-8397-34E1622784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236" r="17849"/>
          <a:stretch/>
        </p:blipFill>
        <p:spPr>
          <a:xfrm>
            <a:off x="832" y="10"/>
            <a:ext cx="2722272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4" name="Group 3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5" name="Straight Connector 3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8D1F49-9E80-4476-B38A-0EE3114E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Mike Nelson</a:t>
            </a:r>
            <a:br>
              <a:rPr lang="en-US" sz="3300"/>
            </a:br>
            <a:r>
              <a:rPr lang="en-US" sz="2400"/>
              <a:t>@nelmedia</a:t>
            </a:r>
            <a:br>
              <a:rPr lang="en-US" sz="2400"/>
            </a:br>
            <a:r>
              <a:rPr lang="en-US" sz="2400"/>
              <a:t>nelmedia@gmail.com</a:t>
            </a:r>
            <a:endParaRPr lang="en-US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8FDA9-AF3D-456D-A5EF-046194CC4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84612" y="685800"/>
            <a:ext cx="6626072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2400">
                <a:solidFill>
                  <a:schemeClr val="tx1"/>
                </a:solidFill>
              </a:rPr>
              <a:t>Cloud Architect – Zerto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>
                <a:solidFill>
                  <a:schemeClr val="tx1"/>
                </a:solidFill>
              </a:rPr>
              <a:t>Microsoft MVP – Cloud &amp; Datacenter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>
                <a:solidFill>
                  <a:schemeClr val="tx1"/>
                </a:solidFill>
              </a:rPr>
              <a:t>Microsoft Azure Advisor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>
                <a:solidFill>
                  <a:schemeClr val="tx1"/>
                </a:solidFill>
              </a:rPr>
              <a:t>Citrix CTP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>
                <a:solidFill>
                  <a:schemeClr val="tx1"/>
                </a:solidFill>
              </a:rPr>
              <a:t>VMware vExpert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44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27B39-4500-4047-B2AA-6B52363BC218}"/>
              </a:ext>
            </a:extLst>
          </p:cNvPr>
          <p:cNvSpPr txBox="1"/>
          <p:nvPr/>
        </p:nvSpPr>
        <p:spPr>
          <a:xfrm>
            <a:off x="1104900" y="1152525"/>
            <a:ext cx="5891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Discussions and Demos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7BD4F-68F0-4D0E-938C-C320A029C92B}"/>
              </a:ext>
            </a:extLst>
          </p:cNvPr>
          <p:cNvSpPr txBox="1"/>
          <p:nvPr/>
        </p:nvSpPr>
        <p:spPr>
          <a:xfrm>
            <a:off x="1371600" y="2076450"/>
            <a:ext cx="65085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Century Gothic" panose="020B0502020202020204" pitchFamily="34" charset="0"/>
              <a:buChar char="►"/>
            </a:pPr>
            <a:r>
              <a:rPr lang="en-US" sz="2800" dirty="0"/>
              <a:t>Room Temp on Office 365 &amp; Azure</a:t>
            </a:r>
          </a:p>
          <a:p>
            <a:pPr marL="285750" indent="-285750">
              <a:buClr>
                <a:schemeClr val="tx1"/>
              </a:buClr>
              <a:buFont typeface="Century Gothic" panose="020B0502020202020204" pitchFamily="34" charset="0"/>
              <a:buChar char="►"/>
            </a:pPr>
            <a:r>
              <a:rPr lang="en-US" sz="2800" dirty="0"/>
              <a:t>Some Stats</a:t>
            </a:r>
          </a:p>
          <a:p>
            <a:pPr marL="285750" indent="-285750">
              <a:buClr>
                <a:schemeClr val="tx1"/>
              </a:buClr>
              <a:buFont typeface="Century Gothic" panose="020B0502020202020204" pitchFamily="34" charset="0"/>
              <a:buChar char="►"/>
            </a:pPr>
            <a:r>
              <a:rPr lang="en-US" sz="2800" dirty="0"/>
              <a:t>Common Integration</a:t>
            </a:r>
          </a:p>
          <a:p>
            <a:pPr marL="285750" indent="-285750">
              <a:buClr>
                <a:schemeClr val="tx1"/>
              </a:buClr>
              <a:buFont typeface="Century Gothic" panose="020B0502020202020204" pitchFamily="34" charset="0"/>
              <a:buChar char="►"/>
            </a:pPr>
            <a:r>
              <a:rPr lang="en-US" sz="2800" dirty="0"/>
              <a:t>The Live Stuff</a:t>
            </a:r>
          </a:p>
        </p:txBody>
      </p:sp>
    </p:spTree>
    <p:extLst>
      <p:ext uri="{BB962C8B-B14F-4D97-AF65-F5344CB8AC3E}">
        <p14:creationId xmlns:p14="http://schemas.microsoft.com/office/powerpoint/2010/main" val="3451008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ky, outdoor, person, woman&#10;&#10;Description generated with very high confidence">
            <a:extLst>
              <a:ext uri="{FF2B5EF4-FFF2-40B4-BE49-F238E27FC236}">
                <a16:creationId xmlns:a16="http://schemas.microsoft.com/office/drawing/2014/main" id="{7AC9C1CA-2E55-432A-B5CD-3D83E2DDC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2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outdoor, beach, sky&#10;&#10;Description generated with very high confidence">
            <a:extLst>
              <a:ext uri="{FF2B5EF4-FFF2-40B4-BE49-F238E27FC236}">
                <a16:creationId xmlns:a16="http://schemas.microsoft.com/office/drawing/2014/main" id="{3901A201-0CCA-4712-A1E5-D12AAE8F1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59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1C260DC-A2CE-47F0-9264-8F9663325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238584"/>
              </p:ext>
            </p:extLst>
          </p:nvPr>
        </p:nvGraphicFramePr>
        <p:xfrm>
          <a:off x="1192192" y="231494"/>
          <a:ext cx="9618562" cy="6273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176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D12F833-457B-4BAD-A821-8EBEAB35E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9D12F833-457B-4BAD-A821-8EBEAB35E4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E2E7DF6-6DFD-4D77-8E13-1BC485792A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E2E7DF6-6DFD-4D77-8E13-1BC485792A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4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iodic Table of Office 365 with Forms 700px.png">
            <a:extLst>
              <a:ext uri="{FF2B5EF4-FFF2-40B4-BE49-F238E27FC236}">
                <a16:creationId xmlns:a16="http://schemas.microsoft.com/office/drawing/2014/main" id="{5A37EC61-DE96-470B-B6DE-CD041A3A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090" y="643467"/>
            <a:ext cx="765782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073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C077D4-2F88-4077-BD24-C1CA9605F2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t="15685" b="209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80DAC-D5D4-4F55-A311-C973FB85AAFA}"/>
              </a:ext>
            </a:extLst>
          </p:cNvPr>
          <p:cNvSpPr txBox="1"/>
          <p:nvPr/>
        </p:nvSpPr>
        <p:spPr>
          <a:xfrm>
            <a:off x="-3197" y="1522338"/>
            <a:ext cx="12188825" cy="9364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products.office.com/</a:t>
            </a:r>
            <a:r>
              <a:rPr lang="en-US" sz="3200" cap="all" dirty="0" err="1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cap="all" dirty="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-us/business/office-365-roadmap</a:t>
            </a:r>
          </a:p>
        </p:txBody>
      </p:sp>
    </p:spTree>
    <p:extLst>
      <p:ext uri="{BB962C8B-B14F-4D97-AF65-F5344CB8AC3E}">
        <p14:creationId xmlns:p14="http://schemas.microsoft.com/office/powerpoint/2010/main" val="2477438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  <a:effectLst/>
        </p:spPr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23" name="Straight Connector 2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AC077D4-2F88-4077-BD24-C1CA9605F2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l="2227" r="16439" b="-1"/>
          <a:stretch/>
        </p:blipFill>
        <p:spPr>
          <a:xfrm>
            <a:off x="20" y="-1776"/>
            <a:ext cx="12195155" cy="685977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80DAC-D5D4-4F55-A311-C973FB85AAFA}"/>
              </a:ext>
            </a:extLst>
          </p:cNvPr>
          <p:cNvSpPr txBox="1"/>
          <p:nvPr/>
        </p:nvSpPr>
        <p:spPr>
          <a:xfrm>
            <a:off x="1864979" y="-380322"/>
            <a:ext cx="11960894" cy="1718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www.roadmapwatch.com</a:t>
            </a:r>
          </a:p>
        </p:txBody>
      </p:sp>
    </p:spTree>
    <p:extLst>
      <p:ext uri="{BB962C8B-B14F-4D97-AF65-F5344CB8AC3E}">
        <p14:creationId xmlns:p14="http://schemas.microsoft.com/office/powerpoint/2010/main" val="3020482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  <wetp:taskpane dockstate="right" visibility="0" width="350" row="8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E083F7D-79B4-4A3F-9141-CA6FBC019C0C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55D5565-27AB-41A8-8F64-A92DBC6C0083}">
  <we:reference id="wa104178141" version="3.1.0.23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183</TotalTime>
  <Words>274</Words>
  <Application>Microsoft Office PowerPoint</Application>
  <PresentationFormat>Widescreen</PresentationFormat>
  <Paragraphs>56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Century Gothic</vt:lpstr>
      <vt:lpstr>Segoe UI</vt:lpstr>
      <vt:lpstr>Segoe UI Light</vt:lpstr>
      <vt:lpstr>Wingdings 3</vt:lpstr>
      <vt:lpstr>Slice</vt:lpstr>
      <vt:lpstr>Some way Cool things to do in office 365 &amp; azure</vt:lpstr>
      <vt:lpstr>Mike Nelson @nelmedia nelmedia@gmail.com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Integrations</vt:lpstr>
      <vt:lpstr>PowerPoint Presentation</vt:lpstr>
      <vt:lpstr>PowerPoint Presentation</vt:lpstr>
      <vt:lpstr>PowerPoint Presentation</vt:lpstr>
      <vt:lpstr>PowerPoint Presentation</vt:lpstr>
      <vt:lpstr>The live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way Cool things to do in office 365 &amp; azure</dc:title>
  <dc:creator>Mike Nelson</dc:creator>
  <cp:lastModifiedBy>Mike Nelson</cp:lastModifiedBy>
  <cp:revision>4</cp:revision>
  <dcterms:created xsi:type="dcterms:W3CDTF">2017-09-16T17:22:22Z</dcterms:created>
  <dcterms:modified xsi:type="dcterms:W3CDTF">2017-09-18T15:01:54Z</dcterms:modified>
</cp:coreProperties>
</file>