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8" r:id="rId2"/>
    <p:sldId id="260" r:id="rId3"/>
    <p:sldId id="290" r:id="rId4"/>
    <p:sldId id="261" r:id="rId5"/>
    <p:sldId id="291" r:id="rId6"/>
    <p:sldId id="262" r:id="rId7"/>
    <p:sldId id="263" r:id="rId8"/>
    <p:sldId id="266" r:id="rId9"/>
    <p:sldId id="264" r:id="rId10"/>
    <p:sldId id="265" r:id="rId11"/>
    <p:sldId id="287" r:id="rId12"/>
    <p:sldId id="294" r:id="rId13"/>
    <p:sldId id="295" r:id="rId14"/>
    <p:sldId id="288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92" r:id="rId30"/>
    <p:sldId id="293" r:id="rId31"/>
    <p:sldId id="286" r:id="rId32"/>
    <p:sldId id="289" r:id="rId3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99" autoAdjust="0"/>
    <p:restoredTop sz="94629" autoAdjust="0"/>
  </p:normalViewPr>
  <p:slideViewPr>
    <p:cSldViewPr>
      <p:cViewPr varScale="1">
        <p:scale>
          <a:sx n="85" d="100"/>
          <a:sy n="85" d="100"/>
        </p:scale>
        <p:origin x="168" y="11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71F481-29F9-4E35-B104-309097BC7140}" type="doc">
      <dgm:prSet loTypeId="urn:microsoft.com/office/officeart/2008/layout/CircleAccentTimeline" loCatId="process" qsTypeId="urn:microsoft.com/office/officeart/2005/8/quickstyle/simple2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05DA060E-AD09-4357-934D-31B35FBAE676}">
      <dgm:prSet phldrT="[Text]"/>
      <dgm:spPr/>
      <dgm:t>
        <a:bodyPr/>
        <a:lstStyle/>
        <a:p>
          <a:r>
            <a:rPr lang="en-US" dirty="0" smtClean="0"/>
            <a:t>1960’s</a:t>
          </a:r>
          <a:endParaRPr lang="en-US" dirty="0"/>
        </a:p>
      </dgm:t>
    </dgm:pt>
    <dgm:pt modelId="{8F9DE69B-16DA-42D1-B507-82F3FA1FF4BF}" type="parTrans" cxnId="{4B3B4DAF-2519-4F6E-B6E7-2B81FDF0DEC3}">
      <dgm:prSet/>
      <dgm:spPr/>
      <dgm:t>
        <a:bodyPr/>
        <a:lstStyle/>
        <a:p>
          <a:endParaRPr lang="en-US"/>
        </a:p>
      </dgm:t>
    </dgm:pt>
    <dgm:pt modelId="{3F5F972C-0990-4186-8818-6D4EA11639B7}" type="sibTrans" cxnId="{4B3B4DAF-2519-4F6E-B6E7-2B81FDF0DEC3}">
      <dgm:prSet/>
      <dgm:spPr/>
      <dgm:t>
        <a:bodyPr/>
        <a:lstStyle/>
        <a:p>
          <a:endParaRPr lang="en-US"/>
        </a:p>
      </dgm:t>
    </dgm:pt>
    <dgm:pt modelId="{5127F72B-31BE-4F84-B524-DDA5DF013AEA}">
      <dgm:prSet phldrT="[Text]"/>
      <dgm:spPr/>
      <dgm:t>
        <a:bodyPr/>
        <a:lstStyle/>
        <a:p>
          <a:r>
            <a:rPr lang="en-US" dirty="0" smtClean="0"/>
            <a:t>Mainframe</a:t>
          </a:r>
          <a:endParaRPr lang="en-US" dirty="0"/>
        </a:p>
      </dgm:t>
    </dgm:pt>
    <dgm:pt modelId="{8369652A-DA5A-45E6-890C-B91D2B665896}" type="parTrans" cxnId="{C12122BE-3E7C-46E8-A422-308DECAB2EC8}">
      <dgm:prSet/>
      <dgm:spPr/>
      <dgm:t>
        <a:bodyPr/>
        <a:lstStyle/>
        <a:p>
          <a:endParaRPr lang="en-US"/>
        </a:p>
      </dgm:t>
    </dgm:pt>
    <dgm:pt modelId="{75B49105-C143-4319-8D6F-9672396898A5}" type="sibTrans" cxnId="{C12122BE-3E7C-46E8-A422-308DECAB2EC8}">
      <dgm:prSet/>
      <dgm:spPr/>
      <dgm:t>
        <a:bodyPr/>
        <a:lstStyle/>
        <a:p>
          <a:endParaRPr lang="en-US"/>
        </a:p>
      </dgm:t>
    </dgm:pt>
    <dgm:pt modelId="{0FBA8A15-4FB9-45E0-9A77-261BBAF44E5A}">
      <dgm:prSet phldrT="[Text]"/>
      <dgm:spPr/>
      <dgm:t>
        <a:bodyPr/>
        <a:lstStyle/>
        <a:p>
          <a:r>
            <a:rPr lang="en-US" dirty="0" smtClean="0"/>
            <a:t>1979</a:t>
          </a:r>
          <a:endParaRPr lang="en-US" dirty="0"/>
        </a:p>
      </dgm:t>
    </dgm:pt>
    <dgm:pt modelId="{62AA6988-5832-4438-8821-E273994088C8}" type="parTrans" cxnId="{252D5A67-DF53-4DEC-9376-5959CF548F07}">
      <dgm:prSet/>
      <dgm:spPr/>
      <dgm:t>
        <a:bodyPr/>
        <a:lstStyle/>
        <a:p>
          <a:endParaRPr lang="en-US"/>
        </a:p>
      </dgm:t>
    </dgm:pt>
    <dgm:pt modelId="{06FA2858-2636-4B6B-BA31-C1B597405B64}" type="sibTrans" cxnId="{252D5A67-DF53-4DEC-9376-5959CF548F07}">
      <dgm:prSet/>
      <dgm:spPr/>
      <dgm:t>
        <a:bodyPr/>
        <a:lstStyle/>
        <a:p>
          <a:endParaRPr lang="en-US"/>
        </a:p>
      </dgm:t>
    </dgm:pt>
    <dgm:pt modelId="{3A055EF3-00E8-438A-9FA8-4BAFADA88E20}">
      <dgm:prSet phldrT="[Text]"/>
      <dgm:spPr/>
      <dgm:t>
        <a:bodyPr/>
        <a:lstStyle/>
        <a:p>
          <a:r>
            <a:rPr lang="en-US" dirty="0" err="1" smtClean="0"/>
            <a:t>Chroot</a:t>
          </a:r>
          <a:r>
            <a:rPr lang="en-US" dirty="0" smtClean="0"/>
            <a:t> in Unix V7</a:t>
          </a:r>
          <a:endParaRPr lang="en-US" dirty="0"/>
        </a:p>
      </dgm:t>
    </dgm:pt>
    <dgm:pt modelId="{31EEDE85-811F-47BA-9E36-88B30733D696}" type="parTrans" cxnId="{FFB260AA-C56C-42D9-8EA5-46F340B394E6}">
      <dgm:prSet/>
      <dgm:spPr/>
      <dgm:t>
        <a:bodyPr/>
        <a:lstStyle/>
        <a:p>
          <a:endParaRPr lang="en-US"/>
        </a:p>
      </dgm:t>
    </dgm:pt>
    <dgm:pt modelId="{D8DF7270-F7CD-4808-B386-C9E596280DA0}" type="sibTrans" cxnId="{FFB260AA-C56C-42D9-8EA5-46F340B394E6}">
      <dgm:prSet/>
      <dgm:spPr/>
      <dgm:t>
        <a:bodyPr/>
        <a:lstStyle/>
        <a:p>
          <a:endParaRPr lang="en-US"/>
        </a:p>
      </dgm:t>
    </dgm:pt>
    <dgm:pt modelId="{7178FE50-56A7-4A39-B2E0-E34ED8BEBA59}">
      <dgm:prSet phldrT="[Text]"/>
      <dgm:spPr/>
      <dgm:t>
        <a:bodyPr/>
        <a:lstStyle/>
        <a:p>
          <a:r>
            <a:rPr lang="en-US" dirty="0" smtClean="0"/>
            <a:t>1990-2000+</a:t>
          </a:r>
          <a:endParaRPr lang="en-US" dirty="0"/>
        </a:p>
      </dgm:t>
    </dgm:pt>
    <dgm:pt modelId="{8813C81A-EABD-4EA3-BB63-24052651F9A3}" type="parTrans" cxnId="{A29618BE-CA02-43C6-BCB7-5513FE719BDD}">
      <dgm:prSet/>
      <dgm:spPr/>
      <dgm:t>
        <a:bodyPr/>
        <a:lstStyle/>
        <a:p>
          <a:endParaRPr lang="en-US"/>
        </a:p>
      </dgm:t>
    </dgm:pt>
    <dgm:pt modelId="{A4457B34-4408-4B2F-8E87-BF443761B25B}" type="sibTrans" cxnId="{A29618BE-CA02-43C6-BCB7-5513FE719BDD}">
      <dgm:prSet/>
      <dgm:spPr/>
      <dgm:t>
        <a:bodyPr/>
        <a:lstStyle/>
        <a:p>
          <a:endParaRPr lang="en-US"/>
        </a:p>
      </dgm:t>
    </dgm:pt>
    <dgm:pt modelId="{9F50C16F-A563-4578-89D1-529BFC483156}">
      <dgm:prSet phldrT="[Text]"/>
      <dgm:spPr/>
      <dgm:t>
        <a:bodyPr/>
        <a:lstStyle/>
        <a:p>
          <a:r>
            <a:rPr lang="en-US" dirty="0" smtClean="0"/>
            <a:t>BSD Jails, Solaris Zones</a:t>
          </a:r>
          <a:endParaRPr lang="en-US" dirty="0"/>
        </a:p>
      </dgm:t>
    </dgm:pt>
    <dgm:pt modelId="{16829796-0833-4CA1-AC3C-F49533EEB239}" type="parTrans" cxnId="{8CA293A7-6249-4321-9284-A47A2B756E6A}">
      <dgm:prSet/>
      <dgm:spPr/>
      <dgm:t>
        <a:bodyPr/>
        <a:lstStyle/>
        <a:p>
          <a:endParaRPr lang="en-US"/>
        </a:p>
      </dgm:t>
    </dgm:pt>
    <dgm:pt modelId="{D28C8177-BAD8-4464-AE2F-46BECBC06510}" type="sibTrans" cxnId="{8CA293A7-6249-4321-9284-A47A2B756E6A}">
      <dgm:prSet/>
      <dgm:spPr/>
      <dgm:t>
        <a:bodyPr/>
        <a:lstStyle/>
        <a:p>
          <a:endParaRPr lang="en-US"/>
        </a:p>
      </dgm:t>
    </dgm:pt>
    <dgm:pt modelId="{C04AC315-44C6-4B73-B56B-B24C179EA2A0}">
      <dgm:prSet phldrT="[Text]"/>
      <dgm:spPr/>
      <dgm:t>
        <a:bodyPr/>
        <a:lstStyle/>
        <a:p>
          <a:r>
            <a:rPr lang="en-US" dirty="0" smtClean="0"/>
            <a:t>Linux </a:t>
          </a:r>
          <a:r>
            <a:rPr lang="en-US" dirty="0" err="1" smtClean="0"/>
            <a:t>Vserver</a:t>
          </a:r>
          <a:endParaRPr lang="en-US" dirty="0"/>
        </a:p>
      </dgm:t>
    </dgm:pt>
    <dgm:pt modelId="{E9AA929D-8A58-4DD3-82D7-E1322D92A90F}" type="parTrans" cxnId="{F5D1CEFA-5D18-4985-B716-07E7FE9E0F8B}">
      <dgm:prSet/>
      <dgm:spPr/>
      <dgm:t>
        <a:bodyPr/>
        <a:lstStyle/>
        <a:p>
          <a:endParaRPr lang="en-US"/>
        </a:p>
      </dgm:t>
    </dgm:pt>
    <dgm:pt modelId="{C5304F16-E122-4558-9303-907760641DA3}" type="sibTrans" cxnId="{F5D1CEFA-5D18-4985-B716-07E7FE9E0F8B}">
      <dgm:prSet/>
      <dgm:spPr/>
      <dgm:t>
        <a:bodyPr/>
        <a:lstStyle/>
        <a:p>
          <a:endParaRPr lang="en-US"/>
        </a:p>
      </dgm:t>
    </dgm:pt>
    <dgm:pt modelId="{7AFE65F9-AACA-449F-9231-2A743BAD710F}">
      <dgm:prSet phldrT="[Text]"/>
      <dgm:spPr/>
      <dgm:t>
        <a:bodyPr/>
        <a:lstStyle/>
        <a:p>
          <a:r>
            <a:rPr lang="en-US" dirty="0" smtClean="0"/>
            <a:t>2006</a:t>
          </a:r>
          <a:endParaRPr lang="en-US" dirty="0"/>
        </a:p>
      </dgm:t>
    </dgm:pt>
    <dgm:pt modelId="{BE63687F-2D6A-4854-BB3E-D7231BDA09D8}" type="parTrans" cxnId="{EA0813D7-62D1-463F-9090-CEE9102F3BA0}">
      <dgm:prSet/>
      <dgm:spPr/>
      <dgm:t>
        <a:bodyPr/>
        <a:lstStyle/>
        <a:p>
          <a:endParaRPr lang="en-US"/>
        </a:p>
      </dgm:t>
    </dgm:pt>
    <dgm:pt modelId="{31222169-A9F3-4367-8C12-B763825DA39A}" type="sibTrans" cxnId="{EA0813D7-62D1-463F-9090-CEE9102F3BA0}">
      <dgm:prSet/>
      <dgm:spPr/>
      <dgm:t>
        <a:bodyPr/>
        <a:lstStyle/>
        <a:p>
          <a:endParaRPr lang="en-US"/>
        </a:p>
      </dgm:t>
    </dgm:pt>
    <dgm:pt modelId="{0E95523E-3663-4C75-8324-07F4588E1ADA}">
      <dgm:prSet phldrT="[Text]"/>
      <dgm:spPr/>
      <dgm:t>
        <a:bodyPr/>
        <a:lstStyle/>
        <a:p>
          <a:r>
            <a:rPr lang="en-US" dirty="0" smtClean="0"/>
            <a:t>Process Containers</a:t>
          </a:r>
          <a:endParaRPr lang="en-US" dirty="0"/>
        </a:p>
      </dgm:t>
    </dgm:pt>
    <dgm:pt modelId="{E111BCA8-9E6C-4FDC-9374-9E4E4FA74877}" type="parTrans" cxnId="{32E0E77A-E0C7-4417-8149-1C9AA5F6A0DA}">
      <dgm:prSet/>
      <dgm:spPr/>
      <dgm:t>
        <a:bodyPr/>
        <a:lstStyle/>
        <a:p>
          <a:endParaRPr lang="en-US"/>
        </a:p>
      </dgm:t>
    </dgm:pt>
    <dgm:pt modelId="{6699BD3D-AEDF-40B0-B34B-701B9369EAE9}" type="sibTrans" cxnId="{32E0E77A-E0C7-4417-8149-1C9AA5F6A0DA}">
      <dgm:prSet/>
      <dgm:spPr/>
      <dgm:t>
        <a:bodyPr/>
        <a:lstStyle/>
        <a:p>
          <a:endParaRPr lang="en-US"/>
        </a:p>
      </dgm:t>
    </dgm:pt>
    <dgm:pt modelId="{7D7196FA-D162-4505-B12B-E6B50F4A2B4B}">
      <dgm:prSet phldrT="[Text]"/>
      <dgm:spPr/>
      <dgm:t>
        <a:bodyPr/>
        <a:lstStyle/>
        <a:p>
          <a:r>
            <a:rPr lang="en-US" dirty="0" smtClean="0"/>
            <a:t>2008</a:t>
          </a:r>
          <a:endParaRPr lang="en-US" dirty="0"/>
        </a:p>
      </dgm:t>
    </dgm:pt>
    <dgm:pt modelId="{60171F91-2882-4E7D-BCD4-8748BF5042B7}" type="parTrans" cxnId="{87439DAA-C955-4E9B-B6E5-0DF4C6822447}">
      <dgm:prSet/>
      <dgm:spPr/>
      <dgm:t>
        <a:bodyPr/>
        <a:lstStyle/>
        <a:p>
          <a:endParaRPr lang="en-US"/>
        </a:p>
      </dgm:t>
    </dgm:pt>
    <dgm:pt modelId="{320DCC1E-4A1C-4DC9-816E-44AED2433AAC}" type="sibTrans" cxnId="{87439DAA-C955-4E9B-B6E5-0DF4C6822447}">
      <dgm:prSet/>
      <dgm:spPr/>
      <dgm:t>
        <a:bodyPr/>
        <a:lstStyle/>
        <a:p>
          <a:endParaRPr lang="en-US"/>
        </a:p>
      </dgm:t>
    </dgm:pt>
    <dgm:pt modelId="{7DBFBF1B-6F72-44A9-ABAF-D60BAAE5B143}">
      <dgm:prSet phldrT="[Text]"/>
      <dgm:spPr/>
      <dgm:t>
        <a:bodyPr/>
        <a:lstStyle/>
        <a:p>
          <a:r>
            <a:rPr lang="en-US" dirty="0" smtClean="0"/>
            <a:t>LXC</a:t>
          </a:r>
          <a:endParaRPr lang="en-US" dirty="0"/>
        </a:p>
      </dgm:t>
    </dgm:pt>
    <dgm:pt modelId="{657F57A6-1853-4126-9DAD-36BF931077EE}" type="parTrans" cxnId="{65BC5245-00C2-4ECE-8BC9-A32ABBE3123A}">
      <dgm:prSet/>
      <dgm:spPr/>
      <dgm:t>
        <a:bodyPr/>
        <a:lstStyle/>
        <a:p>
          <a:endParaRPr lang="en-US"/>
        </a:p>
      </dgm:t>
    </dgm:pt>
    <dgm:pt modelId="{4D857CB6-1779-46D2-8C10-6644A5255B14}" type="sibTrans" cxnId="{65BC5245-00C2-4ECE-8BC9-A32ABBE3123A}">
      <dgm:prSet/>
      <dgm:spPr/>
      <dgm:t>
        <a:bodyPr/>
        <a:lstStyle/>
        <a:p>
          <a:endParaRPr lang="en-US"/>
        </a:p>
      </dgm:t>
    </dgm:pt>
    <dgm:pt modelId="{73410F8F-525C-4464-BBF1-B6CA5A0CFD37}">
      <dgm:prSet phldrT="[Text]"/>
      <dgm:spPr/>
      <dgm:t>
        <a:bodyPr/>
        <a:lstStyle/>
        <a:p>
          <a:r>
            <a:rPr lang="en-US" dirty="0" smtClean="0"/>
            <a:t>2013</a:t>
          </a:r>
          <a:endParaRPr lang="en-US" dirty="0"/>
        </a:p>
      </dgm:t>
    </dgm:pt>
    <dgm:pt modelId="{11B9E4FC-451B-45AC-A302-BBEE5F4C53C9}" type="parTrans" cxnId="{1DD199AE-349C-4AD7-819B-86143A81B023}">
      <dgm:prSet/>
      <dgm:spPr/>
      <dgm:t>
        <a:bodyPr/>
        <a:lstStyle/>
        <a:p>
          <a:endParaRPr lang="en-US"/>
        </a:p>
      </dgm:t>
    </dgm:pt>
    <dgm:pt modelId="{48359A42-65EF-4227-A85B-C400CDB0B026}" type="sibTrans" cxnId="{1DD199AE-349C-4AD7-819B-86143A81B023}">
      <dgm:prSet/>
      <dgm:spPr/>
      <dgm:t>
        <a:bodyPr/>
        <a:lstStyle/>
        <a:p>
          <a:endParaRPr lang="en-US"/>
        </a:p>
      </dgm:t>
    </dgm:pt>
    <dgm:pt modelId="{382C97C5-948A-416D-BB43-BFDEBC6FDA0A}">
      <dgm:prSet phldrT="[Text]"/>
      <dgm:spPr/>
      <dgm:t>
        <a:bodyPr/>
        <a:lstStyle/>
        <a:p>
          <a:r>
            <a:rPr lang="en-US" dirty="0" smtClean="0"/>
            <a:t>Docker</a:t>
          </a:r>
          <a:endParaRPr lang="en-US" dirty="0"/>
        </a:p>
      </dgm:t>
    </dgm:pt>
    <dgm:pt modelId="{D4C6D78D-D9E0-4DCE-BCA3-F0940DAB6CE2}" type="parTrans" cxnId="{FDB66267-937F-4A34-8116-C160DDF60C1A}">
      <dgm:prSet/>
      <dgm:spPr/>
      <dgm:t>
        <a:bodyPr/>
        <a:lstStyle/>
        <a:p>
          <a:endParaRPr lang="en-US"/>
        </a:p>
      </dgm:t>
    </dgm:pt>
    <dgm:pt modelId="{F3662EAD-E868-46B6-BE8C-A501FBE414EC}" type="sibTrans" cxnId="{FDB66267-937F-4A34-8116-C160DDF60C1A}">
      <dgm:prSet/>
      <dgm:spPr/>
      <dgm:t>
        <a:bodyPr/>
        <a:lstStyle/>
        <a:p>
          <a:endParaRPr lang="en-US"/>
        </a:p>
      </dgm:t>
    </dgm:pt>
    <dgm:pt modelId="{764E274E-95B0-4AEB-89DD-0F654F14C913}">
      <dgm:prSet phldrT="[Text]"/>
      <dgm:spPr/>
      <dgm:t>
        <a:bodyPr/>
        <a:lstStyle/>
        <a:p>
          <a:r>
            <a:rPr lang="en-US" dirty="0" smtClean="0"/>
            <a:t>2014</a:t>
          </a:r>
          <a:endParaRPr lang="en-US" dirty="0"/>
        </a:p>
      </dgm:t>
    </dgm:pt>
    <dgm:pt modelId="{0A0ED1AD-D023-4732-891F-9BB393B7688C}" type="parTrans" cxnId="{00FE619C-B384-4732-AEEF-BF13B31859F8}">
      <dgm:prSet/>
      <dgm:spPr/>
      <dgm:t>
        <a:bodyPr/>
        <a:lstStyle/>
        <a:p>
          <a:endParaRPr lang="en-US"/>
        </a:p>
      </dgm:t>
    </dgm:pt>
    <dgm:pt modelId="{2B0DDD25-51C8-4A5F-99F3-3551F68B021B}" type="sibTrans" cxnId="{00FE619C-B384-4732-AEEF-BF13B31859F8}">
      <dgm:prSet/>
      <dgm:spPr/>
      <dgm:t>
        <a:bodyPr/>
        <a:lstStyle/>
        <a:p>
          <a:endParaRPr lang="en-US"/>
        </a:p>
      </dgm:t>
    </dgm:pt>
    <dgm:pt modelId="{4F7AE336-5B43-440D-8341-528D121152F8}">
      <dgm:prSet phldrT="[Text]"/>
      <dgm:spPr/>
      <dgm:t>
        <a:bodyPr/>
        <a:lstStyle/>
        <a:p>
          <a:r>
            <a:rPr lang="en-US" dirty="0" smtClean="0"/>
            <a:t>Rocket</a:t>
          </a:r>
          <a:endParaRPr lang="en-US" dirty="0"/>
        </a:p>
      </dgm:t>
    </dgm:pt>
    <dgm:pt modelId="{DF92F44A-7A28-4A02-BBE2-C03150592833}" type="parTrans" cxnId="{A4133DBE-6B09-476B-99F5-83420C47310F}">
      <dgm:prSet/>
      <dgm:spPr/>
      <dgm:t>
        <a:bodyPr/>
        <a:lstStyle/>
        <a:p>
          <a:endParaRPr lang="en-US"/>
        </a:p>
      </dgm:t>
    </dgm:pt>
    <dgm:pt modelId="{ED82AB21-E41E-401E-B458-EC3E287B3428}" type="sibTrans" cxnId="{A4133DBE-6B09-476B-99F5-83420C47310F}">
      <dgm:prSet/>
      <dgm:spPr/>
      <dgm:t>
        <a:bodyPr/>
        <a:lstStyle/>
        <a:p>
          <a:endParaRPr lang="en-US"/>
        </a:p>
      </dgm:t>
    </dgm:pt>
    <dgm:pt modelId="{9946AE14-5E59-47C9-914F-25811292EA6F}" type="pres">
      <dgm:prSet presAssocID="{3671F481-29F9-4E35-B104-309097BC7140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8F1116E6-3568-4634-B369-BD921A196FD9}" type="pres">
      <dgm:prSet presAssocID="{05DA060E-AD09-4357-934D-31B35FBAE676}" presName="parComposite" presStyleCnt="0"/>
      <dgm:spPr/>
    </dgm:pt>
    <dgm:pt modelId="{EB9A65BF-A72B-48E1-A682-2692A739581F}" type="pres">
      <dgm:prSet presAssocID="{05DA060E-AD09-4357-934D-31B35FBAE676}" presName="parBigCircle" presStyleLbl="node0" presStyleIdx="0" presStyleCnt="7"/>
      <dgm:spPr/>
    </dgm:pt>
    <dgm:pt modelId="{D4545AF2-0BFC-4AD7-A1CB-67335E36F1FE}" type="pres">
      <dgm:prSet presAssocID="{05DA060E-AD09-4357-934D-31B35FBAE676}" presName="parTx" presStyleLbl="revTx" presStyleIdx="0" presStyleCnt="23"/>
      <dgm:spPr/>
      <dgm:t>
        <a:bodyPr/>
        <a:lstStyle/>
        <a:p>
          <a:endParaRPr lang="en-US"/>
        </a:p>
      </dgm:t>
    </dgm:pt>
    <dgm:pt modelId="{2850A21A-8CF7-4A93-8FC7-FBA49EBC5B0F}" type="pres">
      <dgm:prSet presAssocID="{05DA060E-AD09-4357-934D-31B35FBAE676}" presName="bSpace" presStyleCnt="0"/>
      <dgm:spPr/>
    </dgm:pt>
    <dgm:pt modelId="{11326509-70DC-4C31-BEDF-5170ADF1519E}" type="pres">
      <dgm:prSet presAssocID="{05DA060E-AD09-4357-934D-31B35FBAE676}" presName="parBackupNorm" presStyleCnt="0"/>
      <dgm:spPr/>
    </dgm:pt>
    <dgm:pt modelId="{98B4000F-63FB-4A28-9A0A-0C802DF45558}" type="pres">
      <dgm:prSet presAssocID="{3F5F972C-0990-4186-8818-6D4EA11639B7}" presName="parSpace" presStyleCnt="0"/>
      <dgm:spPr/>
    </dgm:pt>
    <dgm:pt modelId="{D3167BEF-F9E5-42BE-BAFD-E12FB285D43D}" type="pres">
      <dgm:prSet presAssocID="{5127F72B-31BE-4F84-B524-DDA5DF013AEA}" presName="desBackupLeftNorm" presStyleCnt="0"/>
      <dgm:spPr/>
    </dgm:pt>
    <dgm:pt modelId="{124667A1-D120-4763-95BD-0B5EE777D5AB}" type="pres">
      <dgm:prSet presAssocID="{5127F72B-31BE-4F84-B524-DDA5DF013AEA}" presName="desComposite" presStyleCnt="0"/>
      <dgm:spPr/>
    </dgm:pt>
    <dgm:pt modelId="{9B539A12-5335-4EB3-897F-E1F4CB5EB059}" type="pres">
      <dgm:prSet presAssocID="{5127F72B-31BE-4F84-B524-DDA5DF013AEA}" presName="desCircle" presStyleLbl="node1" presStyleIdx="0" presStyleCnt="8"/>
      <dgm:spPr/>
    </dgm:pt>
    <dgm:pt modelId="{C58A61F7-24FD-47AB-814B-A70FE30125FA}" type="pres">
      <dgm:prSet presAssocID="{5127F72B-31BE-4F84-B524-DDA5DF013AEA}" presName="chTx" presStyleLbl="revTx" presStyleIdx="1" presStyleCnt="23"/>
      <dgm:spPr/>
      <dgm:t>
        <a:bodyPr/>
        <a:lstStyle/>
        <a:p>
          <a:endParaRPr lang="en-US"/>
        </a:p>
      </dgm:t>
    </dgm:pt>
    <dgm:pt modelId="{E71004F2-9B95-4845-8C1C-65594B8A559B}" type="pres">
      <dgm:prSet presAssocID="{5127F72B-31BE-4F84-B524-DDA5DF013AEA}" presName="desTx" presStyleLbl="revTx" presStyleIdx="2" presStyleCnt="23">
        <dgm:presLayoutVars>
          <dgm:bulletEnabled val="1"/>
        </dgm:presLayoutVars>
      </dgm:prSet>
      <dgm:spPr/>
    </dgm:pt>
    <dgm:pt modelId="{9BB69EA6-AA0B-46D7-92A6-3F93DBDBAE81}" type="pres">
      <dgm:prSet presAssocID="{5127F72B-31BE-4F84-B524-DDA5DF013AEA}" presName="desBackupRightNorm" presStyleCnt="0"/>
      <dgm:spPr/>
    </dgm:pt>
    <dgm:pt modelId="{7E74639C-AB6C-40A4-AB43-0528C7532670}" type="pres">
      <dgm:prSet presAssocID="{75B49105-C143-4319-8D6F-9672396898A5}" presName="desSpace" presStyleCnt="0"/>
      <dgm:spPr/>
    </dgm:pt>
    <dgm:pt modelId="{2F20F295-9810-45AA-BD15-A055DFFEAB3A}" type="pres">
      <dgm:prSet presAssocID="{0FBA8A15-4FB9-45E0-9A77-261BBAF44E5A}" presName="parComposite" presStyleCnt="0"/>
      <dgm:spPr/>
    </dgm:pt>
    <dgm:pt modelId="{C1DB8D5B-BA77-481F-ADBB-129DAED22B25}" type="pres">
      <dgm:prSet presAssocID="{0FBA8A15-4FB9-45E0-9A77-261BBAF44E5A}" presName="parBigCircle" presStyleLbl="node0" presStyleIdx="1" presStyleCnt="7"/>
      <dgm:spPr/>
    </dgm:pt>
    <dgm:pt modelId="{5F7FE8CD-D3AA-4E96-93B7-C6873C581AC2}" type="pres">
      <dgm:prSet presAssocID="{0FBA8A15-4FB9-45E0-9A77-261BBAF44E5A}" presName="parTx" presStyleLbl="revTx" presStyleIdx="3" presStyleCnt="23"/>
      <dgm:spPr/>
      <dgm:t>
        <a:bodyPr/>
        <a:lstStyle/>
        <a:p>
          <a:endParaRPr lang="en-US"/>
        </a:p>
      </dgm:t>
    </dgm:pt>
    <dgm:pt modelId="{075D6C36-27A2-4F03-A6EC-0C431CEBD8B4}" type="pres">
      <dgm:prSet presAssocID="{0FBA8A15-4FB9-45E0-9A77-261BBAF44E5A}" presName="bSpace" presStyleCnt="0"/>
      <dgm:spPr/>
    </dgm:pt>
    <dgm:pt modelId="{9BF78451-4B38-4432-ACCE-B63244044ED6}" type="pres">
      <dgm:prSet presAssocID="{0FBA8A15-4FB9-45E0-9A77-261BBAF44E5A}" presName="parBackupNorm" presStyleCnt="0"/>
      <dgm:spPr/>
    </dgm:pt>
    <dgm:pt modelId="{4ADC64E0-65F9-4953-A9B6-CDE9733209F4}" type="pres">
      <dgm:prSet presAssocID="{06FA2858-2636-4B6B-BA31-C1B597405B64}" presName="parSpace" presStyleCnt="0"/>
      <dgm:spPr/>
    </dgm:pt>
    <dgm:pt modelId="{98F508A0-014B-4CF0-9CC1-56F87542CC74}" type="pres">
      <dgm:prSet presAssocID="{3A055EF3-00E8-438A-9FA8-4BAFADA88E20}" presName="desBackupLeftNorm" presStyleCnt="0"/>
      <dgm:spPr/>
    </dgm:pt>
    <dgm:pt modelId="{CB428122-A466-4F05-9A11-A5059E5F5B82}" type="pres">
      <dgm:prSet presAssocID="{3A055EF3-00E8-438A-9FA8-4BAFADA88E20}" presName="desComposite" presStyleCnt="0"/>
      <dgm:spPr/>
    </dgm:pt>
    <dgm:pt modelId="{3FDEF943-B731-4B9B-B06D-BC14044C2A3A}" type="pres">
      <dgm:prSet presAssocID="{3A055EF3-00E8-438A-9FA8-4BAFADA88E20}" presName="desCircle" presStyleLbl="node1" presStyleIdx="1" presStyleCnt="8"/>
      <dgm:spPr/>
    </dgm:pt>
    <dgm:pt modelId="{1B6C6C15-8428-420A-B04E-DF2D7209ABF4}" type="pres">
      <dgm:prSet presAssocID="{3A055EF3-00E8-438A-9FA8-4BAFADA88E20}" presName="chTx" presStyleLbl="revTx" presStyleIdx="4" presStyleCnt="23"/>
      <dgm:spPr/>
      <dgm:t>
        <a:bodyPr/>
        <a:lstStyle/>
        <a:p>
          <a:endParaRPr lang="en-US"/>
        </a:p>
      </dgm:t>
    </dgm:pt>
    <dgm:pt modelId="{0A12E929-8879-4E0A-9274-074792B42924}" type="pres">
      <dgm:prSet presAssocID="{3A055EF3-00E8-438A-9FA8-4BAFADA88E20}" presName="desTx" presStyleLbl="revTx" presStyleIdx="5" presStyleCnt="23">
        <dgm:presLayoutVars>
          <dgm:bulletEnabled val="1"/>
        </dgm:presLayoutVars>
      </dgm:prSet>
      <dgm:spPr/>
    </dgm:pt>
    <dgm:pt modelId="{D9A6D9D9-EFB5-482A-90AD-50540FD59411}" type="pres">
      <dgm:prSet presAssocID="{3A055EF3-00E8-438A-9FA8-4BAFADA88E20}" presName="desBackupRightNorm" presStyleCnt="0"/>
      <dgm:spPr/>
    </dgm:pt>
    <dgm:pt modelId="{FB4543B6-38CB-4491-8424-CC293228A60D}" type="pres">
      <dgm:prSet presAssocID="{D8DF7270-F7CD-4808-B386-C9E596280DA0}" presName="desSpace" presStyleCnt="0"/>
      <dgm:spPr/>
    </dgm:pt>
    <dgm:pt modelId="{C169C065-3EF3-4068-B112-3A7E2B116B0A}" type="pres">
      <dgm:prSet presAssocID="{7178FE50-56A7-4A39-B2E0-E34ED8BEBA59}" presName="parComposite" presStyleCnt="0"/>
      <dgm:spPr/>
    </dgm:pt>
    <dgm:pt modelId="{3D4803AA-FFE3-47DF-8B1F-1975C816D9A6}" type="pres">
      <dgm:prSet presAssocID="{7178FE50-56A7-4A39-B2E0-E34ED8BEBA59}" presName="parBigCircle" presStyleLbl="node0" presStyleIdx="2" presStyleCnt="7"/>
      <dgm:spPr/>
    </dgm:pt>
    <dgm:pt modelId="{F52303D7-6954-4C6A-82CF-CFF8742B6C8B}" type="pres">
      <dgm:prSet presAssocID="{7178FE50-56A7-4A39-B2E0-E34ED8BEBA59}" presName="parTx" presStyleLbl="revTx" presStyleIdx="6" presStyleCnt="23"/>
      <dgm:spPr/>
      <dgm:t>
        <a:bodyPr/>
        <a:lstStyle/>
        <a:p>
          <a:endParaRPr lang="en-US"/>
        </a:p>
      </dgm:t>
    </dgm:pt>
    <dgm:pt modelId="{06FF348E-398A-4B51-A056-9D48809FE598}" type="pres">
      <dgm:prSet presAssocID="{7178FE50-56A7-4A39-B2E0-E34ED8BEBA59}" presName="bSpace" presStyleCnt="0"/>
      <dgm:spPr/>
    </dgm:pt>
    <dgm:pt modelId="{A98A2CAA-2E56-45F0-AB6A-9F6A4743068C}" type="pres">
      <dgm:prSet presAssocID="{7178FE50-56A7-4A39-B2E0-E34ED8BEBA59}" presName="parBackupNorm" presStyleCnt="0"/>
      <dgm:spPr/>
    </dgm:pt>
    <dgm:pt modelId="{2CA05F26-D9A9-4FB1-9BF9-DA98F5979130}" type="pres">
      <dgm:prSet presAssocID="{A4457B34-4408-4B2F-8E87-BF443761B25B}" presName="parSpace" presStyleCnt="0"/>
      <dgm:spPr/>
    </dgm:pt>
    <dgm:pt modelId="{7144E3E3-9134-4695-AFB9-2585A4840210}" type="pres">
      <dgm:prSet presAssocID="{9F50C16F-A563-4578-89D1-529BFC483156}" presName="desBackupLeftNorm" presStyleCnt="0"/>
      <dgm:spPr/>
    </dgm:pt>
    <dgm:pt modelId="{811C2FFA-F19F-4BDA-A751-ED403C7138FF}" type="pres">
      <dgm:prSet presAssocID="{9F50C16F-A563-4578-89D1-529BFC483156}" presName="desComposite" presStyleCnt="0"/>
      <dgm:spPr/>
    </dgm:pt>
    <dgm:pt modelId="{06C004C0-28D9-42D2-B10F-E69C32472676}" type="pres">
      <dgm:prSet presAssocID="{9F50C16F-A563-4578-89D1-529BFC483156}" presName="desCircle" presStyleLbl="node1" presStyleIdx="2" presStyleCnt="8"/>
      <dgm:spPr/>
    </dgm:pt>
    <dgm:pt modelId="{C12E203E-4C26-4B16-97F9-A9D54A220295}" type="pres">
      <dgm:prSet presAssocID="{9F50C16F-A563-4578-89D1-529BFC483156}" presName="chTx" presStyleLbl="revTx" presStyleIdx="7" presStyleCnt="23"/>
      <dgm:spPr/>
      <dgm:t>
        <a:bodyPr/>
        <a:lstStyle/>
        <a:p>
          <a:endParaRPr lang="en-US"/>
        </a:p>
      </dgm:t>
    </dgm:pt>
    <dgm:pt modelId="{FE976C77-B071-4AE9-8D1F-D48E3C27DF72}" type="pres">
      <dgm:prSet presAssocID="{9F50C16F-A563-4578-89D1-529BFC483156}" presName="desTx" presStyleLbl="revTx" presStyleIdx="8" presStyleCnt="23">
        <dgm:presLayoutVars>
          <dgm:bulletEnabled val="1"/>
        </dgm:presLayoutVars>
      </dgm:prSet>
      <dgm:spPr/>
    </dgm:pt>
    <dgm:pt modelId="{F68A5E46-26C2-431E-9464-3153BDA9B6E3}" type="pres">
      <dgm:prSet presAssocID="{9F50C16F-A563-4578-89D1-529BFC483156}" presName="desBackupRightNorm" presStyleCnt="0"/>
      <dgm:spPr/>
    </dgm:pt>
    <dgm:pt modelId="{E902F7E2-5F61-4988-8778-63FF35A5AF52}" type="pres">
      <dgm:prSet presAssocID="{D28C8177-BAD8-4464-AE2F-46BECBC06510}" presName="desSpace" presStyleCnt="0"/>
      <dgm:spPr/>
    </dgm:pt>
    <dgm:pt modelId="{B9B7F693-E475-47B6-AE6E-53C86D30F195}" type="pres">
      <dgm:prSet presAssocID="{C04AC315-44C6-4B73-B56B-B24C179EA2A0}" presName="desBackupLeftNorm" presStyleCnt="0"/>
      <dgm:spPr/>
    </dgm:pt>
    <dgm:pt modelId="{9A1A5DAC-8161-4114-8898-BA13B907676F}" type="pres">
      <dgm:prSet presAssocID="{C04AC315-44C6-4B73-B56B-B24C179EA2A0}" presName="desComposite" presStyleCnt="0"/>
      <dgm:spPr/>
    </dgm:pt>
    <dgm:pt modelId="{13EEEFFB-9822-4185-8439-FCD60126FA76}" type="pres">
      <dgm:prSet presAssocID="{C04AC315-44C6-4B73-B56B-B24C179EA2A0}" presName="desCircle" presStyleLbl="node1" presStyleIdx="3" presStyleCnt="8"/>
      <dgm:spPr/>
    </dgm:pt>
    <dgm:pt modelId="{74FD05B8-89C4-40E4-A10A-B9B9A5038972}" type="pres">
      <dgm:prSet presAssocID="{C04AC315-44C6-4B73-B56B-B24C179EA2A0}" presName="chTx" presStyleLbl="revTx" presStyleIdx="9" presStyleCnt="23"/>
      <dgm:spPr/>
      <dgm:t>
        <a:bodyPr/>
        <a:lstStyle/>
        <a:p>
          <a:endParaRPr lang="en-US"/>
        </a:p>
      </dgm:t>
    </dgm:pt>
    <dgm:pt modelId="{C6A28D2D-CC89-4167-AFF7-B25088C51F13}" type="pres">
      <dgm:prSet presAssocID="{C04AC315-44C6-4B73-B56B-B24C179EA2A0}" presName="desTx" presStyleLbl="revTx" presStyleIdx="10" presStyleCnt="23">
        <dgm:presLayoutVars>
          <dgm:bulletEnabled val="1"/>
        </dgm:presLayoutVars>
      </dgm:prSet>
      <dgm:spPr/>
    </dgm:pt>
    <dgm:pt modelId="{6A5C6F7C-DA23-48C3-8263-313832D1885F}" type="pres">
      <dgm:prSet presAssocID="{C04AC315-44C6-4B73-B56B-B24C179EA2A0}" presName="desBackupRightNorm" presStyleCnt="0"/>
      <dgm:spPr/>
    </dgm:pt>
    <dgm:pt modelId="{F3058B5D-034A-437C-86FC-0C61B26CBA2D}" type="pres">
      <dgm:prSet presAssocID="{C5304F16-E122-4558-9303-907760641DA3}" presName="desSpace" presStyleCnt="0"/>
      <dgm:spPr/>
    </dgm:pt>
    <dgm:pt modelId="{CE220446-83E7-4A40-ABD8-4B1BA6727565}" type="pres">
      <dgm:prSet presAssocID="{7AFE65F9-AACA-449F-9231-2A743BAD710F}" presName="parComposite" presStyleCnt="0"/>
      <dgm:spPr/>
    </dgm:pt>
    <dgm:pt modelId="{D9997FDC-8412-4FB8-A13C-E942C8FDC6A6}" type="pres">
      <dgm:prSet presAssocID="{7AFE65F9-AACA-449F-9231-2A743BAD710F}" presName="parBigCircle" presStyleLbl="node0" presStyleIdx="3" presStyleCnt="7"/>
      <dgm:spPr/>
    </dgm:pt>
    <dgm:pt modelId="{68108A98-61E0-431B-8A42-E74F13FAF6E3}" type="pres">
      <dgm:prSet presAssocID="{7AFE65F9-AACA-449F-9231-2A743BAD710F}" presName="parTx" presStyleLbl="revTx" presStyleIdx="11" presStyleCnt="23"/>
      <dgm:spPr/>
      <dgm:t>
        <a:bodyPr/>
        <a:lstStyle/>
        <a:p>
          <a:endParaRPr lang="en-US"/>
        </a:p>
      </dgm:t>
    </dgm:pt>
    <dgm:pt modelId="{DD8EB4AC-3BE5-49A3-8820-2F3AD9A24CE2}" type="pres">
      <dgm:prSet presAssocID="{7AFE65F9-AACA-449F-9231-2A743BAD710F}" presName="bSpace" presStyleCnt="0"/>
      <dgm:spPr/>
    </dgm:pt>
    <dgm:pt modelId="{7A4B8E5F-1611-4BAE-8E17-22306D2CAA28}" type="pres">
      <dgm:prSet presAssocID="{7AFE65F9-AACA-449F-9231-2A743BAD710F}" presName="parBackupNorm" presStyleCnt="0"/>
      <dgm:spPr/>
    </dgm:pt>
    <dgm:pt modelId="{BAF1EA18-0B44-48E1-88D9-DE24D1D57E96}" type="pres">
      <dgm:prSet presAssocID="{31222169-A9F3-4367-8C12-B763825DA39A}" presName="parSpace" presStyleCnt="0"/>
      <dgm:spPr/>
    </dgm:pt>
    <dgm:pt modelId="{20244E4A-1147-427F-B6B2-7F91A8775757}" type="pres">
      <dgm:prSet presAssocID="{0E95523E-3663-4C75-8324-07F4588E1ADA}" presName="desBackupLeftNorm" presStyleCnt="0"/>
      <dgm:spPr/>
    </dgm:pt>
    <dgm:pt modelId="{A5D1D5C4-47EB-4143-9631-C9ADDF990A23}" type="pres">
      <dgm:prSet presAssocID="{0E95523E-3663-4C75-8324-07F4588E1ADA}" presName="desComposite" presStyleCnt="0"/>
      <dgm:spPr/>
    </dgm:pt>
    <dgm:pt modelId="{A0701D47-CDA7-4637-961B-E43E953EA3D1}" type="pres">
      <dgm:prSet presAssocID="{0E95523E-3663-4C75-8324-07F4588E1ADA}" presName="desCircle" presStyleLbl="node1" presStyleIdx="4" presStyleCnt="8"/>
      <dgm:spPr/>
    </dgm:pt>
    <dgm:pt modelId="{79E9DDF6-E8D3-4FA5-BA8C-A00C1D5AE0E3}" type="pres">
      <dgm:prSet presAssocID="{0E95523E-3663-4C75-8324-07F4588E1ADA}" presName="chTx" presStyleLbl="revTx" presStyleIdx="12" presStyleCnt="23"/>
      <dgm:spPr/>
      <dgm:t>
        <a:bodyPr/>
        <a:lstStyle/>
        <a:p>
          <a:endParaRPr lang="en-US"/>
        </a:p>
      </dgm:t>
    </dgm:pt>
    <dgm:pt modelId="{E744E3B6-FBF4-4257-85A2-9467D62A8964}" type="pres">
      <dgm:prSet presAssocID="{0E95523E-3663-4C75-8324-07F4588E1ADA}" presName="desTx" presStyleLbl="revTx" presStyleIdx="13" presStyleCnt="23">
        <dgm:presLayoutVars>
          <dgm:bulletEnabled val="1"/>
        </dgm:presLayoutVars>
      </dgm:prSet>
      <dgm:spPr/>
    </dgm:pt>
    <dgm:pt modelId="{750175BD-7A21-4F50-B293-73C82E2F1AFD}" type="pres">
      <dgm:prSet presAssocID="{0E95523E-3663-4C75-8324-07F4588E1ADA}" presName="desBackupRightNorm" presStyleCnt="0"/>
      <dgm:spPr/>
    </dgm:pt>
    <dgm:pt modelId="{6A5752ED-DAD6-4D77-B707-8700FC883809}" type="pres">
      <dgm:prSet presAssocID="{6699BD3D-AEDF-40B0-B34B-701B9369EAE9}" presName="desSpace" presStyleCnt="0"/>
      <dgm:spPr/>
    </dgm:pt>
    <dgm:pt modelId="{9429819F-977F-46DA-BEF7-CC70C0BB6B46}" type="pres">
      <dgm:prSet presAssocID="{7D7196FA-D162-4505-B12B-E6B50F4A2B4B}" presName="parComposite" presStyleCnt="0"/>
      <dgm:spPr/>
    </dgm:pt>
    <dgm:pt modelId="{B1ADC2BD-4443-4472-92B7-B22E99601097}" type="pres">
      <dgm:prSet presAssocID="{7D7196FA-D162-4505-B12B-E6B50F4A2B4B}" presName="parBigCircle" presStyleLbl="node0" presStyleIdx="4" presStyleCnt="7"/>
      <dgm:spPr/>
    </dgm:pt>
    <dgm:pt modelId="{B7A01543-7202-479D-8B60-7CB2520CDFB4}" type="pres">
      <dgm:prSet presAssocID="{7D7196FA-D162-4505-B12B-E6B50F4A2B4B}" presName="parTx" presStyleLbl="revTx" presStyleIdx="14" presStyleCnt="23"/>
      <dgm:spPr/>
      <dgm:t>
        <a:bodyPr/>
        <a:lstStyle/>
        <a:p>
          <a:endParaRPr lang="en-US"/>
        </a:p>
      </dgm:t>
    </dgm:pt>
    <dgm:pt modelId="{610E604D-94A0-4A38-A1AB-62004EB65BAA}" type="pres">
      <dgm:prSet presAssocID="{7D7196FA-D162-4505-B12B-E6B50F4A2B4B}" presName="bSpace" presStyleCnt="0"/>
      <dgm:spPr/>
    </dgm:pt>
    <dgm:pt modelId="{5AD7F397-0440-41CB-8DA3-5AB024F9A1B7}" type="pres">
      <dgm:prSet presAssocID="{7D7196FA-D162-4505-B12B-E6B50F4A2B4B}" presName="parBackupNorm" presStyleCnt="0"/>
      <dgm:spPr/>
    </dgm:pt>
    <dgm:pt modelId="{D57D0898-9B5D-46DB-9162-13761D1C7A89}" type="pres">
      <dgm:prSet presAssocID="{320DCC1E-4A1C-4DC9-816E-44AED2433AAC}" presName="parSpace" presStyleCnt="0"/>
      <dgm:spPr/>
    </dgm:pt>
    <dgm:pt modelId="{224E55A1-F86A-4914-A3C7-73C902E8CDEA}" type="pres">
      <dgm:prSet presAssocID="{7DBFBF1B-6F72-44A9-ABAF-D60BAAE5B143}" presName="desBackupLeftNorm" presStyleCnt="0"/>
      <dgm:spPr/>
    </dgm:pt>
    <dgm:pt modelId="{D55311B9-6AF5-4105-B2D8-3F49F198484B}" type="pres">
      <dgm:prSet presAssocID="{7DBFBF1B-6F72-44A9-ABAF-D60BAAE5B143}" presName="desComposite" presStyleCnt="0"/>
      <dgm:spPr/>
    </dgm:pt>
    <dgm:pt modelId="{93D1971B-90BD-478C-9CB5-71C7F42C361D}" type="pres">
      <dgm:prSet presAssocID="{7DBFBF1B-6F72-44A9-ABAF-D60BAAE5B143}" presName="desCircle" presStyleLbl="node1" presStyleIdx="5" presStyleCnt="8"/>
      <dgm:spPr/>
    </dgm:pt>
    <dgm:pt modelId="{9CD697B5-D0EB-4E4D-BB98-86A8177E01D6}" type="pres">
      <dgm:prSet presAssocID="{7DBFBF1B-6F72-44A9-ABAF-D60BAAE5B143}" presName="chTx" presStyleLbl="revTx" presStyleIdx="15" presStyleCnt="23"/>
      <dgm:spPr/>
      <dgm:t>
        <a:bodyPr/>
        <a:lstStyle/>
        <a:p>
          <a:endParaRPr lang="en-US"/>
        </a:p>
      </dgm:t>
    </dgm:pt>
    <dgm:pt modelId="{DC930D29-73E7-420A-9F58-F3BF578A60D1}" type="pres">
      <dgm:prSet presAssocID="{7DBFBF1B-6F72-44A9-ABAF-D60BAAE5B143}" presName="desTx" presStyleLbl="revTx" presStyleIdx="16" presStyleCnt="23">
        <dgm:presLayoutVars>
          <dgm:bulletEnabled val="1"/>
        </dgm:presLayoutVars>
      </dgm:prSet>
      <dgm:spPr/>
    </dgm:pt>
    <dgm:pt modelId="{BBF6E439-B1B2-4B5D-A1A0-98FB1CAA0985}" type="pres">
      <dgm:prSet presAssocID="{7DBFBF1B-6F72-44A9-ABAF-D60BAAE5B143}" presName="desBackupRightNorm" presStyleCnt="0"/>
      <dgm:spPr/>
    </dgm:pt>
    <dgm:pt modelId="{63D6E92B-E847-4319-9137-F18E47C21585}" type="pres">
      <dgm:prSet presAssocID="{4D857CB6-1779-46D2-8C10-6644A5255B14}" presName="desSpace" presStyleCnt="0"/>
      <dgm:spPr/>
    </dgm:pt>
    <dgm:pt modelId="{D6A19C52-C2FE-4E6B-95AB-05D2F68DD0D4}" type="pres">
      <dgm:prSet presAssocID="{73410F8F-525C-4464-BBF1-B6CA5A0CFD37}" presName="parComposite" presStyleCnt="0"/>
      <dgm:spPr/>
    </dgm:pt>
    <dgm:pt modelId="{B87EEF49-0B08-4C48-85F6-8D140C70E26D}" type="pres">
      <dgm:prSet presAssocID="{73410F8F-525C-4464-BBF1-B6CA5A0CFD37}" presName="parBigCircle" presStyleLbl="node0" presStyleIdx="5" presStyleCnt="7"/>
      <dgm:spPr/>
    </dgm:pt>
    <dgm:pt modelId="{5393BE72-8659-4EDF-B4CE-B2F583B3373A}" type="pres">
      <dgm:prSet presAssocID="{73410F8F-525C-4464-BBF1-B6CA5A0CFD37}" presName="parTx" presStyleLbl="revTx" presStyleIdx="17" presStyleCnt="23"/>
      <dgm:spPr/>
      <dgm:t>
        <a:bodyPr/>
        <a:lstStyle/>
        <a:p>
          <a:endParaRPr lang="en-US"/>
        </a:p>
      </dgm:t>
    </dgm:pt>
    <dgm:pt modelId="{FAA1F900-D1F8-4478-8E84-B44548935EA5}" type="pres">
      <dgm:prSet presAssocID="{73410F8F-525C-4464-BBF1-B6CA5A0CFD37}" presName="bSpace" presStyleCnt="0"/>
      <dgm:spPr/>
    </dgm:pt>
    <dgm:pt modelId="{2C6DDA02-F0A3-4E2D-A265-6433B39E1259}" type="pres">
      <dgm:prSet presAssocID="{73410F8F-525C-4464-BBF1-B6CA5A0CFD37}" presName="parBackupNorm" presStyleCnt="0"/>
      <dgm:spPr/>
    </dgm:pt>
    <dgm:pt modelId="{425A3B21-7FFE-4196-A4C8-BB33B1026A15}" type="pres">
      <dgm:prSet presAssocID="{48359A42-65EF-4227-A85B-C400CDB0B026}" presName="parSpace" presStyleCnt="0"/>
      <dgm:spPr/>
    </dgm:pt>
    <dgm:pt modelId="{440035E3-AFD3-4C3E-812B-D7C3DA39E9AE}" type="pres">
      <dgm:prSet presAssocID="{382C97C5-948A-416D-BB43-BFDEBC6FDA0A}" presName="desBackupLeftNorm" presStyleCnt="0"/>
      <dgm:spPr/>
    </dgm:pt>
    <dgm:pt modelId="{7A6E943C-9191-4411-95CD-05A392F540FE}" type="pres">
      <dgm:prSet presAssocID="{382C97C5-948A-416D-BB43-BFDEBC6FDA0A}" presName="desComposite" presStyleCnt="0"/>
      <dgm:spPr/>
    </dgm:pt>
    <dgm:pt modelId="{BC24D997-3AFB-49C3-88D5-C5F3AD2A21A5}" type="pres">
      <dgm:prSet presAssocID="{382C97C5-948A-416D-BB43-BFDEBC6FDA0A}" presName="desCircle" presStyleLbl="node1" presStyleIdx="6" presStyleCnt="8"/>
      <dgm:spPr/>
    </dgm:pt>
    <dgm:pt modelId="{EF0741D6-D12C-4DBD-A70E-6676440069E4}" type="pres">
      <dgm:prSet presAssocID="{382C97C5-948A-416D-BB43-BFDEBC6FDA0A}" presName="chTx" presStyleLbl="revTx" presStyleIdx="18" presStyleCnt="23"/>
      <dgm:spPr/>
      <dgm:t>
        <a:bodyPr/>
        <a:lstStyle/>
        <a:p>
          <a:endParaRPr lang="en-US"/>
        </a:p>
      </dgm:t>
    </dgm:pt>
    <dgm:pt modelId="{13CA3B8F-5C8B-47B8-B6B0-DCF788378D58}" type="pres">
      <dgm:prSet presAssocID="{382C97C5-948A-416D-BB43-BFDEBC6FDA0A}" presName="desTx" presStyleLbl="revTx" presStyleIdx="19" presStyleCnt="23">
        <dgm:presLayoutVars>
          <dgm:bulletEnabled val="1"/>
        </dgm:presLayoutVars>
      </dgm:prSet>
      <dgm:spPr/>
    </dgm:pt>
    <dgm:pt modelId="{4BEC11EA-191A-4B67-99D5-A189E657E6D4}" type="pres">
      <dgm:prSet presAssocID="{382C97C5-948A-416D-BB43-BFDEBC6FDA0A}" presName="desBackupRightNorm" presStyleCnt="0"/>
      <dgm:spPr/>
    </dgm:pt>
    <dgm:pt modelId="{56536225-1E8D-4E0B-A8FF-0B3B5C0682A7}" type="pres">
      <dgm:prSet presAssocID="{F3662EAD-E868-46B6-BE8C-A501FBE414EC}" presName="desSpace" presStyleCnt="0"/>
      <dgm:spPr/>
    </dgm:pt>
    <dgm:pt modelId="{65D442B0-E113-4ADB-942D-8CE93ACBAD1F}" type="pres">
      <dgm:prSet presAssocID="{764E274E-95B0-4AEB-89DD-0F654F14C913}" presName="parComposite" presStyleCnt="0"/>
      <dgm:spPr/>
    </dgm:pt>
    <dgm:pt modelId="{8C51FA9B-4089-415F-8E90-B280393EA85B}" type="pres">
      <dgm:prSet presAssocID="{764E274E-95B0-4AEB-89DD-0F654F14C913}" presName="parBigCircle" presStyleLbl="node0" presStyleIdx="6" presStyleCnt="7"/>
      <dgm:spPr/>
    </dgm:pt>
    <dgm:pt modelId="{AB23953B-5FB1-45B4-96CA-59E602E7A47B}" type="pres">
      <dgm:prSet presAssocID="{764E274E-95B0-4AEB-89DD-0F654F14C913}" presName="parTx" presStyleLbl="revTx" presStyleIdx="20" presStyleCnt="23"/>
      <dgm:spPr/>
      <dgm:t>
        <a:bodyPr/>
        <a:lstStyle/>
        <a:p>
          <a:endParaRPr lang="en-US"/>
        </a:p>
      </dgm:t>
    </dgm:pt>
    <dgm:pt modelId="{25492A29-EBF8-4BDD-90B0-446921C29AAE}" type="pres">
      <dgm:prSet presAssocID="{764E274E-95B0-4AEB-89DD-0F654F14C913}" presName="bSpace" presStyleCnt="0"/>
      <dgm:spPr/>
    </dgm:pt>
    <dgm:pt modelId="{E51DA52A-6C68-4317-A2AD-B3213257BF82}" type="pres">
      <dgm:prSet presAssocID="{764E274E-95B0-4AEB-89DD-0F654F14C913}" presName="parBackupNorm" presStyleCnt="0"/>
      <dgm:spPr/>
    </dgm:pt>
    <dgm:pt modelId="{756ED402-0AE5-4E7D-9251-64A0319FCD0E}" type="pres">
      <dgm:prSet presAssocID="{2B0DDD25-51C8-4A5F-99F3-3551F68B021B}" presName="parSpace" presStyleCnt="0"/>
      <dgm:spPr/>
    </dgm:pt>
    <dgm:pt modelId="{0AB486C0-1058-4665-ABC4-4E18E3AC5395}" type="pres">
      <dgm:prSet presAssocID="{4F7AE336-5B43-440D-8341-528D121152F8}" presName="desBackupLeftNorm" presStyleCnt="0"/>
      <dgm:spPr/>
    </dgm:pt>
    <dgm:pt modelId="{277F588F-C6D8-47E5-A2DB-34441C5EEEBA}" type="pres">
      <dgm:prSet presAssocID="{4F7AE336-5B43-440D-8341-528D121152F8}" presName="desComposite" presStyleCnt="0"/>
      <dgm:spPr/>
    </dgm:pt>
    <dgm:pt modelId="{76DB7DC7-427F-4FA2-9143-6A1FE4373E3D}" type="pres">
      <dgm:prSet presAssocID="{4F7AE336-5B43-440D-8341-528D121152F8}" presName="desCircle" presStyleLbl="node1" presStyleIdx="7" presStyleCnt="8"/>
      <dgm:spPr/>
    </dgm:pt>
    <dgm:pt modelId="{44AA96DF-5977-4E6F-86DA-3A8C1FC1E97B}" type="pres">
      <dgm:prSet presAssocID="{4F7AE336-5B43-440D-8341-528D121152F8}" presName="chTx" presStyleLbl="revTx" presStyleIdx="21" presStyleCnt="23"/>
      <dgm:spPr/>
      <dgm:t>
        <a:bodyPr/>
        <a:lstStyle/>
        <a:p>
          <a:endParaRPr lang="en-US"/>
        </a:p>
      </dgm:t>
    </dgm:pt>
    <dgm:pt modelId="{0442250F-EA54-41E0-AE9C-C16D76A4E358}" type="pres">
      <dgm:prSet presAssocID="{4F7AE336-5B43-440D-8341-528D121152F8}" presName="desTx" presStyleLbl="revTx" presStyleIdx="22" presStyleCnt="23">
        <dgm:presLayoutVars>
          <dgm:bulletEnabled val="1"/>
        </dgm:presLayoutVars>
      </dgm:prSet>
      <dgm:spPr/>
    </dgm:pt>
    <dgm:pt modelId="{13BE8EEC-1AC8-43EB-BBAF-D7D993E51E8D}" type="pres">
      <dgm:prSet presAssocID="{4F7AE336-5B43-440D-8341-528D121152F8}" presName="desBackupRightNorm" presStyleCnt="0"/>
      <dgm:spPr/>
    </dgm:pt>
    <dgm:pt modelId="{8C50E172-27A6-46D1-B71F-437AE4299750}" type="pres">
      <dgm:prSet presAssocID="{ED82AB21-E41E-401E-B458-EC3E287B3428}" presName="desSpace" presStyleCnt="0"/>
      <dgm:spPr/>
    </dgm:pt>
  </dgm:ptLst>
  <dgm:cxnLst>
    <dgm:cxn modelId="{A4133DBE-6B09-476B-99F5-83420C47310F}" srcId="{764E274E-95B0-4AEB-89DD-0F654F14C913}" destId="{4F7AE336-5B43-440D-8341-528D121152F8}" srcOrd="0" destOrd="0" parTransId="{DF92F44A-7A28-4A02-BBE2-C03150592833}" sibTransId="{ED82AB21-E41E-401E-B458-EC3E287B3428}"/>
    <dgm:cxn modelId="{2D882A4B-779B-4821-94E9-5C54E844C739}" type="presOf" srcId="{0E95523E-3663-4C75-8324-07F4588E1ADA}" destId="{79E9DDF6-E8D3-4FA5-BA8C-A00C1D5AE0E3}" srcOrd="0" destOrd="0" presId="urn:microsoft.com/office/officeart/2008/layout/CircleAccentTimeline"/>
    <dgm:cxn modelId="{FDB66267-937F-4A34-8116-C160DDF60C1A}" srcId="{73410F8F-525C-4464-BBF1-B6CA5A0CFD37}" destId="{382C97C5-948A-416D-BB43-BFDEBC6FDA0A}" srcOrd="0" destOrd="0" parTransId="{D4C6D78D-D9E0-4DCE-BCA3-F0940DAB6CE2}" sibTransId="{F3662EAD-E868-46B6-BE8C-A501FBE414EC}"/>
    <dgm:cxn modelId="{8A82FCC4-D506-4DE1-BCCE-EB6ABE577AFD}" type="presOf" srcId="{7178FE50-56A7-4A39-B2E0-E34ED8BEBA59}" destId="{F52303D7-6954-4C6A-82CF-CFF8742B6C8B}" srcOrd="0" destOrd="0" presId="urn:microsoft.com/office/officeart/2008/layout/CircleAccentTimeline"/>
    <dgm:cxn modelId="{EA0813D7-62D1-463F-9090-CEE9102F3BA0}" srcId="{3671F481-29F9-4E35-B104-309097BC7140}" destId="{7AFE65F9-AACA-449F-9231-2A743BAD710F}" srcOrd="3" destOrd="0" parTransId="{BE63687F-2D6A-4854-BB3E-D7231BDA09D8}" sibTransId="{31222169-A9F3-4367-8C12-B763825DA39A}"/>
    <dgm:cxn modelId="{8CA293A7-6249-4321-9284-A47A2B756E6A}" srcId="{7178FE50-56A7-4A39-B2E0-E34ED8BEBA59}" destId="{9F50C16F-A563-4578-89D1-529BFC483156}" srcOrd="0" destOrd="0" parTransId="{16829796-0833-4CA1-AC3C-F49533EEB239}" sibTransId="{D28C8177-BAD8-4464-AE2F-46BECBC06510}"/>
    <dgm:cxn modelId="{C229D43E-B08D-47FF-BA86-8491A6A6400E}" type="presOf" srcId="{3671F481-29F9-4E35-B104-309097BC7140}" destId="{9946AE14-5E59-47C9-914F-25811292EA6F}" srcOrd="0" destOrd="0" presId="urn:microsoft.com/office/officeart/2008/layout/CircleAccentTimeline"/>
    <dgm:cxn modelId="{A29618BE-CA02-43C6-BCB7-5513FE719BDD}" srcId="{3671F481-29F9-4E35-B104-309097BC7140}" destId="{7178FE50-56A7-4A39-B2E0-E34ED8BEBA59}" srcOrd="2" destOrd="0" parTransId="{8813C81A-EABD-4EA3-BB63-24052651F9A3}" sibTransId="{A4457B34-4408-4B2F-8E87-BF443761B25B}"/>
    <dgm:cxn modelId="{204F6F56-18B1-462A-A55C-72A340270D40}" type="presOf" srcId="{7DBFBF1B-6F72-44A9-ABAF-D60BAAE5B143}" destId="{9CD697B5-D0EB-4E4D-BB98-86A8177E01D6}" srcOrd="0" destOrd="0" presId="urn:microsoft.com/office/officeart/2008/layout/CircleAccentTimeline"/>
    <dgm:cxn modelId="{B6D45FCA-92D4-4BDB-A454-E17A4C63F974}" type="presOf" srcId="{9F50C16F-A563-4578-89D1-529BFC483156}" destId="{C12E203E-4C26-4B16-97F9-A9D54A220295}" srcOrd="0" destOrd="0" presId="urn:microsoft.com/office/officeart/2008/layout/CircleAccentTimeline"/>
    <dgm:cxn modelId="{252D5A67-DF53-4DEC-9376-5959CF548F07}" srcId="{3671F481-29F9-4E35-B104-309097BC7140}" destId="{0FBA8A15-4FB9-45E0-9A77-261BBAF44E5A}" srcOrd="1" destOrd="0" parTransId="{62AA6988-5832-4438-8821-E273994088C8}" sibTransId="{06FA2858-2636-4B6B-BA31-C1B597405B64}"/>
    <dgm:cxn modelId="{66CE2181-49A3-4581-A15D-C33A502118BE}" type="presOf" srcId="{764E274E-95B0-4AEB-89DD-0F654F14C913}" destId="{AB23953B-5FB1-45B4-96CA-59E602E7A47B}" srcOrd="0" destOrd="0" presId="urn:microsoft.com/office/officeart/2008/layout/CircleAccentTimeline"/>
    <dgm:cxn modelId="{F5D1CEFA-5D18-4985-B716-07E7FE9E0F8B}" srcId="{7178FE50-56A7-4A39-B2E0-E34ED8BEBA59}" destId="{C04AC315-44C6-4B73-B56B-B24C179EA2A0}" srcOrd="1" destOrd="0" parTransId="{E9AA929D-8A58-4DD3-82D7-E1322D92A90F}" sibTransId="{C5304F16-E122-4558-9303-907760641DA3}"/>
    <dgm:cxn modelId="{65BC5245-00C2-4ECE-8BC9-A32ABBE3123A}" srcId="{7D7196FA-D162-4505-B12B-E6B50F4A2B4B}" destId="{7DBFBF1B-6F72-44A9-ABAF-D60BAAE5B143}" srcOrd="0" destOrd="0" parTransId="{657F57A6-1853-4126-9DAD-36BF931077EE}" sibTransId="{4D857CB6-1779-46D2-8C10-6644A5255B14}"/>
    <dgm:cxn modelId="{6177E4D6-AC25-4A4C-84E8-C83EE80281F4}" type="presOf" srcId="{5127F72B-31BE-4F84-B524-DDA5DF013AEA}" destId="{C58A61F7-24FD-47AB-814B-A70FE30125FA}" srcOrd="0" destOrd="0" presId="urn:microsoft.com/office/officeart/2008/layout/CircleAccentTimeline"/>
    <dgm:cxn modelId="{C6DD2EB8-E018-49B0-9662-8EC5E54F4BFD}" type="presOf" srcId="{7AFE65F9-AACA-449F-9231-2A743BAD710F}" destId="{68108A98-61E0-431B-8A42-E74F13FAF6E3}" srcOrd="0" destOrd="0" presId="urn:microsoft.com/office/officeart/2008/layout/CircleAccentTimeline"/>
    <dgm:cxn modelId="{11051E92-A74E-45EF-8F81-8D773CA5390E}" type="presOf" srcId="{4F7AE336-5B43-440D-8341-528D121152F8}" destId="{44AA96DF-5977-4E6F-86DA-3A8C1FC1E97B}" srcOrd="0" destOrd="0" presId="urn:microsoft.com/office/officeart/2008/layout/CircleAccentTimeline"/>
    <dgm:cxn modelId="{1DD199AE-349C-4AD7-819B-86143A81B023}" srcId="{3671F481-29F9-4E35-B104-309097BC7140}" destId="{73410F8F-525C-4464-BBF1-B6CA5A0CFD37}" srcOrd="5" destOrd="0" parTransId="{11B9E4FC-451B-45AC-A302-BBEE5F4C53C9}" sibTransId="{48359A42-65EF-4227-A85B-C400CDB0B026}"/>
    <dgm:cxn modelId="{A7BBC3CF-A759-4181-B1EB-D9F14A308EB7}" type="presOf" srcId="{05DA060E-AD09-4357-934D-31B35FBAE676}" destId="{D4545AF2-0BFC-4AD7-A1CB-67335E36F1FE}" srcOrd="0" destOrd="0" presId="urn:microsoft.com/office/officeart/2008/layout/CircleAccentTimeline"/>
    <dgm:cxn modelId="{741B7B51-9A32-4764-8758-D4C0331D0441}" type="presOf" srcId="{73410F8F-525C-4464-BBF1-B6CA5A0CFD37}" destId="{5393BE72-8659-4EDF-B4CE-B2F583B3373A}" srcOrd="0" destOrd="0" presId="urn:microsoft.com/office/officeart/2008/layout/CircleAccentTimeline"/>
    <dgm:cxn modelId="{C12122BE-3E7C-46E8-A422-308DECAB2EC8}" srcId="{05DA060E-AD09-4357-934D-31B35FBAE676}" destId="{5127F72B-31BE-4F84-B524-DDA5DF013AEA}" srcOrd="0" destOrd="0" parTransId="{8369652A-DA5A-45E6-890C-B91D2B665896}" sibTransId="{75B49105-C143-4319-8D6F-9672396898A5}"/>
    <dgm:cxn modelId="{4B3B4DAF-2519-4F6E-B6E7-2B81FDF0DEC3}" srcId="{3671F481-29F9-4E35-B104-309097BC7140}" destId="{05DA060E-AD09-4357-934D-31B35FBAE676}" srcOrd="0" destOrd="0" parTransId="{8F9DE69B-16DA-42D1-B507-82F3FA1FF4BF}" sibTransId="{3F5F972C-0990-4186-8818-6D4EA11639B7}"/>
    <dgm:cxn modelId="{96715BDD-6CD1-4B87-AF88-5FDC3364A8B1}" type="presOf" srcId="{3A055EF3-00E8-438A-9FA8-4BAFADA88E20}" destId="{1B6C6C15-8428-420A-B04E-DF2D7209ABF4}" srcOrd="0" destOrd="0" presId="urn:microsoft.com/office/officeart/2008/layout/CircleAccentTimeline"/>
    <dgm:cxn modelId="{00FE619C-B384-4732-AEEF-BF13B31859F8}" srcId="{3671F481-29F9-4E35-B104-309097BC7140}" destId="{764E274E-95B0-4AEB-89DD-0F654F14C913}" srcOrd="6" destOrd="0" parTransId="{0A0ED1AD-D023-4732-891F-9BB393B7688C}" sibTransId="{2B0DDD25-51C8-4A5F-99F3-3551F68B021B}"/>
    <dgm:cxn modelId="{FFB260AA-C56C-42D9-8EA5-46F340B394E6}" srcId="{0FBA8A15-4FB9-45E0-9A77-261BBAF44E5A}" destId="{3A055EF3-00E8-438A-9FA8-4BAFADA88E20}" srcOrd="0" destOrd="0" parTransId="{31EEDE85-811F-47BA-9E36-88B30733D696}" sibTransId="{D8DF7270-F7CD-4808-B386-C9E596280DA0}"/>
    <dgm:cxn modelId="{87439DAA-C955-4E9B-B6E5-0DF4C6822447}" srcId="{3671F481-29F9-4E35-B104-309097BC7140}" destId="{7D7196FA-D162-4505-B12B-E6B50F4A2B4B}" srcOrd="4" destOrd="0" parTransId="{60171F91-2882-4E7D-BCD4-8748BF5042B7}" sibTransId="{320DCC1E-4A1C-4DC9-816E-44AED2433AAC}"/>
    <dgm:cxn modelId="{CD414F06-7C14-4FAB-B53E-5BC1FADFA3F6}" type="presOf" srcId="{0FBA8A15-4FB9-45E0-9A77-261BBAF44E5A}" destId="{5F7FE8CD-D3AA-4E96-93B7-C6873C581AC2}" srcOrd="0" destOrd="0" presId="urn:microsoft.com/office/officeart/2008/layout/CircleAccentTimeline"/>
    <dgm:cxn modelId="{32E0E77A-E0C7-4417-8149-1C9AA5F6A0DA}" srcId="{7AFE65F9-AACA-449F-9231-2A743BAD710F}" destId="{0E95523E-3663-4C75-8324-07F4588E1ADA}" srcOrd="0" destOrd="0" parTransId="{E111BCA8-9E6C-4FDC-9374-9E4E4FA74877}" sibTransId="{6699BD3D-AEDF-40B0-B34B-701B9369EAE9}"/>
    <dgm:cxn modelId="{C0D60AAE-0997-49B9-BCE0-295FABA82A6D}" type="presOf" srcId="{C04AC315-44C6-4B73-B56B-B24C179EA2A0}" destId="{74FD05B8-89C4-40E4-A10A-B9B9A5038972}" srcOrd="0" destOrd="0" presId="urn:microsoft.com/office/officeart/2008/layout/CircleAccentTimeline"/>
    <dgm:cxn modelId="{22634797-FB7A-4A6B-9489-8277BDEE6C4E}" type="presOf" srcId="{382C97C5-948A-416D-BB43-BFDEBC6FDA0A}" destId="{EF0741D6-D12C-4DBD-A70E-6676440069E4}" srcOrd="0" destOrd="0" presId="urn:microsoft.com/office/officeart/2008/layout/CircleAccentTimeline"/>
    <dgm:cxn modelId="{2EEEEC70-B110-40E0-933E-560439AA5E97}" type="presOf" srcId="{7D7196FA-D162-4505-B12B-E6B50F4A2B4B}" destId="{B7A01543-7202-479D-8B60-7CB2520CDFB4}" srcOrd="0" destOrd="0" presId="urn:microsoft.com/office/officeart/2008/layout/CircleAccentTimeline"/>
    <dgm:cxn modelId="{7121AFA3-35A1-44C3-A686-0BBD6E5865A0}" type="presParOf" srcId="{9946AE14-5E59-47C9-914F-25811292EA6F}" destId="{8F1116E6-3568-4634-B369-BD921A196FD9}" srcOrd="0" destOrd="0" presId="urn:microsoft.com/office/officeart/2008/layout/CircleAccentTimeline"/>
    <dgm:cxn modelId="{D95CB43A-7DEE-4623-BB1A-076DD8413ACD}" type="presParOf" srcId="{8F1116E6-3568-4634-B369-BD921A196FD9}" destId="{EB9A65BF-A72B-48E1-A682-2692A739581F}" srcOrd="0" destOrd="0" presId="urn:microsoft.com/office/officeart/2008/layout/CircleAccentTimeline"/>
    <dgm:cxn modelId="{EDA37F6B-4AC1-44A5-B3D0-ACF8B0C878E0}" type="presParOf" srcId="{8F1116E6-3568-4634-B369-BD921A196FD9}" destId="{D4545AF2-0BFC-4AD7-A1CB-67335E36F1FE}" srcOrd="1" destOrd="0" presId="urn:microsoft.com/office/officeart/2008/layout/CircleAccentTimeline"/>
    <dgm:cxn modelId="{8C78F8B3-F96C-4515-8334-A5987CB2C6FC}" type="presParOf" srcId="{8F1116E6-3568-4634-B369-BD921A196FD9}" destId="{2850A21A-8CF7-4A93-8FC7-FBA49EBC5B0F}" srcOrd="2" destOrd="0" presId="urn:microsoft.com/office/officeart/2008/layout/CircleAccentTimeline"/>
    <dgm:cxn modelId="{29E461A0-26D4-4C5F-A415-3759752DE960}" type="presParOf" srcId="{9946AE14-5E59-47C9-914F-25811292EA6F}" destId="{11326509-70DC-4C31-BEDF-5170ADF1519E}" srcOrd="1" destOrd="0" presId="urn:microsoft.com/office/officeart/2008/layout/CircleAccentTimeline"/>
    <dgm:cxn modelId="{415E7693-6123-42FE-A493-D6AB46351438}" type="presParOf" srcId="{9946AE14-5E59-47C9-914F-25811292EA6F}" destId="{98B4000F-63FB-4A28-9A0A-0C802DF45558}" srcOrd="2" destOrd="0" presId="urn:microsoft.com/office/officeart/2008/layout/CircleAccentTimeline"/>
    <dgm:cxn modelId="{00D765CA-DC6F-4E24-8B45-218604A7715A}" type="presParOf" srcId="{9946AE14-5E59-47C9-914F-25811292EA6F}" destId="{D3167BEF-F9E5-42BE-BAFD-E12FB285D43D}" srcOrd="3" destOrd="0" presId="urn:microsoft.com/office/officeart/2008/layout/CircleAccentTimeline"/>
    <dgm:cxn modelId="{401C0CA6-F5A4-4B81-BC12-6145C47CFC35}" type="presParOf" srcId="{9946AE14-5E59-47C9-914F-25811292EA6F}" destId="{124667A1-D120-4763-95BD-0B5EE777D5AB}" srcOrd="4" destOrd="0" presId="urn:microsoft.com/office/officeart/2008/layout/CircleAccentTimeline"/>
    <dgm:cxn modelId="{B9AAF3B4-84E8-43E6-ACD8-4E49F7E4388A}" type="presParOf" srcId="{124667A1-D120-4763-95BD-0B5EE777D5AB}" destId="{9B539A12-5335-4EB3-897F-E1F4CB5EB059}" srcOrd="0" destOrd="0" presId="urn:microsoft.com/office/officeart/2008/layout/CircleAccentTimeline"/>
    <dgm:cxn modelId="{03AAEFBE-9524-49B2-8C94-989F1C7220FE}" type="presParOf" srcId="{124667A1-D120-4763-95BD-0B5EE777D5AB}" destId="{C58A61F7-24FD-47AB-814B-A70FE30125FA}" srcOrd="1" destOrd="0" presId="urn:microsoft.com/office/officeart/2008/layout/CircleAccentTimeline"/>
    <dgm:cxn modelId="{2C2A1FF9-5BD9-4A94-B0B9-302A7524F5E1}" type="presParOf" srcId="{124667A1-D120-4763-95BD-0B5EE777D5AB}" destId="{E71004F2-9B95-4845-8C1C-65594B8A559B}" srcOrd="2" destOrd="0" presId="urn:microsoft.com/office/officeart/2008/layout/CircleAccentTimeline"/>
    <dgm:cxn modelId="{F85AC85C-CAF4-4EA6-950D-752B87BB4164}" type="presParOf" srcId="{9946AE14-5E59-47C9-914F-25811292EA6F}" destId="{9BB69EA6-AA0B-46D7-92A6-3F93DBDBAE81}" srcOrd="5" destOrd="0" presId="urn:microsoft.com/office/officeart/2008/layout/CircleAccentTimeline"/>
    <dgm:cxn modelId="{424A4FD5-AF9F-459F-9984-9BD75872A590}" type="presParOf" srcId="{9946AE14-5E59-47C9-914F-25811292EA6F}" destId="{7E74639C-AB6C-40A4-AB43-0528C7532670}" srcOrd="6" destOrd="0" presId="urn:microsoft.com/office/officeart/2008/layout/CircleAccentTimeline"/>
    <dgm:cxn modelId="{5BA901FE-C979-47ED-81E9-C747176247C0}" type="presParOf" srcId="{9946AE14-5E59-47C9-914F-25811292EA6F}" destId="{2F20F295-9810-45AA-BD15-A055DFFEAB3A}" srcOrd="7" destOrd="0" presId="urn:microsoft.com/office/officeart/2008/layout/CircleAccentTimeline"/>
    <dgm:cxn modelId="{40C2A396-8CB8-4BBC-A1EF-3E204599DDD8}" type="presParOf" srcId="{2F20F295-9810-45AA-BD15-A055DFFEAB3A}" destId="{C1DB8D5B-BA77-481F-ADBB-129DAED22B25}" srcOrd="0" destOrd="0" presId="urn:microsoft.com/office/officeart/2008/layout/CircleAccentTimeline"/>
    <dgm:cxn modelId="{32848683-73D7-47C1-BFE9-E765330F735E}" type="presParOf" srcId="{2F20F295-9810-45AA-BD15-A055DFFEAB3A}" destId="{5F7FE8CD-D3AA-4E96-93B7-C6873C581AC2}" srcOrd="1" destOrd="0" presId="urn:microsoft.com/office/officeart/2008/layout/CircleAccentTimeline"/>
    <dgm:cxn modelId="{26739E64-52BE-4308-B2ED-59529F48C354}" type="presParOf" srcId="{2F20F295-9810-45AA-BD15-A055DFFEAB3A}" destId="{075D6C36-27A2-4F03-A6EC-0C431CEBD8B4}" srcOrd="2" destOrd="0" presId="urn:microsoft.com/office/officeart/2008/layout/CircleAccentTimeline"/>
    <dgm:cxn modelId="{F1B67597-5B59-4A76-9729-10C7DDD07F05}" type="presParOf" srcId="{9946AE14-5E59-47C9-914F-25811292EA6F}" destId="{9BF78451-4B38-4432-ACCE-B63244044ED6}" srcOrd="8" destOrd="0" presId="urn:microsoft.com/office/officeart/2008/layout/CircleAccentTimeline"/>
    <dgm:cxn modelId="{D58EBED4-B92C-4CF0-B39E-70E2AACBE732}" type="presParOf" srcId="{9946AE14-5E59-47C9-914F-25811292EA6F}" destId="{4ADC64E0-65F9-4953-A9B6-CDE9733209F4}" srcOrd="9" destOrd="0" presId="urn:microsoft.com/office/officeart/2008/layout/CircleAccentTimeline"/>
    <dgm:cxn modelId="{96F83D9F-D0F5-4A39-BF97-03FDA9B34A7F}" type="presParOf" srcId="{9946AE14-5E59-47C9-914F-25811292EA6F}" destId="{98F508A0-014B-4CF0-9CC1-56F87542CC74}" srcOrd="10" destOrd="0" presId="urn:microsoft.com/office/officeart/2008/layout/CircleAccentTimeline"/>
    <dgm:cxn modelId="{05D6EDFF-9F16-4F2E-AD60-7BB9B86193D6}" type="presParOf" srcId="{9946AE14-5E59-47C9-914F-25811292EA6F}" destId="{CB428122-A466-4F05-9A11-A5059E5F5B82}" srcOrd="11" destOrd="0" presId="urn:microsoft.com/office/officeart/2008/layout/CircleAccentTimeline"/>
    <dgm:cxn modelId="{A283582E-6AA9-4540-8916-FD6555585C8F}" type="presParOf" srcId="{CB428122-A466-4F05-9A11-A5059E5F5B82}" destId="{3FDEF943-B731-4B9B-B06D-BC14044C2A3A}" srcOrd="0" destOrd="0" presId="urn:microsoft.com/office/officeart/2008/layout/CircleAccentTimeline"/>
    <dgm:cxn modelId="{9DB31ED2-A94C-4B92-A166-BE09F0945AB1}" type="presParOf" srcId="{CB428122-A466-4F05-9A11-A5059E5F5B82}" destId="{1B6C6C15-8428-420A-B04E-DF2D7209ABF4}" srcOrd="1" destOrd="0" presId="urn:microsoft.com/office/officeart/2008/layout/CircleAccentTimeline"/>
    <dgm:cxn modelId="{5367BC28-B49A-4CDA-B4EE-6A89C5922C33}" type="presParOf" srcId="{CB428122-A466-4F05-9A11-A5059E5F5B82}" destId="{0A12E929-8879-4E0A-9274-074792B42924}" srcOrd="2" destOrd="0" presId="urn:microsoft.com/office/officeart/2008/layout/CircleAccentTimeline"/>
    <dgm:cxn modelId="{AE498D91-73BB-4BFD-90C6-5C243CE5EC6A}" type="presParOf" srcId="{9946AE14-5E59-47C9-914F-25811292EA6F}" destId="{D9A6D9D9-EFB5-482A-90AD-50540FD59411}" srcOrd="12" destOrd="0" presId="urn:microsoft.com/office/officeart/2008/layout/CircleAccentTimeline"/>
    <dgm:cxn modelId="{B992A1E2-21D5-4DC5-B5AA-EB2F25935FBD}" type="presParOf" srcId="{9946AE14-5E59-47C9-914F-25811292EA6F}" destId="{FB4543B6-38CB-4491-8424-CC293228A60D}" srcOrd="13" destOrd="0" presId="urn:microsoft.com/office/officeart/2008/layout/CircleAccentTimeline"/>
    <dgm:cxn modelId="{0C874144-E3DB-4E0A-9DA9-1E7A27DBE71A}" type="presParOf" srcId="{9946AE14-5E59-47C9-914F-25811292EA6F}" destId="{C169C065-3EF3-4068-B112-3A7E2B116B0A}" srcOrd="14" destOrd="0" presId="urn:microsoft.com/office/officeart/2008/layout/CircleAccentTimeline"/>
    <dgm:cxn modelId="{2380A2FB-3B85-4728-8741-E1D3EE007CD8}" type="presParOf" srcId="{C169C065-3EF3-4068-B112-3A7E2B116B0A}" destId="{3D4803AA-FFE3-47DF-8B1F-1975C816D9A6}" srcOrd="0" destOrd="0" presId="urn:microsoft.com/office/officeart/2008/layout/CircleAccentTimeline"/>
    <dgm:cxn modelId="{69DE758A-2335-4F01-8364-F2300888E718}" type="presParOf" srcId="{C169C065-3EF3-4068-B112-3A7E2B116B0A}" destId="{F52303D7-6954-4C6A-82CF-CFF8742B6C8B}" srcOrd="1" destOrd="0" presId="urn:microsoft.com/office/officeart/2008/layout/CircleAccentTimeline"/>
    <dgm:cxn modelId="{D9FD3793-30C8-471E-A982-C54A4E4C8DBF}" type="presParOf" srcId="{C169C065-3EF3-4068-B112-3A7E2B116B0A}" destId="{06FF348E-398A-4B51-A056-9D48809FE598}" srcOrd="2" destOrd="0" presId="urn:microsoft.com/office/officeart/2008/layout/CircleAccentTimeline"/>
    <dgm:cxn modelId="{2EC75EAA-3484-4CD9-AF5D-5A169DE6D9B0}" type="presParOf" srcId="{9946AE14-5E59-47C9-914F-25811292EA6F}" destId="{A98A2CAA-2E56-45F0-AB6A-9F6A4743068C}" srcOrd="15" destOrd="0" presId="urn:microsoft.com/office/officeart/2008/layout/CircleAccentTimeline"/>
    <dgm:cxn modelId="{EED7F3E1-EF22-4CF0-BC6D-66642BA172ED}" type="presParOf" srcId="{9946AE14-5E59-47C9-914F-25811292EA6F}" destId="{2CA05F26-D9A9-4FB1-9BF9-DA98F5979130}" srcOrd="16" destOrd="0" presId="urn:microsoft.com/office/officeart/2008/layout/CircleAccentTimeline"/>
    <dgm:cxn modelId="{533F04F4-8C97-424F-82A0-B5C23A74530C}" type="presParOf" srcId="{9946AE14-5E59-47C9-914F-25811292EA6F}" destId="{7144E3E3-9134-4695-AFB9-2585A4840210}" srcOrd="17" destOrd="0" presId="urn:microsoft.com/office/officeart/2008/layout/CircleAccentTimeline"/>
    <dgm:cxn modelId="{5D3463DD-4FA9-4E7E-AAF3-D9F8DC7B4161}" type="presParOf" srcId="{9946AE14-5E59-47C9-914F-25811292EA6F}" destId="{811C2FFA-F19F-4BDA-A751-ED403C7138FF}" srcOrd="18" destOrd="0" presId="urn:microsoft.com/office/officeart/2008/layout/CircleAccentTimeline"/>
    <dgm:cxn modelId="{B58D9DC1-7D55-4E7E-BBCD-635ABB7D2AED}" type="presParOf" srcId="{811C2FFA-F19F-4BDA-A751-ED403C7138FF}" destId="{06C004C0-28D9-42D2-B10F-E69C32472676}" srcOrd="0" destOrd="0" presId="urn:microsoft.com/office/officeart/2008/layout/CircleAccentTimeline"/>
    <dgm:cxn modelId="{55DFB56E-047B-4926-A5AA-3DE2BC335ADA}" type="presParOf" srcId="{811C2FFA-F19F-4BDA-A751-ED403C7138FF}" destId="{C12E203E-4C26-4B16-97F9-A9D54A220295}" srcOrd="1" destOrd="0" presId="urn:microsoft.com/office/officeart/2008/layout/CircleAccentTimeline"/>
    <dgm:cxn modelId="{37674FA7-89AD-4D84-8AF1-ACF6FCCA6930}" type="presParOf" srcId="{811C2FFA-F19F-4BDA-A751-ED403C7138FF}" destId="{FE976C77-B071-4AE9-8D1F-D48E3C27DF72}" srcOrd="2" destOrd="0" presId="urn:microsoft.com/office/officeart/2008/layout/CircleAccentTimeline"/>
    <dgm:cxn modelId="{DCA699C5-5040-40E7-889F-F8E095231F7A}" type="presParOf" srcId="{9946AE14-5E59-47C9-914F-25811292EA6F}" destId="{F68A5E46-26C2-431E-9464-3153BDA9B6E3}" srcOrd="19" destOrd="0" presId="urn:microsoft.com/office/officeart/2008/layout/CircleAccentTimeline"/>
    <dgm:cxn modelId="{BA2922CB-4D1C-435F-8503-01B8FAE99DE7}" type="presParOf" srcId="{9946AE14-5E59-47C9-914F-25811292EA6F}" destId="{E902F7E2-5F61-4988-8778-63FF35A5AF52}" srcOrd="20" destOrd="0" presId="urn:microsoft.com/office/officeart/2008/layout/CircleAccentTimeline"/>
    <dgm:cxn modelId="{E6F77A47-2463-428E-8B1A-3158BADC4AE9}" type="presParOf" srcId="{9946AE14-5E59-47C9-914F-25811292EA6F}" destId="{B9B7F693-E475-47B6-AE6E-53C86D30F195}" srcOrd="21" destOrd="0" presId="urn:microsoft.com/office/officeart/2008/layout/CircleAccentTimeline"/>
    <dgm:cxn modelId="{76CF1B5A-CB6E-470B-A9C7-B968C9C06A7F}" type="presParOf" srcId="{9946AE14-5E59-47C9-914F-25811292EA6F}" destId="{9A1A5DAC-8161-4114-8898-BA13B907676F}" srcOrd="22" destOrd="0" presId="urn:microsoft.com/office/officeart/2008/layout/CircleAccentTimeline"/>
    <dgm:cxn modelId="{090ED7E9-3FCF-45A7-85DD-82292811D2C9}" type="presParOf" srcId="{9A1A5DAC-8161-4114-8898-BA13B907676F}" destId="{13EEEFFB-9822-4185-8439-FCD60126FA76}" srcOrd="0" destOrd="0" presId="urn:microsoft.com/office/officeart/2008/layout/CircleAccentTimeline"/>
    <dgm:cxn modelId="{1D026F04-0E4C-450A-8069-64C3BFAD02CB}" type="presParOf" srcId="{9A1A5DAC-8161-4114-8898-BA13B907676F}" destId="{74FD05B8-89C4-40E4-A10A-B9B9A5038972}" srcOrd="1" destOrd="0" presId="urn:microsoft.com/office/officeart/2008/layout/CircleAccentTimeline"/>
    <dgm:cxn modelId="{D3E7074B-658F-4BE5-8DBD-A310872617FD}" type="presParOf" srcId="{9A1A5DAC-8161-4114-8898-BA13B907676F}" destId="{C6A28D2D-CC89-4167-AFF7-B25088C51F13}" srcOrd="2" destOrd="0" presId="urn:microsoft.com/office/officeart/2008/layout/CircleAccentTimeline"/>
    <dgm:cxn modelId="{C638BE31-6C10-4B37-8D9A-77F3DB793B94}" type="presParOf" srcId="{9946AE14-5E59-47C9-914F-25811292EA6F}" destId="{6A5C6F7C-DA23-48C3-8263-313832D1885F}" srcOrd="23" destOrd="0" presId="urn:microsoft.com/office/officeart/2008/layout/CircleAccentTimeline"/>
    <dgm:cxn modelId="{CDDA87C1-B30A-4AFA-BF6F-666488ACB11C}" type="presParOf" srcId="{9946AE14-5E59-47C9-914F-25811292EA6F}" destId="{F3058B5D-034A-437C-86FC-0C61B26CBA2D}" srcOrd="24" destOrd="0" presId="urn:microsoft.com/office/officeart/2008/layout/CircleAccentTimeline"/>
    <dgm:cxn modelId="{CED0FD50-C1F3-463A-B407-9A4667E04C0F}" type="presParOf" srcId="{9946AE14-5E59-47C9-914F-25811292EA6F}" destId="{CE220446-83E7-4A40-ABD8-4B1BA6727565}" srcOrd="25" destOrd="0" presId="urn:microsoft.com/office/officeart/2008/layout/CircleAccentTimeline"/>
    <dgm:cxn modelId="{C8580E34-ACD9-48C6-8D80-41E986A24B16}" type="presParOf" srcId="{CE220446-83E7-4A40-ABD8-4B1BA6727565}" destId="{D9997FDC-8412-4FB8-A13C-E942C8FDC6A6}" srcOrd="0" destOrd="0" presId="urn:microsoft.com/office/officeart/2008/layout/CircleAccentTimeline"/>
    <dgm:cxn modelId="{AD551690-F5CB-4AAA-B04C-7DBDBD596695}" type="presParOf" srcId="{CE220446-83E7-4A40-ABD8-4B1BA6727565}" destId="{68108A98-61E0-431B-8A42-E74F13FAF6E3}" srcOrd="1" destOrd="0" presId="urn:microsoft.com/office/officeart/2008/layout/CircleAccentTimeline"/>
    <dgm:cxn modelId="{16286453-9400-4F90-BC23-49223ECE3D30}" type="presParOf" srcId="{CE220446-83E7-4A40-ABD8-4B1BA6727565}" destId="{DD8EB4AC-3BE5-49A3-8820-2F3AD9A24CE2}" srcOrd="2" destOrd="0" presId="urn:microsoft.com/office/officeart/2008/layout/CircleAccentTimeline"/>
    <dgm:cxn modelId="{70ED663B-97AE-45AB-8227-58300E5AE0DC}" type="presParOf" srcId="{9946AE14-5E59-47C9-914F-25811292EA6F}" destId="{7A4B8E5F-1611-4BAE-8E17-22306D2CAA28}" srcOrd="26" destOrd="0" presId="urn:microsoft.com/office/officeart/2008/layout/CircleAccentTimeline"/>
    <dgm:cxn modelId="{E59D1706-D29E-467C-A10D-73104C02167E}" type="presParOf" srcId="{9946AE14-5E59-47C9-914F-25811292EA6F}" destId="{BAF1EA18-0B44-48E1-88D9-DE24D1D57E96}" srcOrd="27" destOrd="0" presId="urn:microsoft.com/office/officeart/2008/layout/CircleAccentTimeline"/>
    <dgm:cxn modelId="{9FBE7538-639D-4CDE-A58E-B111984BB476}" type="presParOf" srcId="{9946AE14-5E59-47C9-914F-25811292EA6F}" destId="{20244E4A-1147-427F-B6B2-7F91A8775757}" srcOrd="28" destOrd="0" presId="urn:microsoft.com/office/officeart/2008/layout/CircleAccentTimeline"/>
    <dgm:cxn modelId="{D0F923A3-26F6-479D-9401-926C3CCEF1D7}" type="presParOf" srcId="{9946AE14-5E59-47C9-914F-25811292EA6F}" destId="{A5D1D5C4-47EB-4143-9631-C9ADDF990A23}" srcOrd="29" destOrd="0" presId="urn:microsoft.com/office/officeart/2008/layout/CircleAccentTimeline"/>
    <dgm:cxn modelId="{FAB43823-66DA-47D6-BDCE-FFE4EC43A1BF}" type="presParOf" srcId="{A5D1D5C4-47EB-4143-9631-C9ADDF990A23}" destId="{A0701D47-CDA7-4637-961B-E43E953EA3D1}" srcOrd="0" destOrd="0" presId="urn:microsoft.com/office/officeart/2008/layout/CircleAccentTimeline"/>
    <dgm:cxn modelId="{83CA0704-E5DA-47D7-8138-F507D7DB297F}" type="presParOf" srcId="{A5D1D5C4-47EB-4143-9631-C9ADDF990A23}" destId="{79E9DDF6-E8D3-4FA5-BA8C-A00C1D5AE0E3}" srcOrd="1" destOrd="0" presId="urn:microsoft.com/office/officeart/2008/layout/CircleAccentTimeline"/>
    <dgm:cxn modelId="{65BAF4BA-F04F-423C-9DE8-85B1CF242AE5}" type="presParOf" srcId="{A5D1D5C4-47EB-4143-9631-C9ADDF990A23}" destId="{E744E3B6-FBF4-4257-85A2-9467D62A8964}" srcOrd="2" destOrd="0" presId="urn:microsoft.com/office/officeart/2008/layout/CircleAccentTimeline"/>
    <dgm:cxn modelId="{C6505C8C-FD05-4A51-98F0-AEC7012FBA28}" type="presParOf" srcId="{9946AE14-5E59-47C9-914F-25811292EA6F}" destId="{750175BD-7A21-4F50-B293-73C82E2F1AFD}" srcOrd="30" destOrd="0" presId="urn:microsoft.com/office/officeart/2008/layout/CircleAccentTimeline"/>
    <dgm:cxn modelId="{2CB92CC0-BAFF-49F8-BBF1-11299D9383C7}" type="presParOf" srcId="{9946AE14-5E59-47C9-914F-25811292EA6F}" destId="{6A5752ED-DAD6-4D77-B707-8700FC883809}" srcOrd="31" destOrd="0" presId="urn:microsoft.com/office/officeart/2008/layout/CircleAccentTimeline"/>
    <dgm:cxn modelId="{2E6ABBC0-D42C-4E39-A89F-1450ECCC5F59}" type="presParOf" srcId="{9946AE14-5E59-47C9-914F-25811292EA6F}" destId="{9429819F-977F-46DA-BEF7-CC70C0BB6B46}" srcOrd="32" destOrd="0" presId="urn:microsoft.com/office/officeart/2008/layout/CircleAccentTimeline"/>
    <dgm:cxn modelId="{248A7F99-6628-42CB-AB2B-9C7F316D864B}" type="presParOf" srcId="{9429819F-977F-46DA-BEF7-CC70C0BB6B46}" destId="{B1ADC2BD-4443-4472-92B7-B22E99601097}" srcOrd="0" destOrd="0" presId="urn:microsoft.com/office/officeart/2008/layout/CircleAccentTimeline"/>
    <dgm:cxn modelId="{B703EA0D-2BC2-4446-B8D5-AABDB0272495}" type="presParOf" srcId="{9429819F-977F-46DA-BEF7-CC70C0BB6B46}" destId="{B7A01543-7202-479D-8B60-7CB2520CDFB4}" srcOrd="1" destOrd="0" presId="urn:microsoft.com/office/officeart/2008/layout/CircleAccentTimeline"/>
    <dgm:cxn modelId="{3F9E1B68-0E84-49B7-A77F-F7C39F105048}" type="presParOf" srcId="{9429819F-977F-46DA-BEF7-CC70C0BB6B46}" destId="{610E604D-94A0-4A38-A1AB-62004EB65BAA}" srcOrd="2" destOrd="0" presId="urn:microsoft.com/office/officeart/2008/layout/CircleAccentTimeline"/>
    <dgm:cxn modelId="{FF06CA5F-E121-46D8-BFD8-1D49DFE1E03B}" type="presParOf" srcId="{9946AE14-5E59-47C9-914F-25811292EA6F}" destId="{5AD7F397-0440-41CB-8DA3-5AB024F9A1B7}" srcOrd="33" destOrd="0" presId="urn:microsoft.com/office/officeart/2008/layout/CircleAccentTimeline"/>
    <dgm:cxn modelId="{385DCC7E-E7D5-428D-A53D-C3E116D76E84}" type="presParOf" srcId="{9946AE14-5E59-47C9-914F-25811292EA6F}" destId="{D57D0898-9B5D-46DB-9162-13761D1C7A89}" srcOrd="34" destOrd="0" presId="urn:microsoft.com/office/officeart/2008/layout/CircleAccentTimeline"/>
    <dgm:cxn modelId="{FE7B47E0-2ED7-4C55-9B40-FF34BE6E9903}" type="presParOf" srcId="{9946AE14-5E59-47C9-914F-25811292EA6F}" destId="{224E55A1-F86A-4914-A3C7-73C902E8CDEA}" srcOrd="35" destOrd="0" presId="urn:microsoft.com/office/officeart/2008/layout/CircleAccentTimeline"/>
    <dgm:cxn modelId="{C829BF8D-3166-4B51-A84E-45E82ED304A0}" type="presParOf" srcId="{9946AE14-5E59-47C9-914F-25811292EA6F}" destId="{D55311B9-6AF5-4105-B2D8-3F49F198484B}" srcOrd="36" destOrd="0" presId="urn:microsoft.com/office/officeart/2008/layout/CircleAccentTimeline"/>
    <dgm:cxn modelId="{AEF53143-CCAD-4F93-A812-D35A5FD6C818}" type="presParOf" srcId="{D55311B9-6AF5-4105-B2D8-3F49F198484B}" destId="{93D1971B-90BD-478C-9CB5-71C7F42C361D}" srcOrd="0" destOrd="0" presId="urn:microsoft.com/office/officeart/2008/layout/CircleAccentTimeline"/>
    <dgm:cxn modelId="{53E04262-9F43-4C12-B78D-50A4BC0472F3}" type="presParOf" srcId="{D55311B9-6AF5-4105-B2D8-3F49F198484B}" destId="{9CD697B5-D0EB-4E4D-BB98-86A8177E01D6}" srcOrd="1" destOrd="0" presId="urn:microsoft.com/office/officeart/2008/layout/CircleAccentTimeline"/>
    <dgm:cxn modelId="{0DFE6693-DCB2-432D-BEE1-F8185F758A5C}" type="presParOf" srcId="{D55311B9-6AF5-4105-B2D8-3F49F198484B}" destId="{DC930D29-73E7-420A-9F58-F3BF578A60D1}" srcOrd="2" destOrd="0" presId="urn:microsoft.com/office/officeart/2008/layout/CircleAccentTimeline"/>
    <dgm:cxn modelId="{BAE50F81-8D48-4AD6-97F4-4F7B888CFF7A}" type="presParOf" srcId="{9946AE14-5E59-47C9-914F-25811292EA6F}" destId="{BBF6E439-B1B2-4B5D-A1A0-98FB1CAA0985}" srcOrd="37" destOrd="0" presId="urn:microsoft.com/office/officeart/2008/layout/CircleAccentTimeline"/>
    <dgm:cxn modelId="{F5ED056F-F509-4E9F-9B77-CCF71198CC3D}" type="presParOf" srcId="{9946AE14-5E59-47C9-914F-25811292EA6F}" destId="{63D6E92B-E847-4319-9137-F18E47C21585}" srcOrd="38" destOrd="0" presId="urn:microsoft.com/office/officeart/2008/layout/CircleAccentTimeline"/>
    <dgm:cxn modelId="{C3A23F73-33A8-43D8-8085-4ED89B8424C1}" type="presParOf" srcId="{9946AE14-5E59-47C9-914F-25811292EA6F}" destId="{D6A19C52-C2FE-4E6B-95AB-05D2F68DD0D4}" srcOrd="39" destOrd="0" presId="urn:microsoft.com/office/officeart/2008/layout/CircleAccentTimeline"/>
    <dgm:cxn modelId="{E8695852-34E7-4BE8-BA14-CE3F27A31F8A}" type="presParOf" srcId="{D6A19C52-C2FE-4E6B-95AB-05D2F68DD0D4}" destId="{B87EEF49-0B08-4C48-85F6-8D140C70E26D}" srcOrd="0" destOrd="0" presId="urn:microsoft.com/office/officeart/2008/layout/CircleAccentTimeline"/>
    <dgm:cxn modelId="{117E5E83-0A03-4114-AD53-81966B0E65C2}" type="presParOf" srcId="{D6A19C52-C2FE-4E6B-95AB-05D2F68DD0D4}" destId="{5393BE72-8659-4EDF-B4CE-B2F583B3373A}" srcOrd="1" destOrd="0" presId="urn:microsoft.com/office/officeart/2008/layout/CircleAccentTimeline"/>
    <dgm:cxn modelId="{4BAC4918-F61D-4000-86ED-4F4C7000D12C}" type="presParOf" srcId="{D6A19C52-C2FE-4E6B-95AB-05D2F68DD0D4}" destId="{FAA1F900-D1F8-4478-8E84-B44548935EA5}" srcOrd="2" destOrd="0" presId="urn:microsoft.com/office/officeart/2008/layout/CircleAccentTimeline"/>
    <dgm:cxn modelId="{B679970F-D77F-48D7-B62A-474322C2340F}" type="presParOf" srcId="{9946AE14-5E59-47C9-914F-25811292EA6F}" destId="{2C6DDA02-F0A3-4E2D-A265-6433B39E1259}" srcOrd="40" destOrd="0" presId="urn:microsoft.com/office/officeart/2008/layout/CircleAccentTimeline"/>
    <dgm:cxn modelId="{A9D03A68-81E8-409D-84CC-49F4CC42A88A}" type="presParOf" srcId="{9946AE14-5E59-47C9-914F-25811292EA6F}" destId="{425A3B21-7FFE-4196-A4C8-BB33B1026A15}" srcOrd="41" destOrd="0" presId="urn:microsoft.com/office/officeart/2008/layout/CircleAccentTimeline"/>
    <dgm:cxn modelId="{DEDB9139-2857-4ED7-8E52-CC6429A11A51}" type="presParOf" srcId="{9946AE14-5E59-47C9-914F-25811292EA6F}" destId="{440035E3-AFD3-4C3E-812B-D7C3DA39E9AE}" srcOrd="42" destOrd="0" presId="urn:microsoft.com/office/officeart/2008/layout/CircleAccentTimeline"/>
    <dgm:cxn modelId="{112532DD-C06D-4924-8C3D-8DE1D4FAB708}" type="presParOf" srcId="{9946AE14-5E59-47C9-914F-25811292EA6F}" destId="{7A6E943C-9191-4411-95CD-05A392F540FE}" srcOrd="43" destOrd="0" presId="urn:microsoft.com/office/officeart/2008/layout/CircleAccentTimeline"/>
    <dgm:cxn modelId="{8B546D34-4AB2-4757-B01F-3835738D9A31}" type="presParOf" srcId="{7A6E943C-9191-4411-95CD-05A392F540FE}" destId="{BC24D997-3AFB-49C3-88D5-C5F3AD2A21A5}" srcOrd="0" destOrd="0" presId="urn:microsoft.com/office/officeart/2008/layout/CircleAccentTimeline"/>
    <dgm:cxn modelId="{DEBB5DB6-5C66-403B-8EE0-F5A716F8801C}" type="presParOf" srcId="{7A6E943C-9191-4411-95CD-05A392F540FE}" destId="{EF0741D6-D12C-4DBD-A70E-6676440069E4}" srcOrd="1" destOrd="0" presId="urn:microsoft.com/office/officeart/2008/layout/CircleAccentTimeline"/>
    <dgm:cxn modelId="{A373C564-E4D8-4B79-856A-C45E1EB27C8A}" type="presParOf" srcId="{7A6E943C-9191-4411-95CD-05A392F540FE}" destId="{13CA3B8F-5C8B-47B8-B6B0-DCF788378D58}" srcOrd="2" destOrd="0" presId="urn:microsoft.com/office/officeart/2008/layout/CircleAccentTimeline"/>
    <dgm:cxn modelId="{9F130889-AF3C-404B-B948-3BBF7DE15AEE}" type="presParOf" srcId="{9946AE14-5E59-47C9-914F-25811292EA6F}" destId="{4BEC11EA-191A-4B67-99D5-A189E657E6D4}" srcOrd="44" destOrd="0" presId="urn:microsoft.com/office/officeart/2008/layout/CircleAccentTimeline"/>
    <dgm:cxn modelId="{145B1B41-5731-4585-A316-70E76916BE5B}" type="presParOf" srcId="{9946AE14-5E59-47C9-914F-25811292EA6F}" destId="{56536225-1E8D-4E0B-A8FF-0B3B5C0682A7}" srcOrd="45" destOrd="0" presId="urn:microsoft.com/office/officeart/2008/layout/CircleAccentTimeline"/>
    <dgm:cxn modelId="{A2E481CB-7024-41D1-828D-8758E35E1A4B}" type="presParOf" srcId="{9946AE14-5E59-47C9-914F-25811292EA6F}" destId="{65D442B0-E113-4ADB-942D-8CE93ACBAD1F}" srcOrd="46" destOrd="0" presId="urn:microsoft.com/office/officeart/2008/layout/CircleAccentTimeline"/>
    <dgm:cxn modelId="{72240741-86F9-4FB0-8E8C-45741DE63548}" type="presParOf" srcId="{65D442B0-E113-4ADB-942D-8CE93ACBAD1F}" destId="{8C51FA9B-4089-415F-8E90-B280393EA85B}" srcOrd="0" destOrd="0" presId="urn:microsoft.com/office/officeart/2008/layout/CircleAccentTimeline"/>
    <dgm:cxn modelId="{13876412-FD71-4DE5-89E5-B2253DE0ACBD}" type="presParOf" srcId="{65D442B0-E113-4ADB-942D-8CE93ACBAD1F}" destId="{AB23953B-5FB1-45B4-96CA-59E602E7A47B}" srcOrd="1" destOrd="0" presId="urn:microsoft.com/office/officeart/2008/layout/CircleAccentTimeline"/>
    <dgm:cxn modelId="{FFEB3263-BBB8-4CD8-9441-BD6A267E6F5B}" type="presParOf" srcId="{65D442B0-E113-4ADB-942D-8CE93ACBAD1F}" destId="{25492A29-EBF8-4BDD-90B0-446921C29AAE}" srcOrd="2" destOrd="0" presId="urn:microsoft.com/office/officeart/2008/layout/CircleAccentTimeline"/>
    <dgm:cxn modelId="{60761ECC-290B-405D-AC32-A9EC87700272}" type="presParOf" srcId="{9946AE14-5E59-47C9-914F-25811292EA6F}" destId="{E51DA52A-6C68-4317-A2AD-B3213257BF82}" srcOrd="47" destOrd="0" presId="urn:microsoft.com/office/officeart/2008/layout/CircleAccentTimeline"/>
    <dgm:cxn modelId="{A582794B-AC97-49E7-BF5F-2656044805BE}" type="presParOf" srcId="{9946AE14-5E59-47C9-914F-25811292EA6F}" destId="{756ED402-0AE5-4E7D-9251-64A0319FCD0E}" srcOrd="48" destOrd="0" presId="urn:microsoft.com/office/officeart/2008/layout/CircleAccentTimeline"/>
    <dgm:cxn modelId="{54471E54-F815-4647-9B90-C79D3DDDB880}" type="presParOf" srcId="{9946AE14-5E59-47C9-914F-25811292EA6F}" destId="{0AB486C0-1058-4665-ABC4-4E18E3AC5395}" srcOrd="49" destOrd="0" presId="urn:microsoft.com/office/officeart/2008/layout/CircleAccentTimeline"/>
    <dgm:cxn modelId="{2CCC1882-50AD-4A3A-8260-2BC568877390}" type="presParOf" srcId="{9946AE14-5E59-47C9-914F-25811292EA6F}" destId="{277F588F-C6D8-47E5-A2DB-34441C5EEEBA}" srcOrd="50" destOrd="0" presId="urn:microsoft.com/office/officeart/2008/layout/CircleAccentTimeline"/>
    <dgm:cxn modelId="{C6EA7C56-74E8-40E0-8509-9E8AC0B3A4B9}" type="presParOf" srcId="{277F588F-C6D8-47E5-A2DB-34441C5EEEBA}" destId="{76DB7DC7-427F-4FA2-9143-6A1FE4373E3D}" srcOrd="0" destOrd="0" presId="urn:microsoft.com/office/officeart/2008/layout/CircleAccentTimeline"/>
    <dgm:cxn modelId="{C62C99B1-4527-46FB-88C7-1556A6B7CAE8}" type="presParOf" srcId="{277F588F-C6D8-47E5-A2DB-34441C5EEEBA}" destId="{44AA96DF-5977-4E6F-86DA-3A8C1FC1E97B}" srcOrd="1" destOrd="0" presId="urn:microsoft.com/office/officeart/2008/layout/CircleAccentTimeline"/>
    <dgm:cxn modelId="{89D948B2-0D57-4E27-950D-E06296D358DD}" type="presParOf" srcId="{277F588F-C6D8-47E5-A2DB-34441C5EEEBA}" destId="{0442250F-EA54-41E0-AE9C-C16D76A4E358}" srcOrd="2" destOrd="0" presId="urn:microsoft.com/office/officeart/2008/layout/CircleAccentTimeline"/>
    <dgm:cxn modelId="{4ECBC1DA-3E35-4CDC-959E-55FE8DCED93B}" type="presParOf" srcId="{9946AE14-5E59-47C9-914F-25811292EA6F}" destId="{13BE8EEC-1AC8-43EB-BBAF-D7D993E51E8D}" srcOrd="51" destOrd="0" presId="urn:microsoft.com/office/officeart/2008/layout/CircleAccentTimeline"/>
    <dgm:cxn modelId="{7F24A7CD-4102-46C6-9EED-B6811A942C8A}" type="presParOf" srcId="{9946AE14-5E59-47C9-914F-25811292EA6F}" destId="{8C50E172-27A6-46D1-B71F-437AE4299750}" srcOrd="52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046939-8F60-4D31-9AC2-4E4535CCFD5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A4CD75-4D89-4C5A-8C5E-4A2A5E29B0EB}">
      <dgm:prSet phldrT="[Text]"/>
      <dgm:spPr/>
      <dgm:t>
        <a:bodyPr/>
        <a:lstStyle/>
        <a:p>
          <a:r>
            <a:rPr lang="en-US" dirty="0" smtClean="0"/>
            <a:t>Linux </a:t>
          </a:r>
          <a:r>
            <a:rPr lang="en-US" dirty="0" smtClean="0"/>
            <a:t>–</a:t>
          </a:r>
          <a:r>
            <a:rPr lang="en-US" baseline="0" dirty="0" smtClean="0"/>
            <a:t> OS X - Windows</a:t>
          </a:r>
          <a:endParaRPr lang="en-US" dirty="0"/>
        </a:p>
      </dgm:t>
    </dgm:pt>
    <dgm:pt modelId="{6D2CFF1C-B7BC-40B4-A6DD-933495FE02CD}" type="parTrans" cxnId="{A6305F00-4E4F-4C4F-9893-0315D9D9A24B}">
      <dgm:prSet/>
      <dgm:spPr/>
      <dgm:t>
        <a:bodyPr/>
        <a:lstStyle/>
        <a:p>
          <a:endParaRPr lang="en-US"/>
        </a:p>
      </dgm:t>
    </dgm:pt>
    <dgm:pt modelId="{A6FA9B4D-2D65-4323-A5C8-C8C12F4014F1}" type="sibTrans" cxnId="{A6305F00-4E4F-4C4F-9893-0315D9D9A24B}">
      <dgm:prSet/>
      <dgm:spPr/>
      <dgm:t>
        <a:bodyPr/>
        <a:lstStyle/>
        <a:p>
          <a:endParaRPr lang="en-US"/>
        </a:p>
      </dgm:t>
    </dgm:pt>
    <dgm:pt modelId="{6B46A92C-D0E8-4FD8-BEEB-5DCF364A6552}">
      <dgm:prSet phldrT="[Text]"/>
      <dgm:spPr/>
      <dgm:t>
        <a:bodyPr/>
        <a:lstStyle/>
        <a:p>
          <a:r>
            <a:rPr lang="en-US" dirty="0" smtClean="0"/>
            <a:t>Repository install (apt, yum, </a:t>
          </a:r>
          <a:r>
            <a:rPr lang="en-US" dirty="0" err="1" smtClean="0"/>
            <a:t>etc</a:t>
          </a:r>
          <a:r>
            <a:rPr lang="en-US" dirty="0" smtClean="0"/>
            <a:t>)</a:t>
          </a:r>
          <a:endParaRPr lang="en-US" dirty="0"/>
        </a:p>
      </dgm:t>
    </dgm:pt>
    <dgm:pt modelId="{586F4478-AB5A-4E0A-834F-7A832A2E0274}" type="parTrans" cxnId="{7E4B7AC1-50CB-46E4-8E3D-53659395DE20}">
      <dgm:prSet/>
      <dgm:spPr/>
      <dgm:t>
        <a:bodyPr/>
        <a:lstStyle/>
        <a:p>
          <a:endParaRPr lang="en-US"/>
        </a:p>
      </dgm:t>
    </dgm:pt>
    <dgm:pt modelId="{7C178498-A801-430E-A979-C8B9E7FA7FE3}" type="sibTrans" cxnId="{7E4B7AC1-50CB-46E4-8E3D-53659395DE20}">
      <dgm:prSet/>
      <dgm:spPr/>
      <dgm:t>
        <a:bodyPr/>
        <a:lstStyle/>
        <a:p>
          <a:endParaRPr lang="en-US"/>
        </a:p>
      </dgm:t>
    </dgm:pt>
    <dgm:pt modelId="{3829CE23-2693-44FA-B28F-50ECF0870CA7}">
      <dgm:prSet phldrT="[Text]"/>
      <dgm:spPr/>
      <dgm:t>
        <a:bodyPr/>
        <a:lstStyle/>
        <a:p>
          <a:r>
            <a:rPr lang="en-US" dirty="0" smtClean="0"/>
            <a:t>curl D/L direct from </a:t>
          </a:r>
          <a:r>
            <a:rPr lang="en-US" dirty="0" err="1" smtClean="0"/>
            <a:t>Docker</a:t>
          </a:r>
          <a:r>
            <a:rPr lang="en-US" dirty="0" smtClean="0"/>
            <a:t> (latest)</a:t>
          </a:r>
          <a:endParaRPr lang="en-US" dirty="0"/>
        </a:p>
      </dgm:t>
    </dgm:pt>
    <dgm:pt modelId="{795FCC69-0AF8-4C0C-B32D-1BDA93B5B5DE}" type="parTrans" cxnId="{0BB3A72F-C802-45E7-B385-035D93E1A1CA}">
      <dgm:prSet/>
      <dgm:spPr/>
      <dgm:t>
        <a:bodyPr/>
        <a:lstStyle/>
        <a:p>
          <a:endParaRPr lang="en-US"/>
        </a:p>
      </dgm:t>
    </dgm:pt>
    <dgm:pt modelId="{5E2F8725-20B3-4307-A8B2-3D5913370F5F}" type="sibTrans" cxnId="{0BB3A72F-C802-45E7-B385-035D93E1A1CA}">
      <dgm:prSet/>
      <dgm:spPr/>
      <dgm:t>
        <a:bodyPr/>
        <a:lstStyle/>
        <a:p>
          <a:endParaRPr lang="en-US"/>
        </a:p>
      </dgm:t>
    </dgm:pt>
    <dgm:pt modelId="{A14EC6CF-2E7A-433B-86BD-324AB5DD69AF}">
      <dgm:prSet phldrT="[Text]"/>
      <dgm:spPr/>
      <dgm:t>
        <a:bodyPr/>
        <a:lstStyle/>
        <a:p>
          <a:r>
            <a:rPr lang="en-US" dirty="0" err="1" smtClean="0"/>
            <a:t>Docker</a:t>
          </a:r>
          <a:r>
            <a:rPr lang="en-US" dirty="0" smtClean="0"/>
            <a:t> Toolbox</a:t>
          </a:r>
          <a:endParaRPr lang="en-US" dirty="0"/>
        </a:p>
      </dgm:t>
    </dgm:pt>
    <dgm:pt modelId="{47B40BB2-BC7C-4853-93BA-DE4D868FECD9}" type="parTrans" cxnId="{D75DBAF1-7790-4F95-BF94-E81206DE734A}">
      <dgm:prSet/>
      <dgm:spPr/>
      <dgm:t>
        <a:bodyPr/>
        <a:lstStyle/>
        <a:p>
          <a:endParaRPr lang="en-US"/>
        </a:p>
      </dgm:t>
    </dgm:pt>
    <dgm:pt modelId="{EC535CD5-3326-44EF-AB7B-5BEF3E031814}" type="sibTrans" cxnId="{D75DBAF1-7790-4F95-BF94-E81206DE734A}">
      <dgm:prSet/>
      <dgm:spPr/>
      <dgm:t>
        <a:bodyPr/>
        <a:lstStyle/>
        <a:p>
          <a:endParaRPr lang="en-US"/>
        </a:p>
      </dgm:t>
    </dgm:pt>
    <dgm:pt modelId="{3FCFF80F-82B0-430C-8978-87D5B3116C18}">
      <dgm:prSet phldrT="[Text]"/>
      <dgm:spPr/>
      <dgm:t>
        <a:bodyPr/>
        <a:lstStyle/>
        <a:p>
          <a:r>
            <a:rPr lang="en-US" dirty="0" smtClean="0"/>
            <a:t>Azure </a:t>
          </a:r>
          <a:r>
            <a:rPr lang="en-US" dirty="0" smtClean="0"/>
            <a:t>CLI, templates</a:t>
          </a:r>
          <a:endParaRPr lang="en-US" dirty="0"/>
        </a:p>
      </dgm:t>
    </dgm:pt>
    <dgm:pt modelId="{1FE61910-4E10-41EB-B24B-D3B8D2E277CE}" type="parTrans" cxnId="{746ED6E0-CC19-4E80-8AC3-E74D9336BF4C}">
      <dgm:prSet/>
      <dgm:spPr/>
      <dgm:t>
        <a:bodyPr/>
        <a:lstStyle/>
        <a:p>
          <a:endParaRPr lang="en-US"/>
        </a:p>
      </dgm:t>
    </dgm:pt>
    <dgm:pt modelId="{F276583A-9BDE-401E-AA7B-AEF972D4642A}" type="sibTrans" cxnId="{746ED6E0-CC19-4E80-8AC3-E74D9336BF4C}">
      <dgm:prSet/>
      <dgm:spPr/>
      <dgm:t>
        <a:bodyPr/>
        <a:lstStyle/>
        <a:p>
          <a:endParaRPr lang="en-US"/>
        </a:p>
      </dgm:t>
    </dgm:pt>
    <dgm:pt modelId="{C1530F38-3AFE-4F24-B0C0-34BDF1FEDAFB}">
      <dgm:prSet phldrT="[Text]"/>
      <dgm:spPr/>
      <dgm:t>
        <a:bodyPr/>
        <a:lstStyle/>
        <a:p>
          <a:r>
            <a:rPr lang="en-US" dirty="0" smtClean="0"/>
            <a:t>Visual Studio Extension</a:t>
          </a:r>
          <a:endParaRPr lang="en-US" dirty="0"/>
        </a:p>
      </dgm:t>
    </dgm:pt>
    <dgm:pt modelId="{A98A7641-42CB-47A8-9E02-D3D65EAA3122}" type="parTrans" cxnId="{4D3338F5-B06B-4271-9D64-716CAAF95E7A}">
      <dgm:prSet/>
      <dgm:spPr/>
      <dgm:t>
        <a:bodyPr/>
        <a:lstStyle/>
        <a:p>
          <a:endParaRPr lang="en-US"/>
        </a:p>
      </dgm:t>
    </dgm:pt>
    <dgm:pt modelId="{C30329F0-19F9-4D87-BDD6-B0B66B50DF9F}" type="sibTrans" cxnId="{4D3338F5-B06B-4271-9D64-716CAAF95E7A}">
      <dgm:prSet/>
      <dgm:spPr/>
      <dgm:t>
        <a:bodyPr/>
        <a:lstStyle/>
        <a:p>
          <a:endParaRPr lang="en-US"/>
        </a:p>
      </dgm:t>
    </dgm:pt>
    <dgm:pt modelId="{4A9930A7-453F-4096-B5DB-DB86E6F26AD6}">
      <dgm:prSet phldrT="[Text]"/>
      <dgm:spPr/>
      <dgm:t>
        <a:bodyPr/>
        <a:lstStyle/>
        <a:p>
          <a:r>
            <a:rPr lang="en-US" dirty="0" err="1" smtClean="0"/>
            <a:t>Kitematic</a:t>
          </a:r>
          <a:endParaRPr lang="en-US" dirty="0"/>
        </a:p>
      </dgm:t>
    </dgm:pt>
    <dgm:pt modelId="{7073772A-0E3F-4E3C-91C5-F4B0158EF1AB}" type="parTrans" cxnId="{57F19AD6-1AEB-4693-9374-44387BB953DD}">
      <dgm:prSet/>
      <dgm:spPr/>
      <dgm:t>
        <a:bodyPr/>
        <a:lstStyle/>
        <a:p>
          <a:endParaRPr lang="en-US"/>
        </a:p>
      </dgm:t>
    </dgm:pt>
    <dgm:pt modelId="{C03D6C9B-E02A-4DB6-ABB1-ED7506A4A59B}" type="sibTrans" cxnId="{57F19AD6-1AEB-4693-9374-44387BB953DD}">
      <dgm:prSet/>
      <dgm:spPr/>
      <dgm:t>
        <a:bodyPr/>
        <a:lstStyle/>
        <a:p>
          <a:endParaRPr lang="en-US"/>
        </a:p>
      </dgm:t>
    </dgm:pt>
    <dgm:pt modelId="{873346DD-B772-4EBA-A466-245B2CB0D65A}">
      <dgm:prSet phldrT="[Text]"/>
      <dgm:spPr/>
      <dgm:t>
        <a:bodyPr/>
        <a:lstStyle/>
        <a:p>
          <a:r>
            <a:rPr lang="en-US" dirty="0" smtClean="0"/>
            <a:t>Vagrant</a:t>
          </a:r>
          <a:endParaRPr lang="en-US" dirty="0"/>
        </a:p>
      </dgm:t>
    </dgm:pt>
    <dgm:pt modelId="{F3920557-5ED4-4B02-B9D0-65B292E19BF1}" type="parTrans" cxnId="{2C45AF53-36F5-40E4-84C2-CA5D68C29748}">
      <dgm:prSet/>
      <dgm:spPr/>
      <dgm:t>
        <a:bodyPr/>
        <a:lstStyle/>
        <a:p>
          <a:endParaRPr lang="en-US"/>
        </a:p>
      </dgm:t>
    </dgm:pt>
    <dgm:pt modelId="{6EE67703-4132-4A1F-A08A-211D8F421BB5}" type="sibTrans" cxnId="{2C45AF53-36F5-40E4-84C2-CA5D68C29748}">
      <dgm:prSet/>
      <dgm:spPr/>
      <dgm:t>
        <a:bodyPr/>
        <a:lstStyle/>
        <a:p>
          <a:endParaRPr lang="en-US"/>
        </a:p>
      </dgm:t>
    </dgm:pt>
    <dgm:pt modelId="{48D396C5-4798-4B5F-9138-760C122E22C5}">
      <dgm:prSet phldrT="[Text]"/>
      <dgm:spPr/>
      <dgm:t>
        <a:bodyPr/>
        <a:lstStyle/>
        <a:p>
          <a:r>
            <a:rPr lang="en-US" dirty="0" smtClean="0"/>
            <a:t>PowerShell</a:t>
          </a:r>
          <a:endParaRPr lang="en-US" dirty="0"/>
        </a:p>
      </dgm:t>
    </dgm:pt>
    <dgm:pt modelId="{A95949F6-3919-49CD-8545-660310CBAC36}" type="parTrans" cxnId="{F90891F7-AE20-4D14-AEAD-9F1D87D1A56F}">
      <dgm:prSet/>
      <dgm:spPr/>
      <dgm:t>
        <a:bodyPr/>
        <a:lstStyle/>
        <a:p>
          <a:endParaRPr lang="en-US"/>
        </a:p>
      </dgm:t>
    </dgm:pt>
    <dgm:pt modelId="{2193BE42-A376-476E-84F3-ACD9EFC5F37C}" type="sibTrans" cxnId="{F90891F7-AE20-4D14-AEAD-9F1D87D1A56F}">
      <dgm:prSet/>
      <dgm:spPr/>
      <dgm:t>
        <a:bodyPr/>
        <a:lstStyle/>
        <a:p>
          <a:endParaRPr lang="en-US"/>
        </a:p>
      </dgm:t>
    </dgm:pt>
    <dgm:pt modelId="{9953BD1C-AD61-4A61-A9B6-E36D888B3B12}">
      <dgm:prSet phldrT="[Text]"/>
      <dgm:spPr/>
      <dgm:t>
        <a:bodyPr/>
        <a:lstStyle/>
        <a:p>
          <a:r>
            <a:rPr lang="en-US" dirty="0" smtClean="0"/>
            <a:t>Server </a:t>
          </a:r>
          <a:r>
            <a:rPr lang="en-US" dirty="0" smtClean="0"/>
            <a:t>Feature</a:t>
          </a:r>
          <a:endParaRPr lang="en-US" dirty="0"/>
        </a:p>
      </dgm:t>
    </dgm:pt>
    <dgm:pt modelId="{03E5BEF5-0606-4775-9500-47B83CE3B90B}" type="parTrans" cxnId="{80EAA3DF-7F0E-4A37-AA8E-9782E65CB92C}">
      <dgm:prSet/>
      <dgm:spPr/>
      <dgm:t>
        <a:bodyPr/>
        <a:lstStyle/>
        <a:p>
          <a:endParaRPr lang="en-US"/>
        </a:p>
      </dgm:t>
    </dgm:pt>
    <dgm:pt modelId="{FAE3FD3E-DF07-4103-8481-12C1E9D5269D}" type="sibTrans" cxnId="{80EAA3DF-7F0E-4A37-AA8E-9782E65CB92C}">
      <dgm:prSet/>
      <dgm:spPr/>
      <dgm:t>
        <a:bodyPr/>
        <a:lstStyle/>
        <a:p>
          <a:endParaRPr lang="en-US"/>
        </a:p>
      </dgm:t>
    </dgm:pt>
    <dgm:pt modelId="{2A3B5F43-BA75-4A98-A16F-4C8FB5A441A9}">
      <dgm:prSet phldrT="[Text]"/>
      <dgm:spPr/>
      <dgm:t>
        <a:bodyPr/>
        <a:lstStyle/>
        <a:p>
          <a:r>
            <a:rPr lang="en-US" dirty="0" smtClean="0"/>
            <a:t>… and more</a:t>
          </a:r>
          <a:endParaRPr lang="en-US" dirty="0"/>
        </a:p>
      </dgm:t>
    </dgm:pt>
    <dgm:pt modelId="{A411A12D-8850-474E-9735-EECC470997DF}" type="parTrans" cxnId="{B4CBEFDC-8169-46E8-BAF0-8A18079581DD}">
      <dgm:prSet/>
      <dgm:spPr/>
      <dgm:t>
        <a:bodyPr/>
        <a:lstStyle/>
        <a:p>
          <a:endParaRPr lang="en-US"/>
        </a:p>
      </dgm:t>
    </dgm:pt>
    <dgm:pt modelId="{8034CA98-6135-4D53-8A87-1A04B611158D}" type="sibTrans" cxnId="{B4CBEFDC-8169-46E8-BAF0-8A18079581DD}">
      <dgm:prSet/>
      <dgm:spPr/>
      <dgm:t>
        <a:bodyPr/>
        <a:lstStyle/>
        <a:p>
          <a:endParaRPr lang="en-US"/>
        </a:p>
      </dgm:t>
    </dgm:pt>
    <dgm:pt modelId="{2E3B797C-E729-4E97-A747-F3F260802881}">
      <dgm:prSet phldrT="[Text]"/>
      <dgm:spPr/>
      <dgm:t>
        <a:bodyPr/>
        <a:lstStyle/>
        <a:p>
          <a:r>
            <a:rPr lang="en-US" dirty="0" err="1" smtClean="0"/>
            <a:t>Chocolately</a:t>
          </a:r>
          <a:endParaRPr lang="en-US" dirty="0"/>
        </a:p>
      </dgm:t>
    </dgm:pt>
    <dgm:pt modelId="{E886545F-9589-42DB-84B3-4F09CD34DDD4}" type="parTrans" cxnId="{A8C829A9-BC7F-4C1C-A91B-7F7CE89D0D42}">
      <dgm:prSet/>
      <dgm:spPr/>
      <dgm:t>
        <a:bodyPr/>
        <a:lstStyle/>
        <a:p>
          <a:endParaRPr lang="en-US"/>
        </a:p>
      </dgm:t>
    </dgm:pt>
    <dgm:pt modelId="{A2F4F078-39B2-4DC8-813E-BB8C1DE17B26}" type="sibTrans" cxnId="{A8C829A9-BC7F-4C1C-A91B-7F7CE89D0D42}">
      <dgm:prSet/>
      <dgm:spPr/>
      <dgm:t>
        <a:bodyPr/>
        <a:lstStyle/>
        <a:p>
          <a:endParaRPr lang="en-US"/>
        </a:p>
      </dgm:t>
    </dgm:pt>
    <dgm:pt modelId="{7D30941D-A3F6-4DB8-8A4C-38E47BC42BFC}" type="pres">
      <dgm:prSet presAssocID="{EC046939-8F60-4D31-9AC2-4E4535CCFD5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965793-7295-4101-80B2-BFF966A89E38}" type="pres">
      <dgm:prSet presAssocID="{8AA4CD75-4D89-4C5A-8C5E-4A2A5E29B0EB}" presName="parentLin" presStyleCnt="0"/>
      <dgm:spPr/>
    </dgm:pt>
    <dgm:pt modelId="{2CBB667E-14A2-48D8-A28D-F69C100487B5}" type="pres">
      <dgm:prSet presAssocID="{8AA4CD75-4D89-4C5A-8C5E-4A2A5E29B0EB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D7FF6AC9-95B3-4229-BE19-507ACCCE7556}" type="pres">
      <dgm:prSet presAssocID="{8AA4CD75-4D89-4C5A-8C5E-4A2A5E29B0E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E6A10-7DFC-4D2B-A7AC-D53543439FF4}" type="pres">
      <dgm:prSet presAssocID="{8AA4CD75-4D89-4C5A-8C5E-4A2A5E29B0EB}" presName="negativeSpace" presStyleCnt="0"/>
      <dgm:spPr/>
    </dgm:pt>
    <dgm:pt modelId="{111D4A8C-8982-4F1E-8A72-C9AADE6856E0}" type="pres">
      <dgm:prSet presAssocID="{8AA4CD75-4D89-4C5A-8C5E-4A2A5E29B0EB}" presName="childText" presStyleLbl="conFgAcc1" presStyleIdx="0" presStyleCnt="1" custLinFactNeighborX="-190" custLinFactNeighborY="813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45AF53-36F5-40E4-84C2-CA5D68C29748}" srcId="{8AA4CD75-4D89-4C5A-8C5E-4A2A5E29B0EB}" destId="{873346DD-B772-4EBA-A466-245B2CB0D65A}" srcOrd="9" destOrd="0" parTransId="{F3920557-5ED4-4B02-B9D0-65B292E19BF1}" sibTransId="{6EE67703-4132-4A1F-A08A-211D8F421BB5}"/>
    <dgm:cxn modelId="{E13088C9-89E4-40A8-8667-CDDABBC5C67E}" type="presOf" srcId="{3829CE23-2693-44FA-B28F-50ECF0870CA7}" destId="{111D4A8C-8982-4F1E-8A72-C9AADE6856E0}" srcOrd="0" destOrd="1" presId="urn:microsoft.com/office/officeart/2005/8/layout/list1"/>
    <dgm:cxn modelId="{F90891F7-AE20-4D14-AEAD-9F1D87D1A56F}" srcId="{8AA4CD75-4D89-4C5A-8C5E-4A2A5E29B0EB}" destId="{48D396C5-4798-4B5F-9138-760C122E22C5}" srcOrd="4" destOrd="0" parTransId="{A95949F6-3919-49CD-8545-660310CBAC36}" sibTransId="{2193BE42-A376-476E-84F3-ACD9EFC5F37C}"/>
    <dgm:cxn modelId="{FACFB405-D44D-481F-A3FD-0D133FDFD100}" type="presOf" srcId="{8AA4CD75-4D89-4C5A-8C5E-4A2A5E29B0EB}" destId="{2CBB667E-14A2-48D8-A28D-F69C100487B5}" srcOrd="0" destOrd="0" presId="urn:microsoft.com/office/officeart/2005/8/layout/list1"/>
    <dgm:cxn modelId="{06349460-2288-0246-B983-B381A373C97A}" type="presOf" srcId="{C1530F38-3AFE-4F24-B0C0-34BDF1FEDAFB}" destId="{111D4A8C-8982-4F1E-8A72-C9AADE6856E0}" srcOrd="0" destOrd="7" presId="urn:microsoft.com/office/officeart/2005/8/layout/list1"/>
    <dgm:cxn modelId="{A6305F00-4E4F-4C4F-9893-0315D9D9A24B}" srcId="{EC046939-8F60-4D31-9AC2-4E4535CCFD5F}" destId="{8AA4CD75-4D89-4C5A-8C5E-4A2A5E29B0EB}" srcOrd="0" destOrd="0" parTransId="{6D2CFF1C-B7BC-40B4-A6DD-933495FE02CD}" sibTransId="{A6FA9B4D-2D65-4323-A5C8-C8C12F4014F1}"/>
    <dgm:cxn modelId="{746ED6E0-CC19-4E80-8AC3-E74D9336BF4C}" srcId="{8AA4CD75-4D89-4C5A-8C5E-4A2A5E29B0EB}" destId="{3FCFF80F-82B0-430C-8978-87D5B3116C18}" srcOrd="3" destOrd="0" parTransId="{1FE61910-4E10-41EB-B24B-D3B8D2E277CE}" sibTransId="{F276583A-9BDE-401E-AA7B-AEF972D4642A}"/>
    <dgm:cxn modelId="{E5B0F93D-534B-4673-9943-454EA0294609}" type="presOf" srcId="{8AA4CD75-4D89-4C5A-8C5E-4A2A5E29B0EB}" destId="{D7FF6AC9-95B3-4229-BE19-507ACCCE7556}" srcOrd="1" destOrd="0" presId="urn:microsoft.com/office/officeart/2005/8/layout/list1"/>
    <dgm:cxn modelId="{85614F31-9ED2-0A41-A1C9-F07CCD8DC232}" type="presOf" srcId="{2A3B5F43-BA75-4A98-A16F-4C8FB5A441A9}" destId="{111D4A8C-8982-4F1E-8A72-C9AADE6856E0}" srcOrd="0" destOrd="10" presId="urn:microsoft.com/office/officeart/2005/8/layout/list1"/>
    <dgm:cxn modelId="{EF37809D-3626-D349-981D-00BF61BE2045}" type="presOf" srcId="{48D396C5-4798-4B5F-9138-760C122E22C5}" destId="{111D4A8C-8982-4F1E-8A72-C9AADE6856E0}" srcOrd="0" destOrd="4" presId="urn:microsoft.com/office/officeart/2005/8/layout/list1"/>
    <dgm:cxn modelId="{80EAA3DF-7F0E-4A37-AA8E-9782E65CB92C}" srcId="{8AA4CD75-4D89-4C5A-8C5E-4A2A5E29B0EB}" destId="{9953BD1C-AD61-4A61-A9B6-E36D888B3B12}" srcOrd="5" destOrd="0" parTransId="{03E5BEF5-0606-4775-9500-47B83CE3B90B}" sibTransId="{FAE3FD3E-DF07-4103-8481-12C1E9D5269D}"/>
    <dgm:cxn modelId="{48F28C69-AA18-424C-82F6-4690E917637B}" type="presOf" srcId="{873346DD-B772-4EBA-A466-245B2CB0D65A}" destId="{111D4A8C-8982-4F1E-8A72-C9AADE6856E0}" srcOrd="0" destOrd="9" presId="urn:microsoft.com/office/officeart/2005/8/layout/list1"/>
    <dgm:cxn modelId="{BCB2BAFE-0A1F-4DBC-8ECF-487A6568F39F}" type="presOf" srcId="{EC046939-8F60-4D31-9AC2-4E4535CCFD5F}" destId="{7D30941D-A3F6-4DB8-8A4C-38E47BC42BFC}" srcOrd="0" destOrd="0" presId="urn:microsoft.com/office/officeart/2005/8/layout/list1"/>
    <dgm:cxn modelId="{0BB3A72F-C802-45E7-B385-035D93E1A1CA}" srcId="{8AA4CD75-4D89-4C5A-8C5E-4A2A5E29B0EB}" destId="{3829CE23-2693-44FA-B28F-50ECF0870CA7}" srcOrd="1" destOrd="0" parTransId="{795FCC69-0AF8-4C0C-B32D-1BDA93B5B5DE}" sibTransId="{5E2F8725-20B3-4307-A8B2-3D5913370F5F}"/>
    <dgm:cxn modelId="{4D3338F5-B06B-4271-9D64-716CAAF95E7A}" srcId="{8AA4CD75-4D89-4C5A-8C5E-4A2A5E29B0EB}" destId="{C1530F38-3AFE-4F24-B0C0-34BDF1FEDAFB}" srcOrd="7" destOrd="0" parTransId="{A98A7641-42CB-47A8-9E02-D3D65EAA3122}" sibTransId="{C30329F0-19F9-4D87-BDD6-B0B66B50DF9F}"/>
    <dgm:cxn modelId="{4DE69E96-DDE0-2E47-8DB8-D51FCB80BB57}" type="presOf" srcId="{A14EC6CF-2E7A-433B-86BD-324AB5DD69AF}" destId="{111D4A8C-8982-4F1E-8A72-C9AADE6856E0}" srcOrd="0" destOrd="2" presId="urn:microsoft.com/office/officeart/2005/8/layout/list1"/>
    <dgm:cxn modelId="{24B6BFBE-923B-5449-AA5D-8AC96433007D}" type="presOf" srcId="{4A9930A7-453F-4096-B5DB-DB86E6F26AD6}" destId="{111D4A8C-8982-4F1E-8A72-C9AADE6856E0}" srcOrd="0" destOrd="8" presId="urn:microsoft.com/office/officeart/2005/8/layout/list1"/>
    <dgm:cxn modelId="{B4CBEFDC-8169-46E8-BAF0-8A18079581DD}" srcId="{8AA4CD75-4D89-4C5A-8C5E-4A2A5E29B0EB}" destId="{2A3B5F43-BA75-4A98-A16F-4C8FB5A441A9}" srcOrd="10" destOrd="0" parTransId="{A411A12D-8850-474E-9735-EECC470997DF}" sibTransId="{8034CA98-6135-4D53-8A87-1A04B611158D}"/>
    <dgm:cxn modelId="{920F53A3-A4B9-3246-89BF-73D33A0A30C3}" type="presOf" srcId="{3FCFF80F-82B0-430C-8978-87D5B3116C18}" destId="{111D4A8C-8982-4F1E-8A72-C9AADE6856E0}" srcOrd="0" destOrd="3" presId="urn:microsoft.com/office/officeart/2005/8/layout/list1"/>
    <dgm:cxn modelId="{57F19AD6-1AEB-4693-9374-44387BB953DD}" srcId="{8AA4CD75-4D89-4C5A-8C5E-4A2A5E29B0EB}" destId="{4A9930A7-453F-4096-B5DB-DB86E6F26AD6}" srcOrd="8" destOrd="0" parTransId="{7073772A-0E3F-4E3C-91C5-F4B0158EF1AB}" sibTransId="{C03D6C9B-E02A-4DB6-ABB1-ED7506A4A59B}"/>
    <dgm:cxn modelId="{D75DBAF1-7790-4F95-BF94-E81206DE734A}" srcId="{8AA4CD75-4D89-4C5A-8C5E-4A2A5E29B0EB}" destId="{A14EC6CF-2E7A-433B-86BD-324AB5DD69AF}" srcOrd="2" destOrd="0" parTransId="{47B40BB2-BC7C-4853-93BA-DE4D868FECD9}" sibTransId="{EC535CD5-3326-44EF-AB7B-5BEF3E031814}"/>
    <dgm:cxn modelId="{EE64A009-7BBC-4443-948D-ED7E78CE6B2A}" type="presOf" srcId="{9953BD1C-AD61-4A61-A9B6-E36D888B3B12}" destId="{111D4A8C-8982-4F1E-8A72-C9AADE6856E0}" srcOrd="0" destOrd="5" presId="urn:microsoft.com/office/officeart/2005/8/layout/list1"/>
    <dgm:cxn modelId="{AD94F035-70D8-9445-9C78-C3DB57FCFB45}" type="presOf" srcId="{2E3B797C-E729-4E97-A747-F3F260802881}" destId="{111D4A8C-8982-4F1E-8A72-C9AADE6856E0}" srcOrd="0" destOrd="6" presId="urn:microsoft.com/office/officeart/2005/8/layout/list1"/>
    <dgm:cxn modelId="{7E4B7AC1-50CB-46E4-8E3D-53659395DE20}" srcId="{8AA4CD75-4D89-4C5A-8C5E-4A2A5E29B0EB}" destId="{6B46A92C-D0E8-4FD8-BEEB-5DCF364A6552}" srcOrd="0" destOrd="0" parTransId="{586F4478-AB5A-4E0A-834F-7A832A2E0274}" sibTransId="{7C178498-A801-430E-A979-C8B9E7FA7FE3}"/>
    <dgm:cxn modelId="{99250794-C036-4615-941C-66C0DE623AC9}" type="presOf" srcId="{6B46A92C-D0E8-4FD8-BEEB-5DCF364A6552}" destId="{111D4A8C-8982-4F1E-8A72-C9AADE6856E0}" srcOrd="0" destOrd="0" presId="urn:microsoft.com/office/officeart/2005/8/layout/list1"/>
    <dgm:cxn modelId="{A8C829A9-BC7F-4C1C-A91B-7F7CE89D0D42}" srcId="{8AA4CD75-4D89-4C5A-8C5E-4A2A5E29B0EB}" destId="{2E3B797C-E729-4E97-A747-F3F260802881}" srcOrd="6" destOrd="0" parTransId="{E886545F-9589-42DB-84B3-4F09CD34DDD4}" sibTransId="{A2F4F078-39B2-4DC8-813E-BB8C1DE17B26}"/>
    <dgm:cxn modelId="{B47D53DF-C316-45FA-ABB4-F74F0855180A}" type="presParOf" srcId="{7D30941D-A3F6-4DB8-8A4C-38E47BC42BFC}" destId="{F7965793-7295-4101-80B2-BFF966A89E38}" srcOrd="0" destOrd="0" presId="urn:microsoft.com/office/officeart/2005/8/layout/list1"/>
    <dgm:cxn modelId="{80AA1A4E-E784-4579-8608-C558AC10185A}" type="presParOf" srcId="{F7965793-7295-4101-80B2-BFF966A89E38}" destId="{2CBB667E-14A2-48D8-A28D-F69C100487B5}" srcOrd="0" destOrd="0" presId="urn:microsoft.com/office/officeart/2005/8/layout/list1"/>
    <dgm:cxn modelId="{328315FB-3D54-4E29-9BFB-347B9C08C802}" type="presParOf" srcId="{F7965793-7295-4101-80B2-BFF966A89E38}" destId="{D7FF6AC9-95B3-4229-BE19-507ACCCE7556}" srcOrd="1" destOrd="0" presId="urn:microsoft.com/office/officeart/2005/8/layout/list1"/>
    <dgm:cxn modelId="{E48F1176-5AEC-4B08-A678-475B18C31AAD}" type="presParOf" srcId="{7D30941D-A3F6-4DB8-8A4C-38E47BC42BFC}" destId="{C4AE6A10-7DFC-4D2B-A7AC-D53543439FF4}" srcOrd="1" destOrd="0" presId="urn:microsoft.com/office/officeart/2005/8/layout/list1"/>
    <dgm:cxn modelId="{C472C0B8-A8CB-470E-9317-FBEDAFF71CB4}" type="presParOf" srcId="{7D30941D-A3F6-4DB8-8A4C-38E47BC42BFC}" destId="{111D4A8C-8982-4F1E-8A72-C9AADE6856E0}" srcOrd="2" destOrd="0" presId="urn:microsoft.com/office/officeart/2005/8/layout/list1"/>
  </dgm:cxnLst>
  <dgm:bg>
    <a:effectLst>
      <a:outerShdw blurRad="50800" dist="38100" dir="5400000" algn="t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A65BF-A72B-48E1-A682-2692A739581F}">
      <dsp:nvSpPr>
        <dsp:cNvPr id="0" name=""/>
        <dsp:cNvSpPr/>
      </dsp:nvSpPr>
      <dsp:spPr>
        <a:xfrm>
          <a:off x="2029" y="1827841"/>
          <a:ext cx="671063" cy="671063"/>
        </a:xfrm>
        <a:prstGeom prst="donut">
          <a:avLst>
            <a:gd name="adj" fmla="val 20000"/>
          </a:avLst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545AF2-0BFC-4AD7-A1CB-67335E36F1FE}">
      <dsp:nvSpPr>
        <dsp:cNvPr id="0" name=""/>
        <dsp:cNvSpPr/>
      </dsp:nvSpPr>
      <dsp:spPr>
        <a:xfrm rot="17700000">
          <a:off x="238482" y="1280787"/>
          <a:ext cx="834206" cy="402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1960’s</a:t>
          </a:r>
          <a:endParaRPr lang="en-US" sz="1400" kern="1200" dirty="0"/>
        </a:p>
      </dsp:txBody>
      <dsp:txXfrm>
        <a:off x="238482" y="1280787"/>
        <a:ext cx="834206" cy="402023"/>
      </dsp:txXfrm>
    </dsp:sp>
    <dsp:sp modelId="{9B539A12-5335-4EB3-897F-E1F4CB5EB059}">
      <dsp:nvSpPr>
        <dsp:cNvPr id="0" name=""/>
        <dsp:cNvSpPr/>
      </dsp:nvSpPr>
      <dsp:spPr>
        <a:xfrm>
          <a:off x="723640" y="1989210"/>
          <a:ext cx="348324" cy="348324"/>
        </a:xfrm>
        <a:prstGeom prst="ellipse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8A61F7-24FD-47AB-814B-A70FE30125FA}">
      <dsp:nvSpPr>
        <dsp:cNvPr id="0" name=""/>
        <dsp:cNvSpPr/>
      </dsp:nvSpPr>
      <dsp:spPr>
        <a:xfrm rot="17700000">
          <a:off x="311097" y="2474023"/>
          <a:ext cx="721628" cy="34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Mainframe</a:t>
          </a:r>
          <a:endParaRPr lang="en-US" sz="1000" kern="1200" dirty="0"/>
        </a:p>
      </dsp:txBody>
      <dsp:txXfrm>
        <a:off x="311097" y="2474023"/>
        <a:ext cx="721628" cy="347942"/>
      </dsp:txXfrm>
    </dsp:sp>
    <dsp:sp modelId="{E71004F2-9B95-4845-8C1C-65594B8A559B}">
      <dsp:nvSpPr>
        <dsp:cNvPr id="0" name=""/>
        <dsp:cNvSpPr/>
      </dsp:nvSpPr>
      <dsp:spPr>
        <a:xfrm rot="17700000">
          <a:off x="762879" y="1504780"/>
          <a:ext cx="721628" cy="34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DB8D5B-BA77-481F-ADBB-129DAED22B25}">
      <dsp:nvSpPr>
        <dsp:cNvPr id="0" name=""/>
        <dsp:cNvSpPr/>
      </dsp:nvSpPr>
      <dsp:spPr>
        <a:xfrm>
          <a:off x="1122511" y="1827841"/>
          <a:ext cx="671063" cy="671063"/>
        </a:xfrm>
        <a:prstGeom prst="donut">
          <a:avLst>
            <a:gd name="adj" fmla="val 20000"/>
          </a:avLst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7FE8CD-D3AA-4E96-93B7-C6873C581AC2}">
      <dsp:nvSpPr>
        <dsp:cNvPr id="0" name=""/>
        <dsp:cNvSpPr/>
      </dsp:nvSpPr>
      <dsp:spPr>
        <a:xfrm rot="17700000">
          <a:off x="1358964" y="1280787"/>
          <a:ext cx="834206" cy="402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1979</a:t>
          </a:r>
          <a:endParaRPr lang="en-US" sz="1400" kern="1200" dirty="0"/>
        </a:p>
      </dsp:txBody>
      <dsp:txXfrm>
        <a:off x="1358964" y="1280787"/>
        <a:ext cx="834206" cy="402023"/>
      </dsp:txXfrm>
    </dsp:sp>
    <dsp:sp modelId="{3FDEF943-B731-4B9B-B06D-BC14044C2A3A}">
      <dsp:nvSpPr>
        <dsp:cNvPr id="0" name=""/>
        <dsp:cNvSpPr/>
      </dsp:nvSpPr>
      <dsp:spPr>
        <a:xfrm>
          <a:off x="1844122" y="1989210"/>
          <a:ext cx="348324" cy="348324"/>
        </a:xfrm>
        <a:prstGeom prst="ellipse">
          <a:avLst/>
        </a:prstGeom>
        <a:solidFill>
          <a:schemeClr val="accent5">
            <a:shade val="50000"/>
            <a:hueOff val="63243"/>
            <a:satOff val="-1399"/>
            <a:lumOff val="1049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6C6C15-8428-420A-B04E-DF2D7209ABF4}">
      <dsp:nvSpPr>
        <dsp:cNvPr id="0" name=""/>
        <dsp:cNvSpPr/>
      </dsp:nvSpPr>
      <dsp:spPr>
        <a:xfrm rot="17700000">
          <a:off x="1431579" y="2474023"/>
          <a:ext cx="721628" cy="34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Chroot</a:t>
          </a:r>
          <a:r>
            <a:rPr lang="en-US" sz="1000" kern="1200" dirty="0" smtClean="0"/>
            <a:t> in Unix V7</a:t>
          </a:r>
          <a:endParaRPr lang="en-US" sz="1000" kern="1200" dirty="0"/>
        </a:p>
      </dsp:txBody>
      <dsp:txXfrm>
        <a:off x="1431579" y="2474023"/>
        <a:ext cx="721628" cy="347942"/>
      </dsp:txXfrm>
    </dsp:sp>
    <dsp:sp modelId="{0A12E929-8879-4E0A-9274-074792B42924}">
      <dsp:nvSpPr>
        <dsp:cNvPr id="0" name=""/>
        <dsp:cNvSpPr/>
      </dsp:nvSpPr>
      <dsp:spPr>
        <a:xfrm rot="17700000">
          <a:off x="1883361" y="1504780"/>
          <a:ext cx="721628" cy="34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4803AA-FFE3-47DF-8B1F-1975C816D9A6}">
      <dsp:nvSpPr>
        <dsp:cNvPr id="0" name=""/>
        <dsp:cNvSpPr/>
      </dsp:nvSpPr>
      <dsp:spPr>
        <a:xfrm>
          <a:off x="2242993" y="1827841"/>
          <a:ext cx="671063" cy="671063"/>
        </a:xfrm>
        <a:prstGeom prst="donut">
          <a:avLst>
            <a:gd name="adj" fmla="val 20000"/>
          </a:avLst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52303D7-6954-4C6A-82CF-CFF8742B6C8B}">
      <dsp:nvSpPr>
        <dsp:cNvPr id="0" name=""/>
        <dsp:cNvSpPr/>
      </dsp:nvSpPr>
      <dsp:spPr>
        <a:xfrm rot="17700000">
          <a:off x="2479446" y="1280787"/>
          <a:ext cx="834206" cy="402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1990-2000+</a:t>
          </a:r>
          <a:endParaRPr lang="en-US" sz="1400" kern="1200" dirty="0"/>
        </a:p>
      </dsp:txBody>
      <dsp:txXfrm>
        <a:off x="2479446" y="1280787"/>
        <a:ext cx="834206" cy="402023"/>
      </dsp:txXfrm>
    </dsp:sp>
    <dsp:sp modelId="{06C004C0-28D9-42D2-B10F-E69C32472676}">
      <dsp:nvSpPr>
        <dsp:cNvPr id="0" name=""/>
        <dsp:cNvSpPr/>
      </dsp:nvSpPr>
      <dsp:spPr>
        <a:xfrm>
          <a:off x="2964604" y="1989210"/>
          <a:ext cx="348324" cy="348324"/>
        </a:xfrm>
        <a:prstGeom prst="ellipse">
          <a:avLst/>
        </a:prstGeom>
        <a:solidFill>
          <a:schemeClr val="accent5">
            <a:shade val="50000"/>
            <a:hueOff val="126486"/>
            <a:satOff val="-2798"/>
            <a:lumOff val="2099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12E203E-4C26-4B16-97F9-A9D54A220295}">
      <dsp:nvSpPr>
        <dsp:cNvPr id="0" name=""/>
        <dsp:cNvSpPr/>
      </dsp:nvSpPr>
      <dsp:spPr>
        <a:xfrm rot="17700000">
          <a:off x="2552061" y="2474023"/>
          <a:ext cx="721628" cy="34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BSD Jails, Solaris Zones</a:t>
          </a:r>
          <a:endParaRPr lang="en-US" sz="1000" kern="1200" dirty="0"/>
        </a:p>
      </dsp:txBody>
      <dsp:txXfrm>
        <a:off x="2552061" y="2474023"/>
        <a:ext cx="721628" cy="347942"/>
      </dsp:txXfrm>
    </dsp:sp>
    <dsp:sp modelId="{FE976C77-B071-4AE9-8D1F-D48E3C27DF72}">
      <dsp:nvSpPr>
        <dsp:cNvPr id="0" name=""/>
        <dsp:cNvSpPr/>
      </dsp:nvSpPr>
      <dsp:spPr>
        <a:xfrm rot="17700000">
          <a:off x="3003843" y="1504780"/>
          <a:ext cx="721628" cy="34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EEFFB-9822-4185-8439-FCD60126FA76}">
      <dsp:nvSpPr>
        <dsp:cNvPr id="0" name=""/>
        <dsp:cNvSpPr/>
      </dsp:nvSpPr>
      <dsp:spPr>
        <a:xfrm>
          <a:off x="3363422" y="1989210"/>
          <a:ext cx="348324" cy="348324"/>
        </a:xfrm>
        <a:prstGeom prst="ellipse">
          <a:avLst/>
        </a:prstGeom>
        <a:solidFill>
          <a:schemeClr val="accent5">
            <a:shade val="50000"/>
            <a:hueOff val="189729"/>
            <a:satOff val="-4196"/>
            <a:lumOff val="3149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4FD05B8-89C4-40E4-A10A-B9B9A5038972}">
      <dsp:nvSpPr>
        <dsp:cNvPr id="0" name=""/>
        <dsp:cNvSpPr/>
      </dsp:nvSpPr>
      <dsp:spPr>
        <a:xfrm rot="17700000">
          <a:off x="2950879" y="2474023"/>
          <a:ext cx="721628" cy="34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Linux </a:t>
          </a:r>
          <a:r>
            <a:rPr lang="en-US" sz="1000" kern="1200" dirty="0" err="1" smtClean="0"/>
            <a:t>Vserver</a:t>
          </a:r>
          <a:endParaRPr lang="en-US" sz="1000" kern="1200" dirty="0"/>
        </a:p>
      </dsp:txBody>
      <dsp:txXfrm>
        <a:off x="2950879" y="2474023"/>
        <a:ext cx="721628" cy="347942"/>
      </dsp:txXfrm>
    </dsp:sp>
    <dsp:sp modelId="{C6A28D2D-CC89-4167-AFF7-B25088C51F13}">
      <dsp:nvSpPr>
        <dsp:cNvPr id="0" name=""/>
        <dsp:cNvSpPr/>
      </dsp:nvSpPr>
      <dsp:spPr>
        <a:xfrm rot="17700000">
          <a:off x="3402661" y="1504780"/>
          <a:ext cx="721628" cy="34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97FDC-8412-4FB8-A13C-E942C8FDC6A6}">
      <dsp:nvSpPr>
        <dsp:cNvPr id="0" name=""/>
        <dsp:cNvSpPr/>
      </dsp:nvSpPr>
      <dsp:spPr>
        <a:xfrm>
          <a:off x="3762293" y="1827841"/>
          <a:ext cx="671063" cy="671063"/>
        </a:xfrm>
        <a:prstGeom prst="donut">
          <a:avLst>
            <a:gd name="adj" fmla="val 20000"/>
          </a:avLst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108A98-61E0-431B-8A42-E74F13FAF6E3}">
      <dsp:nvSpPr>
        <dsp:cNvPr id="0" name=""/>
        <dsp:cNvSpPr/>
      </dsp:nvSpPr>
      <dsp:spPr>
        <a:xfrm rot="17700000">
          <a:off x="3998746" y="1280787"/>
          <a:ext cx="834206" cy="402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2006</a:t>
          </a:r>
          <a:endParaRPr lang="en-US" sz="1400" kern="1200" dirty="0"/>
        </a:p>
      </dsp:txBody>
      <dsp:txXfrm>
        <a:off x="3998746" y="1280787"/>
        <a:ext cx="834206" cy="402023"/>
      </dsp:txXfrm>
    </dsp:sp>
    <dsp:sp modelId="{A0701D47-CDA7-4637-961B-E43E953EA3D1}">
      <dsp:nvSpPr>
        <dsp:cNvPr id="0" name=""/>
        <dsp:cNvSpPr/>
      </dsp:nvSpPr>
      <dsp:spPr>
        <a:xfrm>
          <a:off x="4483904" y="1989210"/>
          <a:ext cx="348324" cy="348324"/>
        </a:xfrm>
        <a:prstGeom prst="ellipse">
          <a:avLst/>
        </a:prstGeom>
        <a:solidFill>
          <a:schemeClr val="accent5">
            <a:shade val="50000"/>
            <a:hueOff val="252972"/>
            <a:satOff val="-5595"/>
            <a:lumOff val="4198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9E9DDF6-E8D3-4FA5-BA8C-A00C1D5AE0E3}">
      <dsp:nvSpPr>
        <dsp:cNvPr id="0" name=""/>
        <dsp:cNvSpPr/>
      </dsp:nvSpPr>
      <dsp:spPr>
        <a:xfrm rot="17700000">
          <a:off x="4071361" y="2474023"/>
          <a:ext cx="721628" cy="34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Process Containers</a:t>
          </a:r>
          <a:endParaRPr lang="en-US" sz="1000" kern="1200" dirty="0"/>
        </a:p>
      </dsp:txBody>
      <dsp:txXfrm>
        <a:off x="4071361" y="2474023"/>
        <a:ext cx="721628" cy="347942"/>
      </dsp:txXfrm>
    </dsp:sp>
    <dsp:sp modelId="{E744E3B6-FBF4-4257-85A2-9467D62A8964}">
      <dsp:nvSpPr>
        <dsp:cNvPr id="0" name=""/>
        <dsp:cNvSpPr/>
      </dsp:nvSpPr>
      <dsp:spPr>
        <a:xfrm rot="17700000">
          <a:off x="4523143" y="1504780"/>
          <a:ext cx="721628" cy="34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DC2BD-4443-4472-92B7-B22E99601097}">
      <dsp:nvSpPr>
        <dsp:cNvPr id="0" name=""/>
        <dsp:cNvSpPr/>
      </dsp:nvSpPr>
      <dsp:spPr>
        <a:xfrm>
          <a:off x="4882776" y="1827841"/>
          <a:ext cx="671063" cy="671063"/>
        </a:xfrm>
        <a:prstGeom prst="donut">
          <a:avLst>
            <a:gd name="adj" fmla="val 20000"/>
          </a:avLst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A01543-7202-479D-8B60-7CB2520CDFB4}">
      <dsp:nvSpPr>
        <dsp:cNvPr id="0" name=""/>
        <dsp:cNvSpPr/>
      </dsp:nvSpPr>
      <dsp:spPr>
        <a:xfrm rot="17700000">
          <a:off x="5119228" y="1280787"/>
          <a:ext cx="834206" cy="402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2008</a:t>
          </a:r>
          <a:endParaRPr lang="en-US" sz="1400" kern="1200" dirty="0"/>
        </a:p>
      </dsp:txBody>
      <dsp:txXfrm>
        <a:off x="5119228" y="1280787"/>
        <a:ext cx="834206" cy="402023"/>
      </dsp:txXfrm>
    </dsp:sp>
    <dsp:sp modelId="{93D1971B-90BD-478C-9CB5-71C7F42C361D}">
      <dsp:nvSpPr>
        <dsp:cNvPr id="0" name=""/>
        <dsp:cNvSpPr/>
      </dsp:nvSpPr>
      <dsp:spPr>
        <a:xfrm>
          <a:off x="5604386" y="1989210"/>
          <a:ext cx="348324" cy="348324"/>
        </a:xfrm>
        <a:prstGeom prst="ellipse">
          <a:avLst/>
        </a:prstGeom>
        <a:solidFill>
          <a:schemeClr val="accent5">
            <a:shade val="50000"/>
            <a:hueOff val="189729"/>
            <a:satOff val="-4196"/>
            <a:lumOff val="3149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CD697B5-D0EB-4E4D-BB98-86A8177E01D6}">
      <dsp:nvSpPr>
        <dsp:cNvPr id="0" name=""/>
        <dsp:cNvSpPr/>
      </dsp:nvSpPr>
      <dsp:spPr>
        <a:xfrm rot="17700000">
          <a:off x="5191843" y="2474023"/>
          <a:ext cx="721628" cy="34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LXC</a:t>
          </a:r>
          <a:endParaRPr lang="en-US" sz="1000" kern="1200" dirty="0"/>
        </a:p>
      </dsp:txBody>
      <dsp:txXfrm>
        <a:off x="5191843" y="2474023"/>
        <a:ext cx="721628" cy="347942"/>
      </dsp:txXfrm>
    </dsp:sp>
    <dsp:sp modelId="{DC930D29-73E7-420A-9F58-F3BF578A60D1}">
      <dsp:nvSpPr>
        <dsp:cNvPr id="0" name=""/>
        <dsp:cNvSpPr/>
      </dsp:nvSpPr>
      <dsp:spPr>
        <a:xfrm rot="17700000">
          <a:off x="5643626" y="1504780"/>
          <a:ext cx="721628" cy="34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EEF49-0B08-4C48-85F6-8D140C70E26D}">
      <dsp:nvSpPr>
        <dsp:cNvPr id="0" name=""/>
        <dsp:cNvSpPr/>
      </dsp:nvSpPr>
      <dsp:spPr>
        <a:xfrm>
          <a:off x="6003258" y="1827841"/>
          <a:ext cx="671063" cy="671063"/>
        </a:xfrm>
        <a:prstGeom prst="donut">
          <a:avLst>
            <a:gd name="adj" fmla="val 20000"/>
          </a:avLst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93BE72-8659-4EDF-B4CE-B2F583B3373A}">
      <dsp:nvSpPr>
        <dsp:cNvPr id="0" name=""/>
        <dsp:cNvSpPr/>
      </dsp:nvSpPr>
      <dsp:spPr>
        <a:xfrm rot="17700000">
          <a:off x="6239710" y="1280787"/>
          <a:ext cx="834206" cy="402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2013</a:t>
          </a:r>
          <a:endParaRPr lang="en-US" sz="1400" kern="1200" dirty="0"/>
        </a:p>
      </dsp:txBody>
      <dsp:txXfrm>
        <a:off x="6239710" y="1280787"/>
        <a:ext cx="834206" cy="402023"/>
      </dsp:txXfrm>
    </dsp:sp>
    <dsp:sp modelId="{BC24D997-3AFB-49C3-88D5-C5F3AD2A21A5}">
      <dsp:nvSpPr>
        <dsp:cNvPr id="0" name=""/>
        <dsp:cNvSpPr/>
      </dsp:nvSpPr>
      <dsp:spPr>
        <a:xfrm>
          <a:off x="6724868" y="1989210"/>
          <a:ext cx="348324" cy="348324"/>
        </a:xfrm>
        <a:prstGeom prst="ellipse">
          <a:avLst/>
        </a:prstGeom>
        <a:solidFill>
          <a:schemeClr val="accent5">
            <a:shade val="50000"/>
            <a:hueOff val="126486"/>
            <a:satOff val="-2798"/>
            <a:lumOff val="2099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0741D6-D12C-4DBD-A70E-6676440069E4}">
      <dsp:nvSpPr>
        <dsp:cNvPr id="0" name=""/>
        <dsp:cNvSpPr/>
      </dsp:nvSpPr>
      <dsp:spPr>
        <a:xfrm rot="17700000">
          <a:off x="6312326" y="2474023"/>
          <a:ext cx="721628" cy="34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Docker</a:t>
          </a:r>
          <a:endParaRPr lang="en-US" sz="1000" kern="1200" dirty="0"/>
        </a:p>
      </dsp:txBody>
      <dsp:txXfrm>
        <a:off x="6312326" y="2474023"/>
        <a:ext cx="721628" cy="347942"/>
      </dsp:txXfrm>
    </dsp:sp>
    <dsp:sp modelId="{13CA3B8F-5C8B-47B8-B6B0-DCF788378D58}">
      <dsp:nvSpPr>
        <dsp:cNvPr id="0" name=""/>
        <dsp:cNvSpPr/>
      </dsp:nvSpPr>
      <dsp:spPr>
        <a:xfrm rot="17700000">
          <a:off x="6764108" y="1504780"/>
          <a:ext cx="721628" cy="34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1FA9B-4089-415F-8E90-B280393EA85B}">
      <dsp:nvSpPr>
        <dsp:cNvPr id="0" name=""/>
        <dsp:cNvSpPr/>
      </dsp:nvSpPr>
      <dsp:spPr>
        <a:xfrm>
          <a:off x="7123740" y="1827841"/>
          <a:ext cx="671063" cy="671063"/>
        </a:xfrm>
        <a:prstGeom prst="donut">
          <a:avLst>
            <a:gd name="adj" fmla="val 20000"/>
          </a:avLst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B23953B-5FB1-45B4-96CA-59E602E7A47B}">
      <dsp:nvSpPr>
        <dsp:cNvPr id="0" name=""/>
        <dsp:cNvSpPr/>
      </dsp:nvSpPr>
      <dsp:spPr>
        <a:xfrm rot="17700000">
          <a:off x="7360193" y="1280787"/>
          <a:ext cx="834206" cy="402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2014</a:t>
          </a:r>
          <a:endParaRPr lang="en-US" sz="1400" kern="1200" dirty="0"/>
        </a:p>
      </dsp:txBody>
      <dsp:txXfrm>
        <a:off x="7360193" y="1280787"/>
        <a:ext cx="834206" cy="402023"/>
      </dsp:txXfrm>
    </dsp:sp>
    <dsp:sp modelId="{76DB7DC7-427F-4FA2-9143-6A1FE4373E3D}">
      <dsp:nvSpPr>
        <dsp:cNvPr id="0" name=""/>
        <dsp:cNvSpPr/>
      </dsp:nvSpPr>
      <dsp:spPr>
        <a:xfrm>
          <a:off x="7845351" y="1989210"/>
          <a:ext cx="348324" cy="348324"/>
        </a:xfrm>
        <a:prstGeom prst="ellipse">
          <a:avLst/>
        </a:prstGeom>
        <a:solidFill>
          <a:schemeClr val="accent5">
            <a:shade val="50000"/>
            <a:hueOff val="63243"/>
            <a:satOff val="-1399"/>
            <a:lumOff val="1049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4AA96DF-5977-4E6F-86DA-3A8C1FC1E97B}">
      <dsp:nvSpPr>
        <dsp:cNvPr id="0" name=""/>
        <dsp:cNvSpPr/>
      </dsp:nvSpPr>
      <dsp:spPr>
        <a:xfrm rot="17700000">
          <a:off x="7432808" y="2474023"/>
          <a:ext cx="721628" cy="34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Rocket</a:t>
          </a:r>
          <a:endParaRPr lang="en-US" sz="1000" kern="1200" dirty="0"/>
        </a:p>
      </dsp:txBody>
      <dsp:txXfrm>
        <a:off x="7432808" y="2474023"/>
        <a:ext cx="721628" cy="347942"/>
      </dsp:txXfrm>
    </dsp:sp>
    <dsp:sp modelId="{0442250F-EA54-41E0-AE9C-C16D76A4E358}">
      <dsp:nvSpPr>
        <dsp:cNvPr id="0" name=""/>
        <dsp:cNvSpPr/>
      </dsp:nvSpPr>
      <dsp:spPr>
        <a:xfrm rot="17700000">
          <a:off x="7884590" y="1504780"/>
          <a:ext cx="721628" cy="34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D4A8C-8982-4F1E-8A72-C9AADE6856E0}">
      <dsp:nvSpPr>
        <dsp:cNvPr id="0" name=""/>
        <dsp:cNvSpPr/>
      </dsp:nvSpPr>
      <dsp:spPr>
        <a:xfrm>
          <a:off x="0" y="407552"/>
          <a:ext cx="4476275" cy="353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7409" tIns="354076" rIns="34740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Repository install (apt, yum, </a:t>
          </a:r>
          <a:r>
            <a:rPr lang="en-US" sz="1700" kern="1200" dirty="0" err="1" smtClean="0"/>
            <a:t>etc</a:t>
          </a:r>
          <a:r>
            <a:rPr lang="en-US" sz="1700" kern="1200" dirty="0" smtClean="0"/>
            <a:t>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curl D/L direct from </a:t>
          </a:r>
          <a:r>
            <a:rPr lang="en-US" sz="1700" kern="1200" dirty="0" err="1" smtClean="0"/>
            <a:t>Docker</a:t>
          </a:r>
          <a:r>
            <a:rPr lang="en-US" sz="1700" kern="1200" dirty="0" smtClean="0"/>
            <a:t> (latest)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Docker</a:t>
          </a:r>
          <a:r>
            <a:rPr lang="en-US" sz="1700" kern="1200" dirty="0" smtClean="0"/>
            <a:t> Toolbox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Azure </a:t>
          </a:r>
          <a:r>
            <a:rPr lang="en-US" sz="1700" kern="1200" dirty="0" smtClean="0"/>
            <a:t>CLI, templates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PowerShell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Server </a:t>
          </a:r>
          <a:r>
            <a:rPr lang="en-US" sz="1700" kern="1200" dirty="0" smtClean="0"/>
            <a:t>Feature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Chocolately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Visual Studio Extension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Kitematic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Vagrant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… and more</a:t>
          </a:r>
          <a:endParaRPr lang="en-US" sz="1700" kern="1200" dirty="0"/>
        </a:p>
      </dsp:txBody>
      <dsp:txXfrm>
        <a:off x="0" y="407552"/>
        <a:ext cx="4476275" cy="3534300"/>
      </dsp:txXfrm>
    </dsp:sp>
    <dsp:sp modelId="{D7FF6AC9-95B3-4229-BE19-507ACCCE7556}">
      <dsp:nvSpPr>
        <dsp:cNvPr id="0" name=""/>
        <dsp:cNvSpPr/>
      </dsp:nvSpPr>
      <dsp:spPr>
        <a:xfrm>
          <a:off x="223813" y="78316"/>
          <a:ext cx="313339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435" tIns="0" rIns="118435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Linux </a:t>
          </a:r>
          <a:r>
            <a:rPr lang="en-US" sz="1700" kern="1200" dirty="0" smtClean="0"/>
            <a:t>–</a:t>
          </a:r>
          <a:r>
            <a:rPr lang="en-US" sz="1700" kern="1200" baseline="0" dirty="0" smtClean="0"/>
            <a:t> OS X - Windows</a:t>
          </a:r>
          <a:endParaRPr lang="en-US" sz="1700" kern="1200" dirty="0"/>
        </a:p>
      </dsp:txBody>
      <dsp:txXfrm>
        <a:off x="248311" y="102814"/>
        <a:ext cx="3084396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Live! 360 Orlando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11/17/15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439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C0D27-F20D-4FFC-8B13-B4138BC75D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7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Containers = almost no overhead, processes</a:t>
            </a:r>
            <a:r>
              <a:rPr lang="en-US" baseline="0" dirty="0" smtClean="0"/>
              <a:t> from on the host, memory/disk/COU a minimal besides app load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C0D27-F20D-4FFC-8B13-B4138BC75D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76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960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34330-AB2B-4DBB-B928-AADBF7F0A6B8}" type="datetime1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F80AF-C8D0-4EAB-993D-DD5C9CC3B4ED}" type="datetime1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821F9-DD0A-4EA5-8C50-D135C240A730}" type="datetime1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502A2-9CD2-4B6F-AED3-919EFE417059}" type="datetime1">
              <a:rPr lang="en-US" smtClean="0"/>
              <a:t>11/17/15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838BA-D850-458B-805B-67133020488A}" type="datetime1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88C5F-6A97-482A-8279-3B7F8F2E7698}" type="datetime1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81644-2F0E-4983-A7AA-E021C9F07134}" type="datetime1">
              <a:rPr lang="en-US" smtClean="0"/>
              <a:t>11/17/15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D41A9-26AD-4448-A593-3D70C1E360E4}" type="datetime1">
              <a:rPr lang="en-US" smtClean="0"/>
              <a:t>11/17/15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9F044-31BA-456A-95EC-CE6D707B5635}" type="datetime1">
              <a:rPr lang="en-US" smtClean="0"/>
              <a:t>11/17/15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135CA-A166-4F85-BBEC-9C28F4B4E870}" type="datetime1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3BD3E-ADE7-4EBF-83DE-94ED49CF9D62}" type="datetime1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AD062E6-D0F2-4A90-9D3D-B2A894171D7C}" type="datetime1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F15B26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9" Type="http://schemas.openxmlformats.org/officeDocument/2006/relationships/image" Target="../media/image10.jpe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Relationship Id="rId3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3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Relationship Id="rId3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5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91680" y="1275606"/>
            <a:ext cx="7313613" cy="1028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 smtClean="0">
                <a:solidFill>
                  <a:schemeClr val="bg1"/>
                </a:solidFill>
                <a:latin typeface="Arial Bold" pitchFamily="-72" charset="0"/>
              </a:rPr>
              <a:t>Rocking Your Clouds with Docker</a:t>
            </a:r>
            <a:endParaRPr lang="en-US" sz="4000" b="1" dirty="0">
              <a:solidFill>
                <a:schemeClr val="bg1"/>
              </a:solidFill>
              <a:latin typeface="Arial Bold" pitchFamily="-72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16648" y="2433340"/>
            <a:ext cx="3987800" cy="1002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 smtClean="0">
                <a:solidFill>
                  <a:srgbClr val="F15B26"/>
                </a:solidFill>
              </a:rPr>
              <a:t>Mike Nelson</a:t>
            </a:r>
            <a:endParaRPr lang="en-US" sz="2800" b="1" dirty="0">
              <a:solidFill>
                <a:srgbClr val="F15B26"/>
              </a:solidFill>
            </a:endParaRPr>
          </a:p>
          <a:p>
            <a:pPr algn="r"/>
            <a:r>
              <a:rPr lang="en-US" sz="2400" b="1" dirty="0" smtClean="0">
                <a:solidFill>
                  <a:schemeClr val="bg1"/>
                </a:solidFill>
              </a:rPr>
              <a:t>Solutions Architect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endParaRPr lang="en-US" sz="2400" b="1" dirty="0">
              <a:solidFill>
                <a:schemeClr val="bg1"/>
              </a:solidFill>
            </a:endParaRPr>
          </a:p>
          <a:p>
            <a:pPr algn="r"/>
            <a:r>
              <a:rPr lang="en-US" sz="2400" b="1" dirty="0" smtClean="0">
                <a:solidFill>
                  <a:schemeClr val="bg1"/>
                </a:solidFill>
              </a:rPr>
              <a:t>Atlantis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rgbClr val="FFCC00"/>
              </a:solidFill>
            </a:endParaRPr>
          </a:p>
          <a:p>
            <a:endParaRPr lang="en-US" sz="1400" dirty="0"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259711" y="3858309"/>
            <a:ext cx="2344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ea typeface="Arial" pitchFamily="-72" charset="0"/>
                <a:cs typeface="Arial" pitchFamily="-72" charset="0"/>
              </a:rPr>
              <a:t>Level: </a:t>
            </a:r>
            <a:r>
              <a:rPr lang="en-US" sz="2000" dirty="0" smtClean="0">
                <a:solidFill>
                  <a:schemeClr val="bg1"/>
                </a:solidFill>
                <a:ea typeface="Arial" pitchFamily="-72" charset="0"/>
                <a:cs typeface="Arial" pitchFamily="-72" charset="0"/>
              </a:rPr>
              <a:t>Beginner</a:t>
            </a:r>
            <a:endParaRPr lang="en-US" sz="2000" dirty="0">
              <a:solidFill>
                <a:schemeClr val="bg1"/>
              </a:solidFill>
              <a:ea typeface="Arial" pitchFamily="-72" charset="0"/>
              <a:cs typeface="Arial" pitchFamily="-72" charset="0"/>
            </a:endParaRP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306" y="535577"/>
            <a:ext cx="6626612" cy="33961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199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VM’s VS Containers</a:t>
            </a:r>
          </a:p>
        </p:txBody>
      </p:sp>
    </p:spTree>
    <p:extLst>
      <p:ext uri="{BB962C8B-B14F-4D97-AF65-F5344CB8AC3E}">
        <p14:creationId xmlns:p14="http://schemas.microsoft.com/office/powerpoint/2010/main" val="385620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83568" y="981468"/>
            <a:ext cx="1800200" cy="2520280"/>
            <a:chOff x="683568" y="981468"/>
            <a:chExt cx="1800200" cy="2520280"/>
          </a:xfrm>
        </p:grpSpPr>
        <p:sp>
          <p:nvSpPr>
            <p:cNvPr id="4" name="Up Arrow 3"/>
            <p:cNvSpPr/>
            <p:nvPr/>
          </p:nvSpPr>
          <p:spPr>
            <a:xfrm>
              <a:off x="683568" y="981468"/>
              <a:ext cx="1800200" cy="252028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777260" y="1962243"/>
              <a:ext cx="15408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OS Cost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67744" y="987573"/>
            <a:ext cx="1800200" cy="2520280"/>
            <a:chOff x="2267744" y="987573"/>
            <a:chExt cx="1800200" cy="2520280"/>
          </a:xfrm>
        </p:grpSpPr>
        <p:sp>
          <p:nvSpPr>
            <p:cNvPr id="5" name="Up Arrow 4"/>
            <p:cNvSpPr/>
            <p:nvPr/>
          </p:nvSpPr>
          <p:spPr>
            <a:xfrm rot="10800000">
              <a:off x="2267744" y="987573"/>
              <a:ext cx="1800200" cy="252028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2475987" y="1962243"/>
              <a:ext cx="13837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Density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88024" y="963713"/>
            <a:ext cx="1800200" cy="2520280"/>
            <a:chOff x="4788024" y="963713"/>
            <a:chExt cx="1800200" cy="2520280"/>
          </a:xfrm>
        </p:grpSpPr>
        <p:sp>
          <p:nvSpPr>
            <p:cNvPr id="6" name="Up Arrow 5"/>
            <p:cNvSpPr/>
            <p:nvPr/>
          </p:nvSpPr>
          <p:spPr>
            <a:xfrm rot="10800000">
              <a:off x="4788024" y="963713"/>
              <a:ext cx="1800200" cy="2520280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4917721" y="1826589"/>
              <a:ext cx="15408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OS Cost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72200" y="969818"/>
            <a:ext cx="1800200" cy="2520280"/>
            <a:chOff x="6372200" y="969818"/>
            <a:chExt cx="1800200" cy="2520280"/>
          </a:xfrm>
        </p:grpSpPr>
        <p:sp>
          <p:nvSpPr>
            <p:cNvPr id="7" name="Up Arrow 6"/>
            <p:cNvSpPr/>
            <p:nvPr/>
          </p:nvSpPr>
          <p:spPr>
            <a:xfrm>
              <a:off x="6372200" y="969818"/>
              <a:ext cx="1800200" cy="2520280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6534858" y="1978324"/>
              <a:ext cx="13837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Density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403648" y="3742897"/>
            <a:ext cx="230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Virtual Machine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15" y="3742896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Container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540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98"/>
          <a:stretch/>
        </p:blipFill>
        <p:spPr>
          <a:xfrm>
            <a:off x="251520" y="123478"/>
            <a:ext cx="7933211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3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11510"/>
            <a:ext cx="718754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196320"/>
            <a:ext cx="280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Why Containers Matter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131840" y="842104"/>
            <a:ext cx="5509842" cy="31085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Lower cost of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Agnostic – Hardware &amp;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Separation of Duties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Portability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Efficient &amp; Lightweight</a:t>
            </a:r>
          </a:p>
        </p:txBody>
      </p:sp>
    </p:spTree>
    <p:extLst>
      <p:ext uri="{BB962C8B-B14F-4D97-AF65-F5344CB8AC3E}">
        <p14:creationId xmlns:p14="http://schemas.microsoft.com/office/powerpoint/2010/main" val="228299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878477"/>
            <a:ext cx="4052933" cy="303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4761412" y="1084217"/>
            <a:ext cx="4377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Linux-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Azure support for Linux Containers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Windows Docker Toolbox (OS X, WIN)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16929" y="2119448"/>
            <a:ext cx="43771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Windows-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Windows Docker Machine (</a:t>
            </a:r>
            <a:r>
              <a:rPr lang="en-US" dirty="0" err="1"/>
              <a:t>VirtualBox</a:t>
            </a:r>
            <a:r>
              <a:rPr lang="en-US" dirty="0"/>
              <a:t>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Windows Containers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Hyper-V Containers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PowerShell for Containers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346" y="107684"/>
            <a:ext cx="37173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Opening Windows to Containers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61412" y="3996470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 for portability </a:t>
            </a:r>
            <a:r>
              <a:rPr lang="en-US" i="1" dirty="0"/>
              <a:t>between</a:t>
            </a:r>
            <a:r>
              <a:rPr lang="en-US" dirty="0"/>
              <a:t> platforms</a:t>
            </a:r>
          </a:p>
        </p:txBody>
      </p:sp>
    </p:spTree>
    <p:extLst>
      <p:ext uri="{BB962C8B-B14F-4D97-AF65-F5344CB8AC3E}">
        <p14:creationId xmlns:p14="http://schemas.microsoft.com/office/powerpoint/2010/main" val="98874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7" y="779022"/>
            <a:ext cx="7338650" cy="35873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204849" y="71252"/>
            <a:ext cx="2430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How Azure Sees It</a:t>
            </a:r>
          </a:p>
        </p:txBody>
      </p:sp>
    </p:spTree>
    <p:extLst>
      <p:ext uri="{BB962C8B-B14F-4D97-AF65-F5344CB8AC3E}">
        <p14:creationId xmlns:p14="http://schemas.microsoft.com/office/powerpoint/2010/main" val="253756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28" y="505063"/>
            <a:ext cx="7543800" cy="37236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673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Not Much Difference Between Windows &amp; Linux… Except the Obvious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355726"/>
            <a:ext cx="1080120" cy="51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6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713064"/>
            <a:ext cx="5589833" cy="3788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4594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Architecture</a:t>
            </a:r>
            <a:r>
              <a:rPr lang="en-US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of a Windows Container</a:t>
            </a:r>
            <a:endParaRPr lang="en-US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384819" y="2583028"/>
            <a:ext cx="2769326" cy="4506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907" y="2071250"/>
            <a:ext cx="2730016" cy="535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488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474" y="292649"/>
            <a:ext cx="3502882" cy="71558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50" dirty="0"/>
              <a:t>0.000.000.001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4467" y="849723"/>
            <a:ext cx="23615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One Billionth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09" y="1683328"/>
            <a:ext cx="3320372" cy="21323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59382" y="506083"/>
            <a:ext cx="4925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login</a:t>
            </a:r>
          </a:p>
          <a:p>
            <a:r>
              <a:rPr lang="en-US" sz="2400" dirty="0"/>
              <a:t>No GUI</a:t>
            </a:r>
          </a:p>
          <a:p>
            <a:r>
              <a:rPr lang="en-US" sz="2400" dirty="0"/>
              <a:t>No RDP</a:t>
            </a:r>
          </a:p>
          <a:p>
            <a:r>
              <a:rPr lang="en-US" sz="2400" dirty="0"/>
              <a:t>No 32bit support</a:t>
            </a:r>
          </a:p>
          <a:p>
            <a:r>
              <a:rPr lang="en-US" sz="2400" dirty="0"/>
              <a:t>No MSI installer</a:t>
            </a:r>
          </a:p>
          <a:p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59381" y="2644850"/>
            <a:ext cx="49876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WMI / PowerShell / DSC / …more</a:t>
            </a:r>
          </a:p>
          <a:p>
            <a:r>
              <a:rPr lang="en-US" sz="2400" dirty="0"/>
              <a:t>Patches - &lt; twice a year (Hmm)</a:t>
            </a:r>
          </a:p>
          <a:p>
            <a:r>
              <a:rPr lang="en-US" sz="2400" dirty="0"/>
              <a:t>Fast boot</a:t>
            </a:r>
          </a:p>
          <a:p>
            <a:r>
              <a:rPr lang="en-US" sz="2400" dirty="0"/>
              <a:t>Core? Oh yeah, it’ll stick around</a:t>
            </a:r>
          </a:p>
        </p:txBody>
      </p:sp>
    </p:spTree>
    <p:extLst>
      <p:ext uri="{BB962C8B-B14F-4D97-AF65-F5344CB8AC3E}">
        <p14:creationId xmlns:p14="http://schemas.microsoft.com/office/powerpoint/2010/main" val="177004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p"/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333573" y="2771697"/>
            <a:ext cx="3394299" cy="788953"/>
            <a:chOff x="5160648" y="3944013"/>
            <a:chExt cx="3394299" cy="78895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162" y="4055544"/>
              <a:ext cx="988939" cy="56589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1748" y="3944013"/>
              <a:ext cx="500814" cy="78895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3997" y="4055544"/>
              <a:ext cx="570950" cy="48938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0648" y="4055544"/>
              <a:ext cx="1138500" cy="634508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65" y="453163"/>
            <a:ext cx="1960108" cy="19842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4" y="729807"/>
            <a:ext cx="2276750" cy="17075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704" y="2754460"/>
            <a:ext cx="1206223" cy="16082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82" y="2630575"/>
            <a:ext cx="2416586" cy="16005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728" y="3499799"/>
            <a:ext cx="2276437" cy="63234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61" y="476100"/>
            <a:ext cx="2232248" cy="188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94" y="679268"/>
            <a:ext cx="7312813" cy="3624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80158" y="42482"/>
            <a:ext cx="369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App Example in a Windows Container</a:t>
            </a:r>
          </a:p>
        </p:txBody>
      </p:sp>
    </p:spTree>
    <p:extLst>
      <p:ext uri="{BB962C8B-B14F-4D97-AF65-F5344CB8AC3E}">
        <p14:creationId xmlns:p14="http://schemas.microsoft.com/office/powerpoint/2010/main" val="17880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93" y="661145"/>
            <a:ext cx="7620544" cy="37912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514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Differences Between Windows &amp; Hyper-V Containers</a:t>
            </a:r>
          </a:p>
        </p:txBody>
      </p:sp>
    </p:spTree>
    <p:extLst>
      <p:ext uri="{BB962C8B-B14F-4D97-AF65-F5344CB8AC3E}">
        <p14:creationId xmlns:p14="http://schemas.microsoft.com/office/powerpoint/2010/main" val="142130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8" y="751197"/>
            <a:ext cx="6420393" cy="36111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26901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What’s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94011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632985"/>
            <a:ext cx="7034349" cy="3709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30629" y="74107"/>
            <a:ext cx="37058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How It All Stacks Up in Windows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71" y="1717964"/>
            <a:ext cx="1380259" cy="138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83" y="1114620"/>
            <a:ext cx="8413325" cy="26026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25007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….As Well as Hyper-V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36" y="1970636"/>
            <a:ext cx="1546514" cy="154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1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151238" y="599158"/>
            <a:ext cx="1267691" cy="1267691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86" y="391178"/>
            <a:ext cx="2665748" cy="1792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048" y="51470"/>
            <a:ext cx="2661805" cy="2661805"/>
          </a:xfrm>
        </p:spPr>
      </p:pic>
      <p:sp>
        <p:nvSpPr>
          <p:cNvPr id="9" name="TextBox 8"/>
          <p:cNvSpPr txBox="1"/>
          <p:nvPr/>
        </p:nvSpPr>
        <p:spPr>
          <a:xfrm>
            <a:off x="4124326" y="104635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Compatible</a:t>
            </a:r>
          </a:p>
        </p:txBody>
      </p:sp>
      <p:cxnSp>
        <p:nvCxnSpPr>
          <p:cNvPr id="12" name="Straight Connector 11"/>
          <p:cNvCxnSpPr>
            <a:endCxn id="10" idx="3"/>
          </p:cNvCxnSpPr>
          <p:nvPr/>
        </p:nvCxnSpPr>
        <p:spPr>
          <a:xfrm flipH="1">
            <a:off x="4336888" y="716759"/>
            <a:ext cx="790160" cy="9644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619" y="3688745"/>
            <a:ext cx="89907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https://msdn.microsoft.com/en-us/virtualization/windowscontainers/reference/ps_docker_comparison</a:t>
            </a:r>
          </a:p>
        </p:txBody>
      </p:sp>
    </p:spTree>
    <p:extLst>
      <p:ext uri="{BB962C8B-B14F-4D97-AF65-F5344CB8AC3E}">
        <p14:creationId xmlns:p14="http://schemas.microsoft.com/office/powerpoint/2010/main" val="162908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16" y="0"/>
            <a:ext cx="7886700" cy="470739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The Many Ways to </a:t>
            </a:r>
            <a:r>
              <a:rPr lang="en-US" sz="2700" dirty="0" smtClean="0"/>
              <a:t>the </a:t>
            </a:r>
            <a:r>
              <a:rPr lang="en-US" sz="2700" dirty="0" err="1" smtClean="0"/>
              <a:t>Docker</a:t>
            </a:r>
            <a:r>
              <a:rPr lang="en-US" sz="2700" dirty="0" smtClean="0"/>
              <a:t> </a:t>
            </a:r>
            <a:r>
              <a:rPr lang="en-US" sz="2700" dirty="0" smtClean="0"/>
              <a:t>Client</a:t>
            </a:r>
            <a:endParaRPr lang="en-US" sz="27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0222340"/>
              </p:ext>
            </p:extLst>
          </p:nvPr>
        </p:nvGraphicFramePr>
        <p:xfrm>
          <a:off x="260032" y="437266"/>
          <a:ext cx="4476275" cy="3941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556463"/>
            <a:ext cx="2598083" cy="38226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86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63" y="35718"/>
            <a:ext cx="6283037" cy="52276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28" y="483518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Docker Hub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496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695" y="377753"/>
            <a:ext cx="2949178" cy="725632"/>
          </a:xfrm>
        </p:spPr>
        <p:txBody>
          <a:bodyPr>
            <a:normAutofit/>
          </a:bodyPr>
          <a:lstStyle/>
          <a:p>
            <a:r>
              <a:rPr lang="en-US" dirty="0" smtClean="0"/>
              <a:t>Repositories (Registries – “Hub”)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695" y="1163782"/>
            <a:ext cx="2949178" cy="3237959"/>
          </a:xfrm>
        </p:spPr>
        <p:txBody>
          <a:bodyPr>
            <a:normAutofit fontScale="92500" lnSpcReduction="20000"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Push, Pull, Share, and Store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Official ones: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 smtClean="0"/>
              <a:t>Hub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 smtClean="0"/>
              <a:t>MySQL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 err="1" smtClean="0"/>
              <a:t>mongoDB</a:t>
            </a:r>
            <a:endParaRPr lang="en-US" dirty="0" smtClean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 smtClean="0"/>
              <a:t>PostgreSQL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 smtClean="0"/>
              <a:t>Rails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 smtClean="0"/>
              <a:t>Ruby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 smtClean="0"/>
              <a:t>Java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 smtClean="0"/>
              <a:t>WordPress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 err="1" smtClean="0"/>
              <a:t>Redis</a:t>
            </a:r>
            <a:endParaRPr lang="en-US" dirty="0" smtClean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 err="1" smtClean="0"/>
              <a:t>nGinx</a:t>
            </a:r>
            <a:endParaRPr lang="en-US" dirty="0" smtClean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 smtClean="0"/>
              <a:t>Node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 smtClean="0"/>
              <a:t>Ubuntu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 err="1" smtClean="0"/>
              <a:t>Debian</a:t>
            </a:r>
            <a:endParaRPr lang="en-US" dirty="0" smtClean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 smtClean="0"/>
              <a:t>CentOS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 smtClean="0"/>
              <a:t>….. More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61" y="798261"/>
            <a:ext cx="6222206" cy="352186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951019" y="561109"/>
            <a:ext cx="0" cy="3643745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771550"/>
            <a:ext cx="3549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Docker</a:t>
            </a:r>
            <a:r>
              <a:rPr lang="en-US" sz="4000" dirty="0" smtClean="0"/>
              <a:t> Swarm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814708" y="2787486"/>
            <a:ext cx="4148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Docker</a:t>
            </a:r>
            <a:r>
              <a:rPr lang="en-US" sz="4000" dirty="0" smtClean="0"/>
              <a:t> Compose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5" y="1479436"/>
            <a:ext cx="8316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Clustering </a:t>
            </a:r>
            <a:r>
              <a:rPr lang="en-US" sz="2800" dirty="0" err="1" smtClean="0"/>
              <a:t>Docker</a:t>
            </a:r>
            <a:r>
              <a:rPr lang="en-US" sz="2800" dirty="0" smtClean="0"/>
              <a:t> containers into a single point of management &amp; control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5" y="3503804"/>
            <a:ext cx="8316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Define and run multi-container </a:t>
            </a:r>
            <a:r>
              <a:rPr lang="en-US" sz="2800" dirty="0" err="1" smtClean="0"/>
              <a:t>Docker</a:t>
            </a:r>
            <a:r>
              <a:rPr lang="en-US" sz="2800" dirty="0" smtClean="0"/>
              <a:t> applications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155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779662"/>
            <a:ext cx="87860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http://1drv.ms/1LdJyA0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731747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698" y="1907178"/>
            <a:ext cx="21996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5256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91680" y="1275606"/>
            <a:ext cx="7313613" cy="1028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 smtClean="0">
                <a:solidFill>
                  <a:schemeClr val="bg1"/>
                </a:solidFill>
                <a:latin typeface="Arial Bold" pitchFamily="-72" charset="0"/>
              </a:rPr>
              <a:t>Thank You!</a:t>
            </a:r>
          </a:p>
          <a:p>
            <a:pPr algn="ctr" defTabSz="896938" eaLnBrk="0" hangingPunct="0"/>
            <a:r>
              <a:rPr lang="en-US" sz="4000" b="1" dirty="0" smtClean="0">
                <a:solidFill>
                  <a:schemeClr val="bg1"/>
                </a:solidFill>
                <a:latin typeface="Arial Bold" pitchFamily="-72" charset="0"/>
              </a:rPr>
              <a:t>Please fill out the surveys!</a:t>
            </a:r>
            <a:endParaRPr lang="en-US" sz="4000" b="1" dirty="0">
              <a:solidFill>
                <a:schemeClr val="bg1"/>
              </a:solidFill>
              <a:latin typeface="Arial Bold" pitchFamily="-7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0337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Discuss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888" y="555526"/>
            <a:ext cx="5111750" cy="4389835"/>
          </a:xfrm>
        </p:spPr>
        <p:txBody>
          <a:bodyPr/>
          <a:lstStyle/>
          <a:p>
            <a:pPr marL="214313" indent="-214313"/>
            <a:r>
              <a:rPr lang="en-US" dirty="0" smtClean="0"/>
              <a:t>Containers</a:t>
            </a:r>
          </a:p>
          <a:p>
            <a:pPr marL="214313" indent="-214313"/>
            <a:r>
              <a:rPr lang="en-US" dirty="0" smtClean="0"/>
              <a:t>Docker</a:t>
            </a:r>
            <a:endParaRPr lang="en-US" dirty="0"/>
          </a:p>
          <a:p>
            <a:pPr marL="214313" indent="-214313"/>
            <a:r>
              <a:rPr lang="en-US" dirty="0" smtClean="0"/>
              <a:t>Linux</a:t>
            </a:r>
          </a:p>
          <a:p>
            <a:pPr marL="214313" indent="-214313"/>
            <a:r>
              <a:rPr lang="en-US" dirty="0" smtClean="0"/>
              <a:t>Azure</a:t>
            </a:r>
            <a:r>
              <a:rPr lang="en-US" dirty="0"/>
              <a:t>, Windows, and Hyper-V </a:t>
            </a:r>
            <a:r>
              <a:rPr lang="en-US" dirty="0" smtClean="0"/>
              <a:t>containers</a:t>
            </a:r>
          </a:p>
          <a:p>
            <a:pPr marL="214313" indent="-214313"/>
            <a:r>
              <a:rPr lang="en-US" dirty="0" smtClean="0"/>
              <a:t>Managing It All</a:t>
            </a:r>
          </a:p>
          <a:p>
            <a:pPr marL="214313" indent="-214313"/>
            <a:r>
              <a:rPr lang="en-US" dirty="0" smtClean="0"/>
              <a:t>Let’s do some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0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66825"/>
            <a:ext cx="76200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722" y="193813"/>
            <a:ext cx="41058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A (really) Brief History of Containers</a:t>
            </a: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283265" y="540061"/>
          <a:ext cx="8557592" cy="4067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867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9A65BF-A72B-48E1-A682-2692A7395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EB9A65BF-A72B-48E1-A682-2692A7395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545AF2-0BFC-4AD7-A1CB-67335E36F1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D4545AF2-0BFC-4AD7-A1CB-67335E36F1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539A12-5335-4EB3-897F-E1F4CB5EB0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9B539A12-5335-4EB3-897F-E1F4CB5EB0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8A61F7-24FD-47AB-814B-A70FE3012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C58A61F7-24FD-47AB-814B-A70FE3012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1004F2-9B95-4845-8C1C-65594B8A55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E71004F2-9B95-4845-8C1C-65594B8A55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DB8D5B-BA77-481F-ADBB-129DAED22B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C1DB8D5B-BA77-481F-ADBB-129DAED22B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7FE8CD-D3AA-4E96-93B7-C6873C581A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5F7FE8CD-D3AA-4E96-93B7-C6873C581A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DEF943-B731-4B9B-B06D-BC14044C2A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3FDEF943-B731-4B9B-B06D-BC14044C2A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6C6C15-8428-420A-B04E-DF2D7209AB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1B6C6C15-8428-420A-B04E-DF2D7209AB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12E929-8879-4E0A-9274-074792B42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A12E929-8879-4E0A-9274-074792B429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D4803AA-FFE3-47DF-8B1F-1975C816D9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3D4803AA-FFE3-47DF-8B1F-1975C816D9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2303D7-6954-4C6A-82CF-CFF8742B6C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graphicEl>
                                              <a:dgm id="{F52303D7-6954-4C6A-82CF-CFF8742B6C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6C004C0-28D9-42D2-B10F-E69C324726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06C004C0-28D9-42D2-B10F-E69C324726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2E203E-4C26-4B16-97F9-A9D54A2202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graphicEl>
                                              <a:dgm id="{C12E203E-4C26-4B16-97F9-A9D54A2202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976C77-B071-4AE9-8D1F-D48E3C27DF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graphicEl>
                                              <a:dgm id="{FE976C77-B071-4AE9-8D1F-D48E3C27DF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EEEFFB-9822-4185-8439-FCD60126FA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13EEEFFB-9822-4185-8439-FCD60126FA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FD05B8-89C4-40E4-A10A-B9B9A5038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74FD05B8-89C4-40E4-A10A-B9B9A50389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A28D2D-CC89-4167-AFF7-B25088C51F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graphicEl>
                                              <a:dgm id="{C6A28D2D-CC89-4167-AFF7-B25088C51F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997FDC-8412-4FB8-A13C-E942C8FDC6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graphicEl>
                                              <a:dgm id="{D9997FDC-8412-4FB8-A13C-E942C8FDC6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108A98-61E0-431B-8A42-E74F13FAF6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graphicEl>
                                              <a:dgm id="{68108A98-61E0-431B-8A42-E74F13FAF6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701D47-CDA7-4637-961B-E43E953EA3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graphicEl>
                                              <a:dgm id="{A0701D47-CDA7-4637-961B-E43E953EA3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E9DDF6-E8D3-4FA5-BA8C-A00C1D5AE0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graphicEl>
                                              <a:dgm id="{79E9DDF6-E8D3-4FA5-BA8C-A00C1D5AE0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44E3B6-FBF4-4257-85A2-9467D62A8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graphicEl>
                                              <a:dgm id="{E744E3B6-FBF4-4257-85A2-9467D62A89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ADC2BD-4443-4472-92B7-B22E996010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graphicEl>
                                              <a:dgm id="{B1ADC2BD-4443-4472-92B7-B22E996010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7A01543-7202-479D-8B60-7CB2520CDF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graphicEl>
                                              <a:dgm id="{B7A01543-7202-479D-8B60-7CB2520CDF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D1971B-90BD-478C-9CB5-71C7F42C3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graphicEl>
                                              <a:dgm id="{93D1971B-90BD-478C-9CB5-71C7F42C36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D697B5-D0EB-4E4D-BB98-86A8177E01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graphicEl>
                                              <a:dgm id="{9CD697B5-D0EB-4E4D-BB98-86A8177E01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930D29-73E7-420A-9F58-F3BF578A6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graphicEl>
                                              <a:dgm id="{DC930D29-73E7-420A-9F58-F3BF578A60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7EEF49-0B08-4C48-85F6-8D140C70E2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graphicEl>
                                              <a:dgm id="{B87EEF49-0B08-4C48-85F6-8D140C70E2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393BE72-8659-4EDF-B4CE-B2F583B337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graphicEl>
                                              <a:dgm id="{5393BE72-8659-4EDF-B4CE-B2F583B337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C24D997-3AFB-49C3-88D5-C5F3AD2A2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graphicEl>
                                              <a:dgm id="{BC24D997-3AFB-49C3-88D5-C5F3AD2A21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F0741D6-D12C-4DBD-A70E-6676440069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graphicEl>
                                              <a:dgm id="{EF0741D6-D12C-4DBD-A70E-6676440069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CA3B8F-5C8B-47B8-B6B0-DCF788378D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graphicEl>
                                              <a:dgm id="{13CA3B8F-5C8B-47B8-B6B0-DCF788378D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C51FA9B-4089-415F-8E90-B280393EA8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graphicEl>
                                              <a:dgm id="{8C51FA9B-4089-415F-8E90-B280393EA8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23953B-5FB1-45B4-96CA-59E602E7A4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graphicEl>
                                              <a:dgm id="{AB23953B-5FB1-45B4-96CA-59E602E7A4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DB7DC7-427F-4FA2-9143-6A1FE4373E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graphicEl>
                                              <a:dgm id="{76DB7DC7-427F-4FA2-9143-6A1FE4373E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AA96DF-5977-4E6F-86DA-3A8C1FC1E9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">
                                            <p:graphicEl>
                                              <a:dgm id="{44AA96DF-5977-4E6F-86DA-3A8C1FC1E9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442250F-EA54-41E0-AE9C-C16D76A4E3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">
                                            <p:graphicEl>
                                              <a:dgm id="{0442250F-EA54-41E0-AE9C-C16D76A4E3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are Containers?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88" y="555526"/>
            <a:ext cx="3612933" cy="36129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96" y="1491630"/>
            <a:ext cx="3960440" cy="603647"/>
          </a:xfrm>
        </p:spPr>
        <p:txBody>
          <a:bodyPr/>
          <a:lstStyle/>
          <a:p>
            <a:r>
              <a:rPr lang="en-US" dirty="0" smtClean="0"/>
              <a:t>Containers are Operating System-level Virtualization.</a:t>
            </a:r>
          </a:p>
          <a:p>
            <a:r>
              <a:rPr lang="en-US" dirty="0" smtClean="0"/>
              <a:t>Containers encapsulate applications into individual isolated environments on a shared operating system with their own processes, network, binaries, and libraries.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Docker is a container technology. It is also a management, API, and packaging platform for containers.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843558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are Containers?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7276" y="308895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Docker?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4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52" y="511969"/>
            <a:ext cx="2949178" cy="457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is Docker?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553" y="969169"/>
            <a:ext cx="2949178" cy="2181225"/>
          </a:xfrm>
        </p:spPr>
        <p:txBody>
          <a:bodyPr/>
          <a:lstStyle/>
          <a:p>
            <a:r>
              <a:rPr lang="en-US" sz="3000" dirty="0"/>
              <a:t>“</a:t>
            </a:r>
          </a:p>
          <a:p>
            <a:r>
              <a:rPr lang="en-US" dirty="0"/>
              <a:t>Docker is a runtime for Linux Containers. It enables "separation of concern" between </a:t>
            </a:r>
            <a:r>
              <a:rPr lang="en-US" dirty="0" err="1"/>
              <a:t>devs</a:t>
            </a:r>
            <a:r>
              <a:rPr lang="en-US" dirty="0"/>
              <a:t> and ops</a:t>
            </a:r>
            <a:r>
              <a:rPr lang="en-US" dirty="0" smtClean="0"/>
              <a:t>,</a:t>
            </a:r>
          </a:p>
          <a:p>
            <a:r>
              <a:rPr lang="en-US" sz="3000" dirty="0"/>
              <a:t>“</a:t>
            </a:r>
          </a:p>
          <a:p>
            <a:r>
              <a:rPr lang="en-US" sz="1500" dirty="0"/>
              <a:t>Jerome </a:t>
            </a:r>
            <a:r>
              <a:rPr lang="en-US" sz="1500" dirty="0" err="1"/>
              <a:t>Petazzoni</a:t>
            </a:r>
            <a:r>
              <a:rPr lang="en-US" sz="1500" dirty="0"/>
              <a:t> – “Tinkerer </a:t>
            </a:r>
            <a:r>
              <a:rPr lang="en-US" sz="1500" dirty="0" err="1"/>
              <a:t>Extraodinaire</a:t>
            </a:r>
            <a:r>
              <a:rPr lang="en-US" sz="1500" dirty="0"/>
              <a:t>” at Docker</a:t>
            </a:r>
            <a:endParaRPr lang="en-US" sz="1350" dirty="0"/>
          </a:p>
          <a:p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1" r="7421"/>
          <a:stretch>
            <a:fillRect/>
          </a:stretch>
        </p:blipFill>
        <p:spPr>
          <a:xfrm>
            <a:off x="3887391" y="340519"/>
            <a:ext cx="4629150" cy="36552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4" t="3054" r="22628" b="4835"/>
          <a:stretch/>
        </p:blipFill>
        <p:spPr>
          <a:xfrm>
            <a:off x="1187624" y="3349228"/>
            <a:ext cx="1407319" cy="1293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9428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2512" y="771550"/>
            <a:ext cx="716863" cy="2008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50" dirty="0">
                <a:solidFill>
                  <a:schemeClr val="bg1">
                    <a:lumMod val="85000"/>
                  </a:schemeClr>
                </a:solidFill>
              </a:rPr>
              <a:t>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36561" y="2613800"/>
            <a:ext cx="716863" cy="2008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50" dirty="0">
                <a:solidFill>
                  <a:schemeClr val="bg1">
                    <a:lumMod val="85000"/>
                  </a:schemeClr>
                </a:solidFill>
              </a:rPr>
              <a:t>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5988" y="1852053"/>
            <a:ext cx="684270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It’s about the </a:t>
            </a:r>
            <a:r>
              <a:rPr lang="en-US" sz="4500" dirty="0" smtClean="0"/>
              <a:t>applications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426287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isual Studio Live! New York 2015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3102</TotalTime>
  <Words>473</Words>
  <Application>Microsoft Macintosh PowerPoint</Application>
  <PresentationFormat>On-screen Show (16:9)</PresentationFormat>
  <Paragraphs>136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 Bold</vt:lpstr>
      <vt:lpstr>Calibri</vt:lpstr>
      <vt:lpstr>ＭＳ Ｐゴシック</vt:lpstr>
      <vt:lpstr>Times New Roman</vt:lpstr>
      <vt:lpstr>Arial</vt:lpstr>
      <vt:lpstr>Visual Studio Live! New York 2015</vt:lpstr>
      <vt:lpstr>PowerPoint Presentation</vt:lpstr>
      <vt:lpstr>PowerPoint Presentation</vt:lpstr>
      <vt:lpstr>PowerPoint Presentation</vt:lpstr>
      <vt:lpstr>Discuss</vt:lpstr>
      <vt:lpstr>PowerPoint Presentation</vt:lpstr>
      <vt:lpstr>PowerPoint Presentation</vt:lpstr>
      <vt:lpstr>What are Containers?</vt:lpstr>
      <vt:lpstr>What is Docker?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Many Ways to the Docker Client</vt:lpstr>
      <vt:lpstr>PowerPoint Presentation</vt:lpstr>
      <vt:lpstr>Repositories (Registries – “Hub”)</vt:lpstr>
      <vt:lpstr>PowerPoint Presentation</vt:lpstr>
      <vt:lpstr>PowerPoint Presentation</vt:lpstr>
      <vt:lpstr>PowerPoint Presentation</vt:lpstr>
      <vt:lpstr>PowerPoint Presentation</vt:lpstr>
    </vt:vector>
  </TitlesOfParts>
  <Company>1105 Media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mike@nelmediaconsulting.com</cp:lastModifiedBy>
  <cp:revision>156</cp:revision>
  <dcterms:created xsi:type="dcterms:W3CDTF">2012-12-07T00:48:42Z</dcterms:created>
  <dcterms:modified xsi:type="dcterms:W3CDTF">2015-11-17T20:16:33Z</dcterms:modified>
</cp:coreProperties>
</file>