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72" r:id="rId3"/>
    <p:sldId id="273" r:id="rId4"/>
    <p:sldId id="262" r:id="rId5"/>
    <p:sldId id="270" r:id="rId6"/>
    <p:sldId id="263" r:id="rId7"/>
    <p:sldId id="264" r:id="rId8"/>
    <p:sldId id="265" r:id="rId9"/>
    <p:sldId id="266" r:id="rId10"/>
    <p:sldId id="271" r:id="rId11"/>
    <p:sldId id="267" r:id="rId12"/>
    <p:sldId id="269" r:id="rId13"/>
    <p:sldId id="268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DDC"/>
    <a:srgbClr val="23B0E6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>
        <p:scale>
          <a:sx n="175" d="100"/>
          <a:sy n="175" d="100"/>
        </p:scale>
        <p:origin x="293" y="-19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76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3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stal.com/viewimage/329400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497068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CDD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Mike Nelson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0CDD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CDD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Technology Evangelist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70CDDC"/>
                </a:solidFill>
                <a:latin typeface="Arial" charset="0"/>
              </a:rPr>
              <a:t>Pure Storage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CDD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6893" y="3943350"/>
            <a:ext cx="2981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CDD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Beginner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2763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bg1"/>
                </a:solidFill>
                <a:effectLst/>
              </a:rPr>
              <a:t>Simple Home Assistant Server Can Make Your IT Life Better</a:t>
            </a:r>
          </a:p>
        </p:txBody>
      </p:sp>
    </p:spTree>
    <p:extLst>
      <p:ext uri="{BB962C8B-B14F-4D97-AF65-F5344CB8AC3E}">
        <p14:creationId xmlns:p14="http://schemas.microsoft.com/office/powerpoint/2010/main" val="88451011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your plan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Config the basics</a:t>
            </a:r>
          </a:p>
          <a:p>
            <a:r>
              <a:rPr lang="en-US" dirty="0"/>
              <a:t>Integrations &amp; blueprints</a:t>
            </a:r>
          </a:p>
          <a:p>
            <a:r>
              <a:rPr lang="en-US" dirty="0"/>
              <a:t>Dashboards </a:t>
            </a:r>
            <a:r>
              <a:rPr lang="en-US" dirty="0">
                <a:sym typeface="Wingdings" panose="05000000000000000000" pitchFamily="2" charset="2"/>
              </a:rPr>
              <a:t> L</a:t>
            </a:r>
            <a:r>
              <a:rPr lang="en-US" dirty="0"/>
              <a:t>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6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couple of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215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</a:rPr>
              <a:t>https://home-assistant.io/integrations/demo/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511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Year of the voice</a:t>
            </a:r>
          </a:p>
          <a:p>
            <a:pPr lvl="1"/>
            <a:r>
              <a:rPr lang="en-US" dirty="0"/>
              <a:t>Local voice control, keep everything in the home</a:t>
            </a:r>
          </a:p>
          <a:p>
            <a:pPr lvl="1"/>
            <a:r>
              <a:rPr lang="en-US" dirty="0"/>
              <a:t>Google, Alexa, Siri control still available</a:t>
            </a:r>
          </a:p>
          <a:p>
            <a:r>
              <a:rPr lang="en-US" dirty="0"/>
              <a:t>Smart watch, </a:t>
            </a:r>
            <a:r>
              <a:rPr lang="en-US" dirty="0" err="1"/>
              <a:t>Carplay</a:t>
            </a:r>
            <a:r>
              <a:rPr lang="en-US" dirty="0"/>
              <a:t>, Android Auto improvements</a:t>
            </a:r>
          </a:p>
          <a:p>
            <a:pPr lvl="1"/>
            <a:r>
              <a:rPr lang="en-US" dirty="0"/>
              <a:t>Complications (widgets)</a:t>
            </a:r>
          </a:p>
          <a:p>
            <a:r>
              <a:rPr lang="en-US" dirty="0"/>
              <a:t>QNAP/Backup to network storage</a:t>
            </a:r>
          </a:p>
          <a:p>
            <a:r>
              <a:rPr lang="en-US" dirty="0"/>
              <a:t>Media consumption with network storage devices</a:t>
            </a:r>
          </a:p>
          <a:p>
            <a:r>
              <a:rPr lang="en-US" dirty="0"/>
              <a:t>Drag n’ Drop UI!</a:t>
            </a:r>
          </a:p>
          <a:p>
            <a:pPr lvl="1"/>
            <a:r>
              <a:rPr lang="en-US" dirty="0"/>
              <a:t>Need to basically start over on your dashboard</a:t>
            </a:r>
          </a:p>
          <a:p>
            <a:r>
              <a:rPr lang="en-US" dirty="0"/>
              <a:t>Improvements to tiles</a:t>
            </a:r>
          </a:p>
          <a:p>
            <a:r>
              <a:rPr lang="en-US" dirty="0"/>
              <a:t>Groups, Organization, Filtering 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Home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Vendor independence</a:t>
            </a:r>
          </a:p>
          <a:p>
            <a:r>
              <a:rPr lang="en-US" dirty="0"/>
              <a:t>Multiple installation options</a:t>
            </a:r>
          </a:p>
          <a:p>
            <a:r>
              <a:rPr lang="en-US" dirty="0"/>
              <a:t>Free software (hardware required)</a:t>
            </a:r>
          </a:p>
          <a:p>
            <a:r>
              <a:rPr lang="en-US" dirty="0"/>
              <a:t>4k+ integrations/blueprints/helpers</a:t>
            </a:r>
          </a:p>
          <a:p>
            <a:r>
              <a:rPr lang="en-US" dirty="0"/>
              <a:t>Multiple protocols </a:t>
            </a:r>
          </a:p>
          <a:p>
            <a:r>
              <a:rPr lang="en-US" dirty="0"/>
              <a:t>Community driven and supported</a:t>
            </a:r>
          </a:p>
          <a:p>
            <a:r>
              <a:rPr lang="en-US" dirty="0"/>
              <a:t>Local and/or remote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6750"/>
            <a:ext cx="8229600" cy="857250"/>
          </a:xfrm>
        </p:spPr>
        <p:txBody>
          <a:bodyPr/>
          <a:lstStyle/>
          <a:p>
            <a:r>
              <a:rPr lang="en-US" dirty="0"/>
              <a:t>Let’s see some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495550"/>
            <a:ext cx="5715000" cy="685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https://analytics.home-assistant.io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624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home-assistant.io</a:t>
            </a:r>
          </a:p>
          <a:p>
            <a:r>
              <a:rPr lang="en-US" dirty="0"/>
              <a:t>Hardware solutions: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Green (pre-configured)</a:t>
            </a:r>
          </a:p>
          <a:p>
            <a:pPr lvl="1"/>
            <a:r>
              <a:rPr lang="en-US" dirty="0"/>
              <a:t>Yellow (needs config)</a:t>
            </a:r>
          </a:p>
          <a:p>
            <a:pPr lvl="1"/>
            <a:r>
              <a:rPr lang="en-US" dirty="0"/>
              <a:t>VM, Docker, K8s</a:t>
            </a:r>
          </a:p>
          <a:p>
            <a:pPr lvl="1"/>
            <a:r>
              <a:rPr lang="en-US" dirty="0"/>
              <a:t>Old laptops, thin clients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9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it to the </a:t>
            </a:r>
            <a:r>
              <a:rPr lang="en-US" strike="sngStrike" dirty="0" err="1"/>
              <a:t>Sp</a:t>
            </a:r>
            <a:r>
              <a:rPr lang="en-US" dirty="0" err="1"/>
              <a:t>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the future!</a:t>
            </a:r>
          </a:p>
          <a:p>
            <a:pPr marL="0" indent="0">
              <a:buNone/>
            </a:pPr>
            <a:r>
              <a:rPr lang="en-US" dirty="0"/>
              <a:t>It is critical for home/people/thing management &amp; control</a:t>
            </a:r>
          </a:p>
          <a:p>
            <a:pPr marL="0" indent="0">
              <a:buNone/>
            </a:pPr>
            <a:r>
              <a:rPr lang="en-US" dirty="0"/>
              <a:t>Think “resale value”</a:t>
            </a:r>
          </a:p>
          <a:p>
            <a:pPr marL="0" indent="0">
              <a:buNone/>
            </a:pPr>
            <a:r>
              <a:rPr lang="en-US" dirty="0"/>
              <a:t>Everything you need is on one device</a:t>
            </a:r>
          </a:p>
          <a:p>
            <a:pPr marL="0" indent="0">
              <a:buNone/>
            </a:pPr>
            <a:r>
              <a:rPr lang="en-US" dirty="0"/>
              <a:t>Friends will be jealous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brief </a:t>
            </a:r>
            <a:r>
              <a:rPr lang="en-US" dirty="0" err="1"/>
              <a:t>deets</a:t>
            </a:r>
            <a:r>
              <a:rPr lang="en-US" dirty="0"/>
              <a:t> on HASS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Paulus </a:t>
            </a:r>
            <a:r>
              <a:rPr lang="en-US" dirty="0" err="1"/>
              <a:t>Schoutsen</a:t>
            </a:r>
            <a:r>
              <a:rPr lang="en-US" dirty="0"/>
              <a:t> in September 2013.</a:t>
            </a:r>
          </a:p>
          <a:p>
            <a:r>
              <a:rPr lang="en-US" dirty="0"/>
              <a:t>It’s python running on Home Assistant Operating System (aka. Linux)</a:t>
            </a:r>
          </a:p>
          <a:p>
            <a:r>
              <a:rPr lang="en-US" dirty="0"/>
              <a:t>It’s HA Core + HA Supervisor</a:t>
            </a:r>
          </a:p>
          <a:p>
            <a:r>
              <a:rPr lang="en-US" dirty="0"/>
              <a:t>It’s running Docker</a:t>
            </a:r>
          </a:p>
          <a:p>
            <a:r>
              <a:rPr lang="en-US" dirty="0"/>
              <a:t>It’s brains are SQLite</a:t>
            </a:r>
          </a:p>
          <a:p>
            <a:r>
              <a:rPr lang="en-US" dirty="0"/>
              <a:t>History is kept for 10 days</a:t>
            </a:r>
          </a:p>
          <a:p>
            <a:r>
              <a:rPr lang="en-US" dirty="0"/>
              <a:t>It can be viewed/managed remotely via Nabu Casa ($)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help my life??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tasks &amp; routines easier</a:t>
            </a:r>
          </a:p>
          <a:p>
            <a:r>
              <a:rPr lang="en-US" dirty="0"/>
              <a:t>Simplify what you do to accomplish X</a:t>
            </a:r>
          </a:p>
          <a:p>
            <a:r>
              <a:rPr lang="en-US" dirty="0"/>
              <a:t>Explore new ways of automation</a:t>
            </a:r>
          </a:p>
          <a:p>
            <a:r>
              <a:rPr lang="en-US" dirty="0"/>
              <a:t>Creative and cool interfaces</a:t>
            </a:r>
          </a:p>
          <a:p>
            <a:r>
              <a:rPr lang="en-US" dirty="0"/>
              <a:t>Tinkering</a:t>
            </a:r>
          </a:p>
        </p:txBody>
      </p:sp>
    </p:spTree>
    <p:extLst>
      <p:ext uri="{BB962C8B-B14F-4D97-AF65-F5344CB8AC3E}">
        <p14:creationId xmlns:p14="http://schemas.microsoft.com/office/powerpoint/2010/main" val="85517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help me in I.T.??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36" y="971550"/>
            <a:ext cx="8229600" cy="3394075"/>
          </a:xfrm>
        </p:spPr>
        <p:txBody>
          <a:bodyPr>
            <a:normAutofit/>
          </a:bodyPr>
          <a:lstStyle/>
          <a:p>
            <a:r>
              <a:rPr lang="en-US" dirty="0"/>
              <a:t>Automations, monitoring, &amp; alerting of</a:t>
            </a:r>
          </a:p>
          <a:p>
            <a:pPr lvl="1"/>
            <a:r>
              <a:rPr lang="en-US" dirty="0"/>
              <a:t>Datacenter infrastructure</a:t>
            </a:r>
          </a:p>
          <a:p>
            <a:pPr lvl="1"/>
            <a:r>
              <a:rPr lang="en-US" dirty="0"/>
              <a:t>Desktops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Impress your boss,</a:t>
            </a:r>
            <a:br>
              <a:rPr lang="en-US" dirty="0"/>
            </a:br>
            <a:r>
              <a:rPr lang="en-US" dirty="0"/>
              <a:t>peers, &amp; the Bob’s</a:t>
            </a:r>
          </a:p>
          <a:p>
            <a:endParaRPr lang="en-US" dirty="0"/>
          </a:p>
        </p:txBody>
      </p:sp>
      <p:pic>
        <p:nvPicPr>
          <p:cNvPr id="5" name="Picture 4" descr="Two men sitting at a table&#10;&#10;Description automatically generated">
            <a:extLst>
              <a:ext uri="{FF2B5EF4-FFF2-40B4-BE49-F238E27FC236}">
                <a16:creationId xmlns:a16="http://schemas.microsoft.com/office/drawing/2014/main" id="{8A7F89B9-1BD1-851E-3A49-18923183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9600" y="2399290"/>
            <a:ext cx="4648200" cy="2519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71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On-screen Show (16:9)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Custom Design</vt:lpstr>
      <vt:lpstr>1_Custom Design</vt:lpstr>
      <vt:lpstr>PowerPoint Presentation</vt:lpstr>
      <vt:lpstr>Session Survey</vt:lpstr>
      <vt:lpstr>Why Home Assistant?</vt:lpstr>
      <vt:lpstr>Let’s see some telemetry</vt:lpstr>
      <vt:lpstr>Hardware &amp; Software</vt:lpstr>
      <vt:lpstr>Selling it to the SpHouse</vt:lpstr>
      <vt:lpstr>The brief deets on HASS</vt:lpstr>
      <vt:lpstr>How will this help my life??</vt:lpstr>
      <vt:lpstr>How will this help me in I.T.??</vt:lpstr>
      <vt:lpstr>The Process</vt:lpstr>
      <vt:lpstr>Let’s see a couple of demos</vt:lpstr>
      <vt:lpstr>New Stuff</vt:lpstr>
      <vt:lpstr>Session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2024-07-15T14:30:36Z</dcterms:modified>
</cp:coreProperties>
</file>