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2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DDC"/>
    <a:srgbClr val="23B0E6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7600" autoAdjust="0"/>
  </p:normalViewPr>
  <p:slideViewPr>
    <p:cSldViewPr>
      <p:cViewPr>
        <p:scale>
          <a:sx n="175" d="100"/>
          <a:sy n="175" d="100"/>
        </p:scale>
        <p:origin x="994" y="13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976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2497068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70CDDC"/>
                </a:solidFill>
                <a:latin typeface="Arial" charset="0"/>
                <a:cs typeface="+mn-cs"/>
              </a:rPr>
              <a:t>Mike Nelson</a:t>
            </a:r>
            <a:endParaRPr lang="en-US" sz="2800" b="1" dirty="0">
              <a:solidFill>
                <a:srgbClr val="70CDDC"/>
              </a:solidFill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solidFill>
                  <a:srgbClr val="70CDDC"/>
                </a:solidFill>
                <a:latin typeface="Arial" charset="0"/>
              </a:rPr>
              <a:t>Technical Evangelist</a:t>
            </a:r>
          </a:p>
          <a:p>
            <a:pPr>
              <a:defRPr/>
            </a:pPr>
            <a:r>
              <a:rPr lang="en-US" sz="2400" b="1" dirty="0">
                <a:solidFill>
                  <a:srgbClr val="70CDDC"/>
                </a:solidFill>
                <a:latin typeface="Arial" charset="0"/>
              </a:rPr>
              <a:t>Pure Storage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6893" y="3943350"/>
            <a:ext cx="2981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70CDDC"/>
                </a:solidFill>
                <a:latin typeface="Arial" charset="0"/>
              </a:rPr>
              <a:t>Level: Beginner</a:t>
            </a: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2763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4400" b="1">
                <a:solidFill>
                  <a:schemeClr val="bg1"/>
                </a:solidFill>
                <a:effectLst/>
              </a:rPr>
              <a:t>Learning PowerShell Live</a:t>
            </a:r>
            <a:endParaRPr lang="en-US" sz="44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6ADC5-FFDB-8E80-E733-F5A772E0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337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6F-2E6A-C5B2-6813-DEEB0257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1A7A-6B6C-E203-929B-715BCD4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6ADC5-FFDB-8E80-E733-F5A772E0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337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4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On-screen Show (16:9)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Custom Design</vt:lpstr>
      <vt:lpstr>PowerPoint Presentation</vt:lpstr>
      <vt:lpstr>Session Survey</vt:lpstr>
      <vt:lpstr>PowerPoint Presentation</vt:lpstr>
      <vt:lpstr>Session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2024-06-25T18:22:04Z</dcterms:modified>
</cp:coreProperties>
</file>