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97" r:id="rId2"/>
    <p:sldId id="283" r:id="rId3"/>
    <p:sldId id="259" r:id="rId4"/>
    <p:sldId id="292" r:id="rId5"/>
    <p:sldId id="293" r:id="rId6"/>
    <p:sldId id="300" r:id="rId7"/>
    <p:sldId id="284" r:id="rId8"/>
    <p:sldId id="286" r:id="rId9"/>
    <p:sldId id="285" r:id="rId10"/>
    <p:sldId id="299" r:id="rId11"/>
    <p:sldId id="288" r:id="rId12"/>
    <p:sldId id="289" r:id="rId13"/>
    <p:sldId id="290" r:id="rId14"/>
    <p:sldId id="260" r:id="rId15"/>
    <p:sldId id="291" r:id="rId16"/>
    <p:sldId id="294" r:id="rId17"/>
    <p:sldId id="298" r:id="rId18"/>
    <p:sldId id="295" r:id="rId19"/>
    <p:sldId id="296" r:id="rId20"/>
    <p:sldId id="278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Titillium Web" panose="020B0604020202020204" charset="0"/>
      <p:regular r:id="rId27"/>
      <p:bold r:id="rId28"/>
      <p:italic r:id="rId29"/>
      <p:boldItalic r:id="rId30"/>
    </p:embeddedFont>
    <p:embeddedFont>
      <p:font typeface="Titillium Web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7FA45C-539F-4413-948E-CF6B70A313E8}">
  <a:tblStyle styleId="{8E7FA45C-539F-4413-948E-CF6B70A313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37" autoAdjust="0"/>
  </p:normalViewPr>
  <p:slideViewPr>
    <p:cSldViewPr snapToGrid="0">
      <p:cViewPr varScale="1">
        <p:scale>
          <a:sx n="107" d="100"/>
          <a:sy n="107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Nelson" userId="6bcdc125d2983377" providerId="LiveId" clId="{12377C1E-61F0-4F23-ACA8-4DD37C85DDA7}"/>
    <pc:docChg chg="undo custSel addSld delSld modSld sldOrd">
      <pc:chgData name="Mike Nelson" userId="6bcdc125d2983377" providerId="LiveId" clId="{12377C1E-61F0-4F23-ACA8-4DD37C85DDA7}" dt="2019-12-06T15:31:40.238" v="519"/>
      <pc:docMkLst>
        <pc:docMk/>
      </pc:docMkLst>
      <pc:sldChg chg="modSp mod">
        <pc:chgData name="Mike Nelson" userId="6bcdc125d2983377" providerId="LiveId" clId="{12377C1E-61F0-4F23-ACA8-4DD37C85DDA7}" dt="2019-12-06T15:08:12.086" v="471" actId="6549"/>
        <pc:sldMkLst>
          <pc:docMk/>
          <pc:sldMk cId="0" sldId="260"/>
        </pc:sldMkLst>
        <pc:spChg chg="mod">
          <ac:chgData name="Mike Nelson" userId="6bcdc125d2983377" providerId="LiveId" clId="{12377C1E-61F0-4F23-ACA8-4DD37C85DDA7}" dt="2019-12-06T15:08:12.086" v="471" actId="6549"/>
          <ac:spMkLst>
            <pc:docMk/>
            <pc:sldMk cId="0" sldId="260"/>
            <ac:spMk id="81" creationId="{00000000-0000-0000-0000-000000000000}"/>
          </ac:spMkLst>
        </pc:spChg>
      </pc:sldChg>
      <pc:sldChg chg="modAnim">
        <pc:chgData name="Mike Nelson" userId="6bcdc125d2983377" providerId="LiveId" clId="{12377C1E-61F0-4F23-ACA8-4DD37C85DDA7}" dt="2019-12-06T13:51:58.740" v="87"/>
        <pc:sldMkLst>
          <pc:docMk/>
          <pc:sldMk cId="3611062375" sldId="284"/>
        </pc:sldMkLst>
      </pc:sldChg>
      <pc:sldChg chg="addSp modSp mod">
        <pc:chgData name="Mike Nelson" userId="6bcdc125d2983377" providerId="LiveId" clId="{12377C1E-61F0-4F23-ACA8-4DD37C85DDA7}" dt="2019-12-06T15:06:26.835" v="465" actId="1076"/>
        <pc:sldMkLst>
          <pc:docMk/>
          <pc:sldMk cId="3115052508" sldId="285"/>
        </pc:sldMkLst>
        <pc:spChg chg="add mod">
          <ac:chgData name="Mike Nelson" userId="6bcdc125d2983377" providerId="LiveId" clId="{12377C1E-61F0-4F23-ACA8-4DD37C85DDA7}" dt="2019-12-06T15:06:11.886" v="464" actId="20577"/>
          <ac:spMkLst>
            <pc:docMk/>
            <pc:sldMk cId="3115052508" sldId="285"/>
            <ac:spMk id="6" creationId="{A408BD97-BFFF-40E0-BF55-FB9C249776F9}"/>
          </ac:spMkLst>
        </pc:spChg>
        <pc:spChg chg="mod">
          <ac:chgData name="Mike Nelson" userId="6bcdc125d2983377" providerId="LiveId" clId="{12377C1E-61F0-4F23-ACA8-4DD37C85DDA7}" dt="2019-12-06T15:06:26.835" v="465" actId="1076"/>
          <ac:spMkLst>
            <pc:docMk/>
            <pc:sldMk cId="3115052508" sldId="285"/>
            <ac:spMk id="18" creationId="{5EE85396-68B1-49B5-B914-1BA9E85EF111}"/>
          </ac:spMkLst>
        </pc:spChg>
        <pc:picChg chg="mod">
          <ac:chgData name="Mike Nelson" userId="6bcdc125d2983377" providerId="LiveId" clId="{12377C1E-61F0-4F23-ACA8-4DD37C85DDA7}" dt="2019-12-06T15:06:04.182" v="456" actId="1076"/>
          <ac:picMkLst>
            <pc:docMk/>
            <pc:sldMk cId="3115052508" sldId="285"/>
            <ac:picMk id="4" creationId="{269F5478-FAD7-4222-AA09-96FAB67930D6}"/>
          </ac:picMkLst>
        </pc:picChg>
      </pc:sldChg>
      <pc:sldChg chg="addSp delSp modSp mod addAnim delAnim">
        <pc:chgData name="Mike Nelson" userId="6bcdc125d2983377" providerId="LiveId" clId="{12377C1E-61F0-4F23-ACA8-4DD37C85DDA7}" dt="2019-12-06T14:26:08.746" v="97" actId="1076"/>
        <pc:sldMkLst>
          <pc:docMk/>
          <pc:sldMk cId="3063751015" sldId="286"/>
        </pc:sldMkLst>
        <pc:spChg chg="mod">
          <ac:chgData name="Mike Nelson" userId="6bcdc125d2983377" providerId="LiveId" clId="{12377C1E-61F0-4F23-ACA8-4DD37C85DDA7}" dt="2019-12-06T14:25:57.003" v="96" actId="1076"/>
          <ac:spMkLst>
            <pc:docMk/>
            <pc:sldMk cId="3063751015" sldId="286"/>
            <ac:spMk id="23" creationId="{09AE5D94-7A51-4135-90CF-3F1E5F3C938A}"/>
          </ac:spMkLst>
        </pc:spChg>
        <pc:spChg chg="mod">
          <ac:chgData name="Mike Nelson" userId="6bcdc125d2983377" providerId="LiveId" clId="{12377C1E-61F0-4F23-ACA8-4DD37C85DDA7}" dt="2019-12-06T14:26:08.746" v="97" actId="1076"/>
          <ac:spMkLst>
            <pc:docMk/>
            <pc:sldMk cId="3063751015" sldId="286"/>
            <ac:spMk id="24" creationId="{D7C17436-145A-489F-AA11-A3C45DD70C94}"/>
          </ac:spMkLst>
        </pc:spChg>
        <pc:spChg chg="mod">
          <ac:chgData name="Mike Nelson" userId="6bcdc125d2983377" providerId="LiveId" clId="{12377C1E-61F0-4F23-ACA8-4DD37C85DDA7}" dt="2019-12-06T13:52:15.622" v="89" actId="20577"/>
          <ac:spMkLst>
            <pc:docMk/>
            <pc:sldMk cId="3063751015" sldId="286"/>
            <ac:spMk id="27" creationId="{BA6D1CEB-19C0-4EBB-A618-211418BD11A2}"/>
          </ac:spMkLst>
        </pc:spChg>
        <pc:grpChg chg="add del mod">
          <ac:chgData name="Mike Nelson" userId="6bcdc125d2983377" providerId="LiveId" clId="{12377C1E-61F0-4F23-ACA8-4DD37C85DDA7}" dt="2019-12-06T14:25:35.079" v="94" actId="14826"/>
          <ac:grpSpMkLst>
            <pc:docMk/>
            <pc:sldMk cId="3063751015" sldId="286"/>
            <ac:grpSpMk id="4" creationId="{36183991-3578-4F1E-AFC8-FE758C78AFB3}"/>
          </ac:grpSpMkLst>
        </pc:grpChg>
        <pc:picChg chg="mod">
          <ac:chgData name="Mike Nelson" userId="6bcdc125d2983377" providerId="LiveId" clId="{12377C1E-61F0-4F23-ACA8-4DD37C85DDA7}" dt="2019-12-06T14:25:44.911" v="95" actId="1076"/>
          <ac:picMkLst>
            <pc:docMk/>
            <pc:sldMk cId="3063751015" sldId="286"/>
            <ac:picMk id="3" creationId="{4DA58BF1-7212-478B-BE41-7382C18E7745}"/>
          </ac:picMkLst>
        </pc:picChg>
      </pc:sldChg>
      <pc:sldChg chg="delSp modSp del mod delAnim">
        <pc:chgData name="Mike Nelson" userId="6bcdc125d2983377" providerId="LiveId" clId="{12377C1E-61F0-4F23-ACA8-4DD37C85DDA7}" dt="2019-12-06T14:29:09.272" v="139" actId="2696"/>
        <pc:sldMkLst>
          <pc:docMk/>
          <pc:sldMk cId="290236927" sldId="287"/>
        </pc:sldMkLst>
        <pc:spChg chg="del">
          <ac:chgData name="Mike Nelson" userId="6bcdc125d2983377" providerId="LiveId" clId="{12377C1E-61F0-4F23-ACA8-4DD37C85DDA7}" dt="2019-12-06T14:27:40.733" v="117" actId="478"/>
          <ac:spMkLst>
            <pc:docMk/>
            <pc:sldMk cId="290236927" sldId="287"/>
            <ac:spMk id="2" creationId="{3AC8647A-86B2-4E74-9FE4-483AC3D54DBC}"/>
          </ac:spMkLst>
        </pc:spChg>
        <pc:spChg chg="del">
          <ac:chgData name="Mike Nelson" userId="6bcdc125d2983377" providerId="LiveId" clId="{12377C1E-61F0-4F23-ACA8-4DD37C85DDA7}" dt="2019-12-06T14:27:40.733" v="117" actId="478"/>
          <ac:spMkLst>
            <pc:docMk/>
            <pc:sldMk cId="290236927" sldId="287"/>
            <ac:spMk id="7" creationId="{F89CE03C-DCE9-4349-ACCD-694450384727}"/>
          </ac:spMkLst>
        </pc:spChg>
        <pc:spChg chg="del">
          <ac:chgData name="Mike Nelson" userId="6bcdc125d2983377" providerId="LiveId" clId="{12377C1E-61F0-4F23-ACA8-4DD37C85DDA7}" dt="2019-12-06T14:27:40.733" v="117" actId="478"/>
          <ac:spMkLst>
            <pc:docMk/>
            <pc:sldMk cId="290236927" sldId="287"/>
            <ac:spMk id="36" creationId="{882A32E7-D0B9-441A-850E-7287E2590FEE}"/>
          </ac:spMkLst>
        </pc:spChg>
        <pc:spChg chg="del">
          <ac:chgData name="Mike Nelson" userId="6bcdc125d2983377" providerId="LiveId" clId="{12377C1E-61F0-4F23-ACA8-4DD37C85DDA7}" dt="2019-12-06T14:27:40.733" v="117" actId="478"/>
          <ac:spMkLst>
            <pc:docMk/>
            <pc:sldMk cId="290236927" sldId="287"/>
            <ac:spMk id="37" creationId="{6A647565-8BEF-4C96-967E-1A296A66793E}"/>
          </ac:spMkLst>
        </pc:spChg>
        <pc:spChg chg="del">
          <ac:chgData name="Mike Nelson" userId="6bcdc125d2983377" providerId="LiveId" clId="{12377C1E-61F0-4F23-ACA8-4DD37C85DDA7}" dt="2019-12-06T14:27:40.733" v="117" actId="478"/>
          <ac:spMkLst>
            <pc:docMk/>
            <pc:sldMk cId="290236927" sldId="287"/>
            <ac:spMk id="38" creationId="{1A92FAC4-BC7A-4961-9124-3927802D6503}"/>
          </ac:spMkLst>
        </pc:spChg>
        <pc:spChg chg="del">
          <ac:chgData name="Mike Nelson" userId="6bcdc125d2983377" providerId="LiveId" clId="{12377C1E-61F0-4F23-ACA8-4DD37C85DDA7}" dt="2019-12-06T14:27:40.733" v="117" actId="478"/>
          <ac:spMkLst>
            <pc:docMk/>
            <pc:sldMk cId="290236927" sldId="287"/>
            <ac:spMk id="46" creationId="{220ADF6A-5A39-4CE6-ABDB-74E6D558FC29}"/>
          </ac:spMkLst>
        </pc:spChg>
        <pc:spChg chg="del">
          <ac:chgData name="Mike Nelson" userId="6bcdc125d2983377" providerId="LiveId" clId="{12377C1E-61F0-4F23-ACA8-4DD37C85DDA7}" dt="2019-12-06T14:27:40.733" v="117" actId="478"/>
          <ac:spMkLst>
            <pc:docMk/>
            <pc:sldMk cId="290236927" sldId="287"/>
            <ac:spMk id="47" creationId="{09A43089-5767-4461-9EA8-61D37F8C2A91}"/>
          </ac:spMkLst>
        </pc:spChg>
        <pc:spChg chg="mod">
          <ac:chgData name="Mike Nelson" userId="6bcdc125d2983377" providerId="LiveId" clId="{12377C1E-61F0-4F23-ACA8-4DD37C85DDA7}" dt="2019-12-06T14:27:27.668" v="116" actId="20577"/>
          <ac:spMkLst>
            <pc:docMk/>
            <pc:sldMk cId="290236927" sldId="287"/>
            <ac:spMk id="226" creationId="{00000000-0000-0000-0000-000000000000}"/>
          </ac:spMkLst>
        </pc:spChg>
        <pc:picChg chg="del">
          <ac:chgData name="Mike Nelson" userId="6bcdc125d2983377" providerId="LiveId" clId="{12377C1E-61F0-4F23-ACA8-4DD37C85DDA7}" dt="2019-12-06T14:27:40.733" v="117" actId="478"/>
          <ac:picMkLst>
            <pc:docMk/>
            <pc:sldMk cId="290236927" sldId="287"/>
            <ac:picMk id="4" creationId="{64F6381E-6AD7-45F5-ADAC-6414650C8D03}"/>
          </ac:picMkLst>
        </pc:picChg>
        <pc:cxnChg chg="del">
          <ac:chgData name="Mike Nelson" userId="6bcdc125d2983377" providerId="LiveId" clId="{12377C1E-61F0-4F23-ACA8-4DD37C85DDA7}" dt="2019-12-06T14:27:40.733" v="117" actId="478"/>
          <ac:cxnSpMkLst>
            <pc:docMk/>
            <pc:sldMk cId="290236927" sldId="287"/>
            <ac:cxnSpMk id="6" creationId="{1DEC0E3C-F27F-4D68-8CF8-AADD14B6106E}"/>
          </ac:cxnSpMkLst>
        </pc:cxnChg>
        <pc:cxnChg chg="del">
          <ac:chgData name="Mike Nelson" userId="6bcdc125d2983377" providerId="LiveId" clId="{12377C1E-61F0-4F23-ACA8-4DD37C85DDA7}" dt="2019-12-06T14:27:40.733" v="117" actId="478"/>
          <ac:cxnSpMkLst>
            <pc:docMk/>
            <pc:sldMk cId="290236927" sldId="287"/>
            <ac:cxnSpMk id="12" creationId="{4BB5DACF-2C0A-48DC-9779-D37AD49FF01F}"/>
          </ac:cxnSpMkLst>
        </pc:cxnChg>
        <pc:cxnChg chg="del">
          <ac:chgData name="Mike Nelson" userId="6bcdc125d2983377" providerId="LiveId" clId="{12377C1E-61F0-4F23-ACA8-4DD37C85DDA7}" dt="2019-12-06T14:27:40.733" v="117" actId="478"/>
          <ac:cxnSpMkLst>
            <pc:docMk/>
            <pc:sldMk cId="290236927" sldId="287"/>
            <ac:cxnSpMk id="32" creationId="{F7246647-9258-415B-AA29-C48EB7CF783D}"/>
          </ac:cxnSpMkLst>
        </pc:cxnChg>
        <pc:cxnChg chg="del">
          <ac:chgData name="Mike Nelson" userId="6bcdc125d2983377" providerId="LiveId" clId="{12377C1E-61F0-4F23-ACA8-4DD37C85DDA7}" dt="2019-12-06T14:27:40.733" v="117" actId="478"/>
          <ac:cxnSpMkLst>
            <pc:docMk/>
            <pc:sldMk cId="290236927" sldId="287"/>
            <ac:cxnSpMk id="33" creationId="{1CD6ADDF-4380-472B-A298-AEABD7341720}"/>
          </ac:cxnSpMkLst>
        </pc:cxnChg>
        <pc:cxnChg chg="del">
          <ac:chgData name="Mike Nelson" userId="6bcdc125d2983377" providerId="LiveId" clId="{12377C1E-61F0-4F23-ACA8-4DD37C85DDA7}" dt="2019-12-06T14:27:40.733" v="117" actId="478"/>
          <ac:cxnSpMkLst>
            <pc:docMk/>
            <pc:sldMk cId="290236927" sldId="287"/>
            <ac:cxnSpMk id="34" creationId="{9A47D47A-5934-4153-9DD0-ACAE3A97FF9E}"/>
          </ac:cxnSpMkLst>
        </pc:cxnChg>
        <pc:cxnChg chg="del">
          <ac:chgData name="Mike Nelson" userId="6bcdc125d2983377" providerId="LiveId" clId="{12377C1E-61F0-4F23-ACA8-4DD37C85DDA7}" dt="2019-12-06T14:27:40.733" v="117" actId="478"/>
          <ac:cxnSpMkLst>
            <pc:docMk/>
            <pc:sldMk cId="290236927" sldId="287"/>
            <ac:cxnSpMk id="45" creationId="{8825DD36-9AA8-4633-BD31-9B37EAE224D1}"/>
          </ac:cxnSpMkLst>
        </pc:cxnChg>
      </pc:sldChg>
      <pc:sldChg chg="modSp mod">
        <pc:chgData name="Mike Nelson" userId="6bcdc125d2983377" providerId="LiveId" clId="{12377C1E-61F0-4F23-ACA8-4DD37C85DDA7}" dt="2019-12-06T15:07:03.326" v="468" actId="20577"/>
        <pc:sldMkLst>
          <pc:docMk/>
          <pc:sldMk cId="3068922246" sldId="288"/>
        </pc:sldMkLst>
        <pc:spChg chg="mod">
          <ac:chgData name="Mike Nelson" userId="6bcdc125d2983377" providerId="LiveId" clId="{12377C1E-61F0-4F23-ACA8-4DD37C85DDA7}" dt="2019-12-06T15:07:03.326" v="468" actId="20577"/>
          <ac:spMkLst>
            <pc:docMk/>
            <pc:sldMk cId="3068922246" sldId="288"/>
            <ac:spMk id="121" creationId="{00000000-0000-0000-0000-000000000000}"/>
          </ac:spMkLst>
        </pc:spChg>
        <pc:spChg chg="mod">
          <ac:chgData name="Mike Nelson" userId="6bcdc125d2983377" providerId="LiveId" clId="{12377C1E-61F0-4F23-ACA8-4DD37C85DDA7}" dt="2019-12-06T15:06:43.050" v="466" actId="403"/>
          <ac:spMkLst>
            <pc:docMk/>
            <pc:sldMk cId="3068922246" sldId="288"/>
            <ac:spMk id="122" creationId="{00000000-0000-0000-0000-000000000000}"/>
          </ac:spMkLst>
        </pc:spChg>
      </pc:sldChg>
      <pc:sldChg chg="modSp mod">
        <pc:chgData name="Mike Nelson" userId="6bcdc125d2983377" providerId="LiveId" clId="{12377C1E-61F0-4F23-ACA8-4DD37C85DDA7}" dt="2019-12-06T15:07:26.929" v="469" actId="403"/>
        <pc:sldMkLst>
          <pc:docMk/>
          <pc:sldMk cId="3734234894" sldId="290"/>
        </pc:sldMkLst>
        <pc:spChg chg="mod">
          <ac:chgData name="Mike Nelson" userId="6bcdc125d2983377" providerId="LiveId" clId="{12377C1E-61F0-4F23-ACA8-4DD37C85DDA7}" dt="2019-12-06T15:07:26.929" v="469" actId="403"/>
          <ac:spMkLst>
            <pc:docMk/>
            <pc:sldMk cId="3734234894" sldId="290"/>
            <ac:spMk id="88" creationId="{00000000-0000-0000-0000-000000000000}"/>
          </ac:spMkLst>
        </pc:spChg>
      </pc:sldChg>
      <pc:sldChg chg="modSp mod">
        <pc:chgData name="Mike Nelson" userId="6bcdc125d2983377" providerId="LiveId" clId="{12377C1E-61F0-4F23-ACA8-4DD37C85DDA7}" dt="2019-12-06T15:08:02.329" v="470" actId="6549"/>
        <pc:sldMkLst>
          <pc:docMk/>
          <pc:sldMk cId="3378988611" sldId="291"/>
        </pc:sldMkLst>
        <pc:spChg chg="mod">
          <ac:chgData name="Mike Nelson" userId="6bcdc125d2983377" providerId="LiveId" clId="{12377C1E-61F0-4F23-ACA8-4DD37C85DDA7}" dt="2019-12-06T15:08:02.329" v="470" actId="6549"/>
          <ac:spMkLst>
            <pc:docMk/>
            <pc:sldMk cId="3378988611" sldId="291"/>
            <ac:spMk id="81" creationId="{00000000-0000-0000-0000-000000000000}"/>
          </ac:spMkLst>
        </pc:spChg>
      </pc:sldChg>
      <pc:sldChg chg="addSp modSp mod modAnim modNotesTx">
        <pc:chgData name="Mike Nelson" userId="6bcdc125d2983377" providerId="LiveId" clId="{12377C1E-61F0-4F23-ACA8-4DD37C85DDA7}" dt="2019-12-06T13:51:45.119" v="85" actId="20577"/>
        <pc:sldMkLst>
          <pc:docMk/>
          <pc:sldMk cId="2020206257" sldId="292"/>
        </pc:sldMkLst>
        <pc:spChg chg="add mod">
          <ac:chgData name="Mike Nelson" userId="6bcdc125d2983377" providerId="LiveId" clId="{12377C1E-61F0-4F23-ACA8-4DD37C85DDA7}" dt="2019-12-06T13:38:12.631" v="0" actId="767"/>
          <ac:spMkLst>
            <pc:docMk/>
            <pc:sldMk cId="2020206257" sldId="292"/>
            <ac:spMk id="2" creationId="{5CDD445C-817B-48F7-A651-AF95F04956A2}"/>
          </ac:spMkLst>
        </pc:spChg>
        <pc:spChg chg="add mod">
          <ac:chgData name="Mike Nelson" userId="6bcdc125d2983377" providerId="LiveId" clId="{12377C1E-61F0-4F23-ACA8-4DD37C85DDA7}" dt="2019-12-06T13:41:33.224" v="59" actId="20577"/>
          <ac:spMkLst>
            <pc:docMk/>
            <pc:sldMk cId="2020206257" sldId="292"/>
            <ac:spMk id="3" creationId="{2A43932C-50BB-4316-B29D-8BE21FF26121}"/>
          </ac:spMkLst>
        </pc:spChg>
        <pc:picChg chg="mod">
          <ac:chgData name="Mike Nelson" userId="6bcdc125d2983377" providerId="LiveId" clId="{12377C1E-61F0-4F23-ACA8-4DD37C85DDA7}" dt="2019-12-06T13:45:45.914" v="72" actId="1076"/>
          <ac:picMkLst>
            <pc:docMk/>
            <pc:sldMk cId="2020206257" sldId="292"/>
            <ac:picMk id="132" creationId="{00000000-0000-0000-0000-000000000000}"/>
          </ac:picMkLst>
        </pc:picChg>
      </pc:sldChg>
      <pc:sldChg chg="modSp mod modAnim">
        <pc:chgData name="Mike Nelson" userId="6bcdc125d2983377" providerId="LiveId" clId="{12377C1E-61F0-4F23-ACA8-4DD37C85DDA7}" dt="2019-12-06T13:51:18.472" v="83"/>
        <pc:sldMkLst>
          <pc:docMk/>
          <pc:sldMk cId="3825129536" sldId="293"/>
        </pc:sldMkLst>
        <pc:spChg chg="mod">
          <ac:chgData name="Mike Nelson" userId="6bcdc125d2983377" providerId="LiveId" clId="{12377C1E-61F0-4F23-ACA8-4DD37C85DDA7}" dt="2019-12-06T13:50:37.923" v="75" actId="1076"/>
          <ac:spMkLst>
            <pc:docMk/>
            <pc:sldMk cId="3825129536" sldId="293"/>
            <ac:spMk id="131" creationId="{00000000-0000-0000-0000-000000000000}"/>
          </ac:spMkLst>
        </pc:spChg>
        <pc:picChg chg="mod">
          <ac:chgData name="Mike Nelson" userId="6bcdc125d2983377" providerId="LiveId" clId="{12377C1E-61F0-4F23-ACA8-4DD37C85DDA7}" dt="2019-12-06T13:50:29.442" v="74" actId="1440"/>
          <ac:picMkLst>
            <pc:docMk/>
            <pc:sldMk cId="3825129536" sldId="293"/>
            <ac:picMk id="132" creationId="{00000000-0000-0000-0000-000000000000}"/>
          </ac:picMkLst>
        </pc:picChg>
        <pc:cxnChg chg="mod">
          <ac:chgData name="Mike Nelson" userId="6bcdc125d2983377" providerId="LiveId" clId="{12377C1E-61F0-4F23-ACA8-4DD37C85DDA7}" dt="2019-12-06T13:50:37.923" v="75" actId="1076"/>
          <ac:cxnSpMkLst>
            <pc:docMk/>
            <pc:sldMk cId="3825129536" sldId="293"/>
            <ac:cxnSpMk id="7" creationId="{6958B083-2BE3-491B-9AA7-42EA69932383}"/>
          </ac:cxnSpMkLst>
        </pc:cxnChg>
        <pc:cxnChg chg="mod">
          <ac:chgData name="Mike Nelson" userId="6bcdc125d2983377" providerId="LiveId" clId="{12377C1E-61F0-4F23-ACA8-4DD37C85DDA7}" dt="2019-12-06T13:50:37.923" v="75" actId="1076"/>
          <ac:cxnSpMkLst>
            <pc:docMk/>
            <pc:sldMk cId="3825129536" sldId="293"/>
            <ac:cxnSpMk id="8" creationId="{B5FDC7BD-9166-45B9-98B4-B5D328828F51}"/>
          </ac:cxnSpMkLst>
        </pc:cxnChg>
      </pc:sldChg>
      <pc:sldChg chg="modSp mod">
        <pc:chgData name="Mike Nelson" userId="6bcdc125d2983377" providerId="LiveId" clId="{12377C1E-61F0-4F23-ACA8-4DD37C85DDA7}" dt="2019-12-06T15:08:21.182" v="472" actId="6549"/>
        <pc:sldMkLst>
          <pc:docMk/>
          <pc:sldMk cId="1874836436" sldId="294"/>
        </pc:sldMkLst>
        <pc:spChg chg="mod">
          <ac:chgData name="Mike Nelson" userId="6bcdc125d2983377" providerId="LiveId" clId="{12377C1E-61F0-4F23-ACA8-4DD37C85DDA7}" dt="2019-12-06T15:08:21.182" v="472" actId="6549"/>
          <ac:spMkLst>
            <pc:docMk/>
            <pc:sldMk cId="1874836436" sldId="294"/>
            <ac:spMk id="81" creationId="{00000000-0000-0000-0000-000000000000}"/>
          </ac:spMkLst>
        </pc:spChg>
      </pc:sldChg>
      <pc:sldChg chg="delSp modSp mod">
        <pc:chgData name="Mike Nelson" userId="6bcdc125d2983377" providerId="LiveId" clId="{12377C1E-61F0-4F23-ACA8-4DD37C85DDA7}" dt="2019-12-06T15:29:01.493" v="474" actId="1076"/>
        <pc:sldMkLst>
          <pc:docMk/>
          <pc:sldMk cId="220405606" sldId="295"/>
        </pc:sldMkLst>
        <pc:spChg chg="mod">
          <ac:chgData name="Mike Nelson" userId="6bcdc125d2983377" providerId="LiveId" clId="{12377C1E-61F0-4F23-ACA8-4DD37C85DDA7}" dt="2019-12-06T15:29:01.493" v="474" actId="1076"/>
          <ac:spMkLst>
            <pc:docMk/>
            <pc:sldMk cId="220405606" sldId="295"/>
            <ac:spMk id="54" creationId="{00000000-0000-0000-0000-000000000000}"/>
          </ac:spMkLst>
        </pc:spChg>
        <pc:picChg chg="del">
          <ac:chgData name="Mike Nelson" userId="6bcdc125d2983377" providerId="LiveId" clId="{12377C1E-61F0-4F23-ACA8-4DD37C85DDA7}" dt="2019-12-06T15:17:39.412" v="473" actId="478"/>
          <ac:picMkLst>
            <pc:docMk/>
            <pc:sldMk cId="220405606" sldId="295"/>
            <ac:picMk id="3" creationId="{E7AD572F-2839-4150-BBE3-7285064CE19D}"/>
          </ac:picMkLst>
        </pc:picChg>
      </pc:sldChg>
      <pc:sldChg chg="addSp modSp mod modAnim">
        <pc:chgData name="Mike Nelson" userId="6bcdc125d2983377" providerId="LiveId" clId="{12377C1E-61F0-4F23-ACA8-4DD37C85DDA7}" dt="2019-12-06T15:31:40.238" v="519"/>
        <pc:sldMkLst>
          <pc:docMk/>
          <pc:sldMk cId="1158234254" sldId="296"/>
        </pc:sldMkLst>
        <pc:spChg chg="add mod">
          <ac:chgData name="Mike Nelson" userId="6bcdc125d2983377" providerId="LiveId" clId="{12377C1E-61F0-4F23-ACA8-4DD37C85DDA7}" dt="2019-12-06T15:31:37.200" v="517" actId="1076"/>
          <ac:spMkLst>
            <pc:docMk/>
            <pc:sldMk cId="1158234254" sldId="296"/>
            <ac:spMk id="2" creationId="{861EC16E-7863-40EF-8459-A888F33D087D}"/>
          </ac:spMkLst>
        </pc:spChg>
      </pc:sldChg>
      <pc:sldChg chg="addSp delSp modSp add mod ord delAnim modAnim">
        <pc:chgData name="Mike Nelson" userId="6bcdc125d2983377" providerId="LiveId" clId="{12377C1E-61F0-4F23-ACA8-4DD37C85DDA7}" dt="2019-12-06T14:42:02.522" v="219"/>
        <pc:sldMkLst>
          <pc:docMk/>
          <pc:sldMk cId="484084838" sldId="298"/>
        </pc:sldMkLst>
        <pc:spChg chg="del">
          <ac:chgData name="Mike Nelson" userId="6bcdc125d2983377" providerId="LiveId" clId="{12377C1E-61F0-4F23-ACA8-4DD37C85DDA7}" dt="2019-12-06T14:27:58.220" v="126" actId="478"/>
          <ac:spMkLst>
            <pc:docMk/>
            <pc:sldMk cId="484084838" sldId="298"/>
            <ac:spMk id="2" creationId="{3AC8647A-86B2-4E74-9FE4-483AC3D54DBC}"/>
          </ac:spMkLst>
        </pc:spChg>
        <pc:spChg chg="add mod">
          <ac:chgData name="Mike Nelson" userId="6bcdc125d2983377" providerId="LiveId" clId="{12377C1E-61F0-4F23-ACA8-4DD37C85DDA7}" dt="2019-12-06T14:30:28.632" v="187" actId="1076"/>
          <ac:spMkLst>
            <pc:docMk/>
            <pc:sldMk cId="484084838" sldId="298"/>
            <ac:spMk id="3" creationId="{A7A7C6A3-6770-46CE-8C4F-EDD175B2B52B}"/>
          </ac:spMkLst>
        </pc:spChg>
        <pc:spChg chg="del">
          <ac:chgData name="Mike Nelson" userId="6bcdc125d2983377" providerId="LiveId" clId="{12377C1E-61F0-4F23-ACA8-4DD37C85DDA7}" dt="2019-12-06T14:27:58.220" v="126" actId="478"/>
          <ac:spMkLst>
            <pc:docMk/>
            <pc:sldMk cId="484084838" sldId="298"/>
            <ac:spMk id="7" creationId="{F89CE03C-DCE9-4349-ACCD-694450384727}"/>
          </ac:spMkLst>
        </pc:spChg>
        <pc:spChg chg="add mod">
          <ac:chgData name="Mike Nelson" userId="6bcdc125d2983377" providerId="LiveId" clId="{12377C1E-61F0-4F23-ACA8-4DD37C85DDA7}" dt="2019-12-06T14:41:14.361" v="210" actId="1076"/>
          <ac:spMkLst>
            <pc:docMk/>
            <pc:sldMk cId="484084838" sldId="298"/>
            <ac:spMk id="9" creationId="{3810C20F-C84A-43FD-8ED5-BABF89AF4D6D}"/>
          </ac:spMkLst>
        </pc:spChg>
        <pc:spChg chg="del">
          <ac:chgData name="Mike Nelson" userId="6bcdc125d2983377" providerId="LiveId" clId="{12377C1E-61F0-4F23-ACA8-4DD37C85DDA7}" dt="2019-12-06T14:27:58.220" v="126" actId="478"/>
          <ac:spMkLst>
            <pc:docMk/>
            <pc:sldMk cId="484084838" sldId="298"/>
            <ac:spMk id="36" creationId="{882A32E7-D0B9-441A-850E-7287E2590FEE}"/>
          </ac:spMkLst>
        </pc:spChg>
        <pc:spChg chg="del">
          <ac:chgData name="Mike Nelson" userId="6bcdc125d2983377" providerId="LiveId" clId="{12377C1E-61F0-4F23-ACA8-4DD37C85DDA7}" dt="2019-12-06T14:27:58.220" v="126" actId="478"/>
          <ac:spMkLst>
            <pc:docMk/>
            <pc:sldMk cId="484084838" sldId="298"/>
            <ac:spMk id="37" creationId="{6A647565-8BEF-4C96-967E-1A296A66793E}"/>
          </ac:spMkLst>
        </pc:spChg>
        <pc:spChg chg="del">
          <ac:chgData name="Mike Nelson" userId="6bcdc125d2983377" providerId="LiveId" clId="{12377C1E-61F0-4F23-ACA8-4DD37C85DDA7}" dt="2019-12-06T14:27:58.220" v="126" actId="478"/>
          <ac:spMkLst>
            <pc:docMk/>
            <pc:sldMk cId="484084838" sldId="298"/>
            <ac:spMk id="38" creationId="{1A92FAC4-BC7A-4961-9124-3927802D6503}"/>
          </ac:spMkLst>
        </pc:spChg>
        <pc:spChg chg="del">
          <ac:chgData name="Mike Nelson" userId="6bcdc125d2983377" providerId="LiveId" clId="{12377C1E-61F0-4F23-ACA8-4DD37C85DDA7}" dt="2019-12-06T14:27:58.220" v="126" actId="478"/>
          <ac:spMkLst>
            <pc:docMk/>
            <pc:sldMk cId="484084838" sldId="298"/>
            <ac:spMk id="46" creationId="{220ADF6A-5A39-4CE6-ABDB-74E6D558FC29}"/>
          </ac:spMkLst>
        </pc:spChg>
        <pc:spChg chg="del">
          <ac:chgData name="Mike Nelson" userId="6bcdc125d2983377" providerId="LiveId" clId="{12377C1E-61F0-4F23-ACA8-4DD37C85DDA7}" dt="2019-12-06T14:27:58.220" v="126" actId="478"/>
          <ac:spMkLst>
            <pc:docMk/>
            <pc:sldMk cId="484084838" sldId="298"/>
            <ac:spMk id="47" creationId="{09A43089-5767-4461-9EA8-61D37F8C2A91}"/>
          </ac:spMkLst>
        </pc:spChg>
        <pc:spChg chg="mod">
          <ac:chgData name="Mike Nelson" userId="6bcdc125d2983377" providerId="LiveId" clId="{12377C1E-61F0-4F23-ACA8-4DD37C85DDA7}" dt="2019-12-06T14:27:52.054" v="125" actId="20577"/>
          <ac:spMkLst>
            <pc:docMk/>
            <pc:sldMk cId="484084838" sldId="298"/>
            <ac:spMk id="226" creationId="{00000000-0000-0000-0000-000000000000}"/>
          </ac:spMkLst>
        </pc:spChg>
        <pc:picChg chg="del">
          <ac:chgData name="Mike Nelson" userId="6bcdc125d2983377" providerId="LiveId" clId="{12377C1E-61F0-4F23-ACA8-4DD37C85DDA7}" dt="2019-12-06T14:27:58.220" v="126" actId="478"/>
          <ac:picMkLst>
            <pc:docMk/>
            <pc:sldMk cId="484084838" sldId="298"/>
            <ac:picMk id="4" creationId="{64F6381E-6AD7-45F5-ADAC-6414650C8D03}"/>
          </ac:picMkLst>
        </pc:picChg>
        <pc:picChg chg="add mod">
          <ac:chgData name="Mike Nelson" userId="6bcdc125d2983377" providerId="LiveId" clId="{12377C1E-61F0-4F23-ACA8-4DD37C85DDA7}" dt="2019-12-06T14:40:07.819" v="191" actId="1076"/>
          <ac:picMkLst>
            <pc:docMk/>
            <pc:sldMk cId="484084838" sldId="298"/>
            <ac:picMk id="8" creationId="{E20E465C-D091-4C4D-8E05-D000A51C7170}"/>
          </ac:picMkLst>
        </pc:picChg>
        <pc:cxnChg chg="del">
          <ac:chgData name="Mike Nelson" userId="6bcdc125d2983377" providerId="LiveId" clId="{12377C1E-61F0-4F23-ACA8-4DD37C85DDA7}" dt="2019-12-06T14:27:58.220" v="126" actId="478"/>
          <ac:cxnSpMkLst>
            <pc:docMk/>
            <pc:sldMk cId="484084838" sldId="298"/>
            <ac:cxnSpMk id="6" creationId="{1DEC0E3C-F27F-4D68-8CF8-AADD14B6106E}"/>
          </ac:cxnSpMkLst>
        </pc:cxnChg>
        <pc:cxnChg chg="del">
          <ac:chgData name="Mike Nelson" userId="6bcdc125d2983377" providerId="LiveId" clId="{12377C1E-61F0-4F23-ACA8-4DD37C85DDA7}" dt="2019-12-06T14:27:58.220" v="126" actId="478"/>
          <ac:cxnSpMkLst>
            <pc:docMk/>
            <pc:sldMk cId="484084838" sldId="298"/>
            <ac:cxnSpMk id="12" creationId="{4BB5DACF-2C0A-48DC-9779-D37AD49FF01F}"/>
          </ac:cxnSpMkLst>
        </pc:cxnChg>
        <pc:cxnChg chg="del">
          <ac:chgData name="Mike Nelson" userId="6bcdc125d2983377" providerId="LiveId" clId="{12377C1E-61F0-4F23-ACA8-4DD37C85DDA7}" dt="2019-12-06T14:27:58.220" v="126" actId="478"/>
          <ac:cxnSpMkLst>
            <pc:docMk/>
            <pc:sldMk cId="484084838" sldId="298"/>
            <ac:cxnSpMk id="32" creationId="{F7246647-9258-415B-AA29-C48EB7CF783D}"/>
          </ac:cxnSpMkLst>
        </pc:cxnChg>
        <pc:cxnChg chg="del">
          <ac:chgData name="Mike Nelson" userId="6bcdc125d2983377" providerId="LiveId" clId="{12377C1E-61F0-4F23-ACA8-4DD37C85DDA7}" dt="2019-12-06T14:27:58.220" v="126" actId="478"/>
          <ac:cxnSpMkLst>
            <pc:docMk/>
            <pc:sldMk cId="484084838" sldId="298"/>
            <ac:cxnSpMk id="33" creationId="{1CD6ADDF-4380-472B-A298-AEABD7341720}"/>
          </ac:cxnSpMkLst>
        </pc:cxnChg>
        <pc:cxnChg chg="del">
          <ac:chgData name="Mike Nelson" userId="6bcdc125d2983377" providerId="LiveId" clId="{12377C1E-61F0-4F23-ACA8-4DD37C85DDA7}" dt="2019-12-06T14:27:58.220" v="126" actId="478"/>
          <ac:cxnSpMkLst>
            <pc:docMk/>
            <pc:sldMk cId="484084838" sldId="298"/>
            <ac:cxnSpMk id="34" creationId="{9A47D47A-5934-4153-9DD0-ACAE3A97FF9E}"/>
          </ac:cxnSpMkLst>
        </pc:cxnChg>
        <pc:cxnChg chg="del">
          <ac:chgData name="Mike Nelson" userId="6bcdc125d2983377" providerId="LiveId" clId="{12377C1E-61F0-4F23-ACA8-4DD37C85DDA7}" dt="2019-12-06T14:27:58.220" v="126" actId="478"/>
          <ac:cxnSpMkLst>
            <pc:docMk/>
            <pc:sldMk cId="484084838" sldId="298"/>
            <ac:cxnSpMk id="45" creationId="{8825DD36-9AA8-4633-BD31-9B37EAE224D1}"/>
          </ac:cxnSpMkLst>
        </pc:cxnChg>
      </pc:sldChg>
      <pc:sldChg chg="addSp modSp add mod modAnim">
        <pc:chgData name="Mike Nelson" userId="6bcdc125d2983377" providerId="LiveId" clId="{12377C1E-61F0-4F23-ACA8-4DD37C85DDA7}" dt="2019-12-06T14:49:51.288" v="336"/>
        <pc:sldMkLst>
          <pc:docMk/>
          <pc:sldMk cId="1532957076" sldId="299"/>
        </pc:sldMkLst>
        <pc:spChg chg="mod">
          <ac:chgData name="Mike Nelson" userId="6bcdc125d2983377" providerId="LiveId" clId="{12377C1E-61F0-4F23-ACA8-4DD37C85DDA7}" dt="2019-12-06T14:44:01.480" v="277" actId="1038"/>
          <ac:spMkLst>
            <pc:docMk/>
            <pc:sldMk cId="1532957076" sldId="299"/>
            <ac:spMk id="2" creationId="{3AC8647A-86B2-4E74-9FE4-483AC3D54DBC}"/>
          </ac:spMkLst>
        </pc:spChg>
        <pc:spChg chg="mod">
          <ac:chgData name="Mike Nelson" userId="6bcdc125d2983377" providerId="LiveId" clId="{12377C1E-61F0-4F23-ACA8-4DD37C85DDA7}" dt="2019-12-06T14:45:11.481" v="285" actId="1076"/>
          <ac:spMkLst>
            <pc:docMk/>
            <pc:sldMk cId="1532957076" sldId="299"/>
            <ac:spMk id="7" creationId="{F89CE03C-DCE9-4349-ACCD-694450384727}"/>
          </ac:spMkLst>
        </pc:spChg>
        <pc:spChg chg="add mod">
          <ac:chgData name="Mike Nelson" userId="6bcdc125d2983377" providerId="LiveId" clId="{12377C1E-61F0-4F23-ACA8-4DD37C85DDA7}" dt="2019-12-06T14:49:39.645" v="332" actId="1076"/>
          <ac:spMkLst>
            <pc:docMk/>
            <pc:sldMk cId="1532957076" sldId="299"/>
            <ac:spMk id="18" creationId="{0F12F18A-1B13-4B56-A546-7D2760DE10E7}"/>
          </ac:spMkLst>
        </pc:spChg>
        <pc:spChg chg="mod">
          <ac:chgData name="Mike Nelson" userId="6bcdc125d2983377" providerId="LiveId" clId="{12377C1E-61F0-4F23-ACA8-4DD37C85DDA7}" dt="2019-12-06T14:46:43.815" v="290" actId="1076"/>
          <ac:spMkLst>
            <pc:docMk/>
            <pc:sldMk cId="1532957076" sldId="299"/>
            <ac:spMk id="36" creationId="{882A32E7-D0B9-441A-850E-7287E2590FEE}"/>
          </ac:spMkLst>
        </pc:spChg>
        <pc:spChg chg="mod">
          <ac:chgData name="Mike Nelson" userId="6bcdc125d2983377" providerId="LiveId" clId="{12377C1E-61F0-4F23-ACA8-4DD37C85DDA7}" dt="2019-12-06T14:46:54.493" v="292" actId="1076"/>
          <ac:spMkLst>
            <pc:docMk/>
            <pc:sldMk cId="1532957076" sldId="299"/>
            <ac:spMk id="37" creationId="{6A647565-8BEF-4C96-967E-1A296A66793E}"/>
          </ac:spMkLst>
        </pc:spChg>
        <pc:spChg chg="mod">
          <ac:chgData name="Mike Nelson" userId="6bcdc125d2983377" providerId="LiveId" clId="{12377C1E-61F0-4F23-ACA8-4DD37C85DDA7}" dt="2019-12-06T14:48:20.341" v="301" actId="1076"/>
          <ac:spMkLst>
            <pc:docMk/>
            <pc:sldMk cId="1532957076" sldId="299"/>
            <ac:spMk id="38" creationId="{1A92FAC4-BC7A-4961-9124-3927802D6503}"/>
          </ac:spMkLst>
        </pc:spChg>
        <pc:spChg chg="mod">
          <ac:chgData name="Mike Nelson" userId="6bcdc125d2983377" providerId="LiveId" clId="{12377C1E-61F0-4F23-ACA8-4DD37C85DDA7}" dt="2019-12-06T14:44:34.298" v="281" actId="1076"/>
          <ac:spMkLst>
            <pc:docMk/>
            <pc:sldMk cId="1532957076" sldId="299"/>
            <ac:spMk id="46" creationId="{220ADF6A-5A39-4CE6-ABDB-74E6D558FC29}"/>
          </ac:spMkLst>
        </pc:spChg>
        <pc:spChg chg="mod">
          <ac:chgData name="Mike Nelson" userId="6bcdc125d2983377" providerId="LiveId" clId="{12377C1E-61F0-4F23-ACA8-4DD37C85DDA7}" dt="2019-12-06T14:44:46.622" v="283" actId="1076"/>
          <ac:spMkLst>
            <pc:docMk/>
            <pc:sldMk cId="1532957076" sldId="299"/>
            <ac:spMk id="47" creationId="{09A43089-5767-4461-9EA8-61D37F8C2A91}"/>
          </ac:spMkLst>
        </pc:spChg>
        <pc:picChg chg="mod">
          <ac:chgData name="Mike Nelson" userId="6bcdc125d2983377" providerId="LiveId" clId="{12377C1E-61F0-4F23-ACA8-4DD37C85DDA7}" dt="2019-12-06T14:44:01.480" v="277" actId="1038"/>
          <ac:picMkLst>
            <pc:docMk/>
            <pc:sldMk cId="1532957076" sldId="299"/>
            <ac:picMk id="4" creationId="{64F6381E-6AD7-45F5-ADAC-6414650C8D03}"/>
          </ac:picMkLst>
        </pc:picChg>
        <pc:cxnChg chg="mod">
          <ac:chgData name="Mike Nelson" userId="6bcdc125d2983377" providerId="LiveId" clId="{12377C1E-61F0-4F23-ACA8-4DD37C85DDA7}" dt="2019-12-06T14:45:07.926" v="284" actId="1076"/>
          <ac:cxnSpMkLst>
            <pc:docMk/>
            <pc:sldMk cId="1532957076" sldId="299"/>
            <ac:cxnSpMk id="6" creationId="{1DEC0E3C-F27F-4D68-8CF8-AADD14B6106E}"/>
          </ac:cxnSpMkLst>
        </pc:cxnChg>
        <pc:cxnChg chg="mod">
          <ac:chgData name="Mike Nelson" userId="6bcdc125d2983377" providerId="LiveId" clId="{12377C1E-61F0-4F23-ACA8-4DD37C85DDA7}" dt="2019-12-06T14:44:41.985" v="282" actId="1076"/>
          <ac:cxnSpMkLst>
            <pc:docMk/>
            <pc:sldMk cId="1532957076" sldId="299"/>
            <ac:cxnSpMk id="12" creationId="{4BB5DACF-2C0A-48DC-9779-D37AD49FF01F}"/>
          </ac:cxnSpMkLst>
        </pc:cxnChg>
        <pc:cxnChg chg="add mod">
          <ac:chgData name="Mike Nelson" userId="6bcdc125d2983377" providerId="LiveId" clId="{12377C1E-61F0-4F23-ACA8-4DD37C85DDA7}" dt="2019-12-06T14:47:36.169" v="296" actId="1076"/>
          <ac:cxnSpMkLst>
            <pc:docMk/>
            <pc:sldMk cId="1532957076" sldId="299"/>
            <ac:cxnSpMk id="17" creationId="{6A7515FA-DA8C-4488-81CD-0EA53E5847F3}"/>
          </ac:cxnSpMkLst>
        </pc:cxnChg>
        <pc:cxnChg chg="mod">
          <ac:chgData name="Mike Nelson" userId="6bcdc125d2983377" providerId="LiveId" clId="{12377C1E-61F0-4F23-ACA8-4DD37C85DDA7}" dt="2019-12-06T14:46:38.823" v="289" actId="1076"/>
          <ac:cxnSpMkLst>
            <pc:docMk/>
            <pc:sldMk cId="1532957076" sldId="299"/>
            <ac:cxnSpMk id="32" creationId="{F7246647-9258-415B-AA29-C48EB7CF783D}"/>
          </ac:cxnSpMkLst>
        </pc:cxnChg>
        <pc:cxnChg chg="mod">
          <ac:chgData name="Mike Nelson" userId="6bcdc125d2983377" providerId="LiveId" clId="{12377C1E-61F0-4F23-ACA8-4DD37C85DDA7}" dt="2019-12-06T14:46:49.045" v="291" actId="1076"/>
          <ac:cxnSpMkLst>
            <pc:docMk/>
            <pc:sldMk cId="1532957076" sldId="299"/>
            <ac:cxnSpMk id="33" creationId="{1CD6ADDF-4380-472B-A298-AEABD7341720}"/>
          </ac:cxnSpMkLst>
        </pc:cxnChg>
        <pc:cxnChg chg="mod">
          <ac:chgData name="Mike Nelson" userId="6bcdc125d2983377" providerId="LiveId" clId="{12377C1E-61F0-4F23-ACA8-4DD37C85DDA7}" dt="2019-12-06T14:48:12.507" v="300" actId="1076"/>
          <ac:cxnSpMkLst>
            <pc:docMk/>
            <pc:sldMk cId="1532957076" sldId="299"/>
            <ac:cxnSpMk id="34" creationId="{9A47D47A-5934-4153-9DD0-ACAE3A97FF9E}"/>
          </ac:cxnSpMkLst>
        </pc:cxnChg>
        <pc:cxnChg chg="mod">
          <ac:chgData name="Mike Nelson" userId="6bcdc125d2983377" providerId="LiveId" clId="{12377C1E-61F0-4F23-ACA8-4DD37C85DDA7}" dt="2019-12-06T14:44:22.632" v="279" actId="693"/>
          <ac:cxnSpMkLst>
            <pc:docMk/>
            <pc:sldMk cId="1532957076" sldId="299"/>
            <ac:cxnSpMk id="45" creationId="{8825DD36-9AA8-4633-BD31-9B37EAE224D1}"/>
          </ac:cxnSpMkLst>
        </pc:cxnChg>
      </pc:sldChg>
      <pc:sldChg chg="addSp delSp modSp add mod delAnim modAnim modNotesTx">
        <pc:chgData name="Mike Nelson" userId="6bcdc125d2983377" providerId="LiveId" clId="{12377C1E-61F0-4F23-ACA8-4DD37C85DDA7}" dt="2019-12-06T15:05:26.263" v="455" actId="5793"/>
        <pc:sldMkLst>
          <pc:docMk/>
          <pc:sldMk cId="4111752658" sldId="300"/>
        </pc:sldMkLst>
        <pc:spChg chg="add del mod">
          <ac:chgData name="Mike Nelson" userId="6bcdc125d2983377" providerId="LiveId" clId="{12377C1E-61F0-4F23-ACA8-4DD37C85DDA7}" dt="2019-12-06T14:52:58.708" v="354" actId="478"/>
          <ac:spMkLst>
            <pc:docMk/>
            <pc:sldMk cId="4111752658" sldId="300"/>
            <ac:spMk id="3" creationId="{6C78F6E3-A3BB-48E8-8BA4-19F2D6BE4F8B}"/>
          </ac:spMkLst>
        </pc:spChg>
        <pc:spChg chg="add mod">
          <ac:chgData name="Mike Nelson" userId="6bcdc125d2983377" providerId="LiveId" clId="{12377C1E-61F0-4F23-ACA8-4DD37C85DDA7}" dt="2019-12-06T14:53:40.606" v="408" actId="1076"/>
          <ac:spMkLst>
            <pc:docMk/>
            <pc:sldMk cId="4111752658" sldId="300"/>
            <ac:spMk id="4" creationId="{2ACC1599-C564-4C0C-A6E8-1E2D6B55A4F3}"/>
          </ac:spMkLst>
        </pc:spChg>
        <pc:spChg chg="mod">
          <ac:chgData name="Mike Nelson" userId="6bcdc125d2983377" providerId="LiveId" clId="{12377C1E-61F0-4F23-ACA8-4DD37C85DDA7}" dt="2019-12-06T14:52:42.123" v="348" actId="20577"/>
          <ac:spMkLst>
            <pc:docMk/>
            <pc:sldMk cId="4111752658" sldId="300"/>
            <ac:spMk id="130" creationId="{00000000-0000-0000-0000-000000000000}"/>
          </ac:spMkLst>
        </pc:spChg>
        <pc:spChg chg="del mod">
          <ac:chgData name="Mike Nelson" userId="6bcdc125d2983377" providerId="LiveId" clId="{12377C1E-61F0-4F23-ACA8-4DD37C85DDA7}" dt="2019-12-06T14:52:51.321" v="352" actId="478"/>
          <ac:spMkLst>
            <pc:docMk/>
            <pc:sldMk cId="4111752658" sldId="300"/>
            <ac:spMk id="131" creationId="{00000000-0000-0000-0000-000000000000}"/>
          </ac:spMkLst>
        </pc:spChg>
        <pc:picChg chg="add mod">
          <ac:chgData name="Mike Nelson" userId="6bcdc125d2983377" providerId="LiveId" clId="{12377C1E-61F0-4F23-ACA8-4DD37C85DDA7}" dt="2019-12-06T15:03:57.808" v="432" actId="1076"/>
          <ac:picMkLst>
            <pc:docMk/>
            <pc:sldMk cId="4111752658" sldId="300"/>
            <ac:picMk id="6" creationId="{F043E169-F551-488E-ADD9-270713F97D61}"/>
          </ac:picMkLst>
        </pc:picChg>
        <pc:picChg chg="add mod">
          <ac:chgData name="Mike Nelson" userId="6bcdc125d2983377" providerId="LiveId" clId="{12377C1E-61F0-4F23-ACA8-4DD37C85DDA7}" dt="2019-12-06T15:04:00.141" v="433" actId="1076"/>
          <ac:picMkLst>
            <pc:docMk/>
            <pc:sldMk cId="4111752658" sldId="300"/>
            <ac:picMk id="10" creationId="{A26A48B4-FB25-4302-899C-2CE708964402}"/>
          </ac:picMkLst>
        </pc:picChg>
        <pc:picChg chg="add del mod">
          <ac:chgData name="Mike Nelson" userId="6bcdc125d2983377" providerId="LiveId" clId="{12377C1E-61F0-4F23-ACA8-4DD37C85DDA7}" dt="2019-12-06T15:03:41.157" v="425" actId="478"/>
          <ac:picMkLst>
            <pc:docMk/>
            <pc:sldMk cId="4111752658" sldId="300"/>
            <ac:picMk id="12" creationId="{783E841B-8B77-49AF-B9AA-52F80C215F70}"/>
          </ac:picMkLst>
        </pc:picChg>
        <pc:picChg chg="add mod">
          <ac:chgData name="Mike Nelson" userId="6bcdc125d2983377" providerId="LiveId" clId="{12377C1E-61F0-4F23-ACA8-4DD37C85DDA7}" dt="2019-12-06T15:04:02.619" v="434" actId="1076"/>
          <ac:picMkLst>
            <pc:docMk/>
            <pc:sldMk cId="4111752658" sldId="300"/>
            <ac:picMk id="14" creationId="{9BF58C1D-40F3-437B-905B-0237940BBE6A}"/>
          </ac:picMkLst>
        </pc:picChg>
        <pc:picChg chg="del">
          <ac:chgData name="Mike Nelson" userId="6bcdc125d2983377" providerId="LiveId" clId="{12377C1E-61F0-4F23-ACA8-4DD37C85DDA7}" dt="2019-12-06T14:52:52.910" v="353" actId="478"/>
          <ac:picMkLst>
            <pc:docMk/>
            <pc:sldMk cId="4111752658" sldId="300"/>
            <ac:picMk id="132" creationId="{00000000-0000-0000-0000-000000000000}"/>
          </ac:picMkLst>
        </pc:picChg>
        <pc:cxnChg chg="del">
          <ac:chgData name="Mike Nelson" userId="6bcdc125d2983377" providerId="LiveId" clId="{12377C1E-61F0-4F23-ACA8-4DD37C85DDA7}" dt="2019-12-06T14:52:47.799" v="349" actId="478"/>
          <ac:cxnSpMkLst>
            <pc:docMk/>
            <pc:sldMk cId="4111752658" sldId="300"/>
            <ac:cxnSpMk id="7" creationId="{6958B083-2BE3-491B-9AA7-42EA69932383}"/>
          </ac:cxnSpMkLst>
        </pc:cxnChg>
        <pc:cxnChg chg="del">
          <ac:chgData name="Mike Nelson" userId="6bcdc125d2983377" providerId="LiveId" clId="{12377C1E-61F0-4F23-ACA8-4DD37C85DDA7}" dt="2019-12-06T14:52:48.983" v="350" actId="478"/>
          <ac:cxnSpMkLst>
            <pc:docMk/>
            <pc:sldMk cId="4111752658" sldId="300"/>
            <ac:cxnSpMk id="8" creationId="{B5FDC7BD-9166-45B9-98B4-B5D328828F51}"/>
          </ac:cxnSpMkLst>
        </pc:cxnChg>
      </pc:sldChg>
    </pc:docChg>
  </pc:docChgLst>
  <pc:docChgLst>
    <pc:chgData name="Mike Nelson" userId="6bcdc125d2983377" providerId="LiveId" clId="{11BAB0FE-3117-4312-85BD-10E2B81AEF60}"/>
    <pc:docChg chg="custSel modSld modMainMaster">
      <pc:chgData name="Mike Nelson" userId="6bcdc125d2983377" providerId="LiveId" clId="{11BAB0FE-3117-4312-85BD-10E2B81AEF60}" dt="2019-12-05T21:23:32.350" v="90" actId="13822"/>
      <pc:docMkLst>
        <pc:docMk/>
      </pc:docMkLst>
      <pc:sldChg chg="modSp mod">
        <pc:chgData name="Mike Nelson" userId="6bcdc125d2983377" providerId="LiveId" clId="{11BAB0FE-3117-4312-85BD-10E2B81AEF60}" dt="2019-12-05T21:16:26.484" v="11" actId="20577"/>
        <pc:sldMkLst>
          <pc:docMk/>
          <pc:sldMk cId="1095419044" sldId="283"/>
        </pc:sldMkLst>
        <pc:spChg chg="mod">
          <ac:chgData name="Mike Nelson" userId="6bcdc125d2983377" providerId="LiveId" clId="{11BAB0FE-3117-4312-85BD-10E2B81AEF60}" dt="2019-12-05T21:16:26.484" v="11" actId="20577"/>
          <ac:spMkLst>
            <pc:docMk/>
            <pc:sldMk cId="1095419044" sldId="283"/>
            <ac:spMk id="4" creationId="{2AB04982-89E1-4C0C-A38A-DA588A85F659}"/>
          </ac:spMkLst>
        </pc:spChg>
      </pc:sldChg>
      <pc:sldChg chg="addSp modSp mod">
        <pc:chgData name="Mike Nelson" userId="6bcdc125d2983377" providerId="LiveId" clId="{11BAB0FE-3117-4312-85BD-10E2B81AEF60}" dt="2019-12-05T21:23:32.350" v="90" actId="13822"/>
        <pc:sldMkLst>
          <pc:docMk/>
          <pc:sldMk cId="3611062375" sldId="284"/>
        </pc:sldMkLst>
        <pc:spChg chg="add mod">
          <ac:chgData name="Mike Nelson" userId="6bcdc125d2983377" providerId="LiveId" clId="{11BAB0FE-3117-4312-85BD-10E2B81AEF60}" dt="2019-12-05T21:23:32.350" v="90" actId="13822"/>
          <ac:spMkLst>
            <pc:docMk/>
            <pc:sldMk cId="3611062375" sldId="284"/>
            <ac:spMk id="2" creationId="{381CC3F9-F7A7-4E19-A8F5-3E818F7AF791}"/>
          </ac:spMkLst>
        </pc:spChg>
        <pc:spChg chg="mod">
          <ac:chgData name="Mike Nelson" userId="6bcdc125d2983377" providerId="LiveId" clId="{11BAB0FE-3117-4312-85BD-10E2B81AEF60}" dt="2019-12-05T21:23:15.982" v="87" actId="1076"/>
          <ac:spMkLst>
            <pc:docMk/>
            <pc:sldMk cId="3611062375" sldId="284"/>
            <ac:spMk id="10" creationId="{DC8D01AC-BD56-43C3-9BAF-9588DC154FD1}"/>
          </ac:spMkLst>
        </pc:spChg>
        <pc:spChg chg="mod">
          <ac:chgData name="Mike Nelson" userId="6bcdc125d2983377" providerId="LiveId" clId="{11BAB0FE-3117-4312-85BD-10E2B81AEF60}" dt="2019-12-05T21:23:06.365" v="85" actId="1037"/>
          <ac:spMkLst>
            <pc:docMk/>
            <pc:sldMk cId="3611062375" sldId="284"/>
            <ac:spMk id="17" creationId="{F38FE214-3395-43BE-A608-8A582943E47B}"/>
          </ac:spMkLst>
        </pc:spChg>
        <pc:spChg chg="mod">
          <ac:chgData name="Mike Nelson" userId="6bcdc125d2983377" providerId="LiveId" clId="{11BAB0FE-3117-4312-85BD-10E2B81AEF60}" dt="2019-12-05T21:23:06.365" v="85" actId="1037"/>
          <ac:spMkLst>
            <pc:docMk/>
            <pc:sldMk cId="3611062375" sldId="284"/>
            <ac:spMk id="18" creationId="{5EE85396-68B1-49B5-B914-1BA9E85EF111}"/>
          </ac:spMkLst>
        </pc:spChg>
        <pc:picChg chg="mod">
          <ac:chgData name="Mike Nelson" userId="6bcdc125d2983377" providerId="LiveId" clId="{11BAB0FE-3117-4312-85BD-10E2B81AEF60}" dt="2019-12-05T21:23:10.949" v="86" actId="1076"/>
          <ac:picMkLst>
            <pc:docMk/>
            <pc:sldMk cId="3611062375" sldId="284"/>
            <ac:picMk id="3" creationId="{5ADD320D-56EB-45D0-AF4D-6109F362D999}"/>
          </ac:picMkLst>
        </pc:picChg>
        <pc:picChg chg="mod">
          <ac:chgData name="Mike Nelson" userId="6bcdc125d2983377" providerId="LiveId" clId="{11BAB0FE-3117-4312-85BD-10E2B81AEF60}" dt="2019-12-05T21:23:06.365" v="85" actId="1037"/>
          <ac:picMkLst>
            <pc:docMk/>
            <pc:sldMk cId="3611062375" sldId="284"/>
            <ac:picMk id="12" creationId="{C7D3D7C5-86F2-4705-8E94-F0854EB89E75}"/>
          </ac:picMkLst>
        </pc:picChg>
        <pc:picChg chg="mod">
          <ac:chgData name="Mike Nelson" userId="6bcdc125d2983377" providerId="LiveId" clId="{11BAB0FE-3117-4312-85BD-10E2B81AEF60}" dt="2019-12-05T21:23:06.365" v="85" actId="1037"/>
          <ac:picMkLst>
            <pc:docMk/>
            <pc:sldMk cId="3611062375" sldId="284"/>
            <ac:picMk id="14" creationId="{34AA2718-3BE0-4CE4-872C-191F9C7D42D1}"/>
          </ac:picMkLst>
        </pc:picChg>
        <pc:picChg chg="mod">
          <ac:chgData name="Mike Nelson" userId="6bcdc125d2983377" providerId="LiveId" clId="{11BAB0FE-3117-4312-85BD-10E2B81AEF60}" dt="2019-12-05T21:23:06.365" v="85" actId="1037"/>
          <ac:picMkLst>
            <pc:docMk/>
            <pc:sldMk cId="3611062375" sldId="284"/>
            <ac:picMk id="16" creationId="{614DABE6-8905-4CEC-B8E7-F82B90F9A785}"/>
          </ac:picMkLst>
        </pc:picChg>
      </pc:sldChg>
      <pc:sldChg chg="addSp modSp mod">
        <pc:chgData name="Mike Nelson" userId="6bcdc125d2983377" providerId="LiveId" clId="{11BAB0FE-3117-4312-85BD-10E2B81AEF60}" dt="2019-12-05T21:21:53.031" v="31" actId="1076"/>
        <pc:sldMkLst>
          <pc:docMk/>
          <pc:sldMk cId="3063751015" sldId="286"/>
        </pc:sldMkLst>
        <pc:spChg chg="add mod">
          <ac:chgData name="Mike Nelson" userId="6bcdc125d2983377" providerId="LiveId" clId="{11BAB0FE-3117-4312-85BD-10E2B81AEF60}" dt="2019-12-05T21:21:53.031" v="31" actId="1076"/>
          <ac:spMkLst>
            <pc:docMk/>
            <pc:sldMk cId="3063751015" sldId="286"/>
            <ac:spMk id="2" creationId="{F992309A-D4CA-4F2F-92E6-1510FE61573C}"/>
          </ac:spMkLst>
        </pc:spChg>
      </pc:sldChg>
      <pc:sldChg chg="delSp modSp mod">
        <pc:chgData name="Mike Nelson" userId="6bcdc125d2983377" providerId="LiveId" clId="{11BAB0FE-3117-4312-85BD-10E2B81AEF60}" dt="2019-12-05T21:18:17.996" v="19" actId="1076"/>
        <pc:sldMkLst>
          <pc:docMk/>
          <pc:sldMk cId="3825129536" sldId="293"/>
        </pc:sldMkLst>
        <pc:spChg chg="mod">
          <ac:chgData name="Mike Nelson" userId="6bcdc125d2983377" providerId="LiveId" clId="{11BAB0FE-3117-4312-85BD-10E2B81AEF60}" dt="2019-12-05T21:18:08.216" v="17" actId="1076"/>
          <ac:spMkLst>
            <pc:docMk/>
            <pc:sldMk cId="3825129536" sldId="293"/>
            <ac:spMk id="131" creationId="{00000000-0000-0000-0000-000000000000}"/>
          </ac:spMkLst>
        </pc:spChg>
        <pc:cxnChg chg="del">
          <ac:chgData name="Mike Nelson" userId="6bcdc125d2983377" providerId="LiveId" clId="{11BAB0FE-3117-4312-85BD-10E2B81AEF60}" dt="2019-12-05T21:18:09.888" v="18" actId="478"/>
          <ac:cxnSpMkLst>
            <pc:docMk/>
            <pc:sldMk cId="3825129536" sldId="293"/>
            <ac:cxnSpMk id="3" creationId="{DF05D131-2C84-48D2-A81C-9BF0BA3E6B75}"/>
          </ac:cxnSpMkLst>
        </pc:cxnChg>
        <pc:cxnChg chg="mod">
          <ac:chgData name="Mike Nelson" userId="6bcdc125d2983377" providerId="LiveId" clId="{11BAB0FE-3117-4312-85BD-10E2B81AEF60}" dt="2019-12-05T21:18:17.996" v="19" actId="1076"/>
          <ac:cxnSpMkLst>
            <pc:docMk/>
            <pc:sldMk cId="3825129536" sldId="293"/>
            <ac:cxnSpMk id="8" creationId="{B5FDC7BD-9166-45B9-98B4-B5D328828F51}"/>
          </ac:cxnSpMkLst>
        </pc:cxnChg>
        <pc:cxnChg chg="del">
          <ac:chgData name="Mike Nelson" userId="6bcdc125d2983377" providerId="LiveId" clId="{11BAB0FE-3117-4312-85BD-10E2B81AEF60}" dt="2019-12-05T21:17:46.500" v="14" actId="478"/>
          <ac:cxnSpMkLst>
            <pc:docMk/>
            <pc:sldMk cId="3825129536" sldId="293"/>
            <ac:cxnSpMk id="9" creationId="{A6951C6F-CD91-4359-AD8D-8FF134E76AFD}"/>
          </ac:cxnSpMkLst>
        </pc:cxnChg>
      </pc:sldChg>
      <pc:sldMasterChg chg="delSp mod">
        <pc:chgData name="Mike Nelson" userId="6bcdc125d2983377" providerId="LiveId" clId="{11BAB0FE-3117-4312-85BD-10E2B81AEF60}" dt="2019-12-05T21:16:02.026" v="2" actId="478"/>
        <pc:sldMasterMkLst>
          <pc:docMk/>
          <pc:sldMasterMk cId="0" sldId="2147483657"/>
        </pc:sldMasterMkLst>
        <pc:spChg chg="del">
          <ac:chgData name="Mike Nelson" userId="6bcdc125d2983377" providerId="LiveId" clId="{11BAB0FE-3117-4312-85BD-10E2B81AEF60}" dt="2019-12-05T21:16:02.026" v="2" actId="478"/>
          <ac:spMkLst>
            <pc:docMk/>
            <pc:sldMasterMk cId="0" sldId="2147483657"/>
            <ac:spMk id="5" creationId="{655E76CF-B73D-406B-9D92-2E825BFA6236}"/>
          </ac:spMkLst>
        </pc:spChg>
        <pc:picChg chg="del">
          <ac:chgData name="Mike Nelson" userId="6bcdc125d2983377" providerId="LiveId" clId="{11BAB0FE-3117-4312-85BD-10E2B81AEF60}" dt="2019-12-05T21:15:57.341" v="0" actId="478"/>
          <ac:picMkLst>
            <pc:docMk/>
            <pc:sldMasterMk cId="0" sldId="2147483657"/>
            <ac:picMk id="3" creationId="{9A74A3F0-7209-4EE9-8275-A32553ABF8A4}"/>
          </ac:picMkLst>
        </pc:picChg>
        <pc:picChg chg="del">
          <ac:chgData name="Mike Nelson" userId="6bcdc125d2983377" providerId="LiveId" clId="{11BAB0FE-3117-4312-85BD-10E2B81AEF60}" dt="2019-12-05T21:15:59.712" v="1" actId="478"/>
          <ac:picMkLst>
            <pc:docMk/>
            <pc:sldMasterMk cId="0" sldId="2147483657"/>
            <ac:picMk id="8" creationId="{CD52D72E-F42E-48AA-9861-634F76FF7EF7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572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base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 do I create a PowerShell module?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easily decide whether to create a module by answering the following questions while writing a script: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Will the code I'm writing need to be used more than once?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Does this code essentially manage a single object or entity?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 I write this code, do I find that I'm breaking it apart into functions because it's getting too complex to be in a single script?</a:t>
            </a:r>
          </a:p>
          <a:p>
            <a:pPr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 I need to share the code with others?</a:t>
            </a:r>
          </a:p>
          <a:p>
            <a:pPr marL="139700" indent="0" fontAlgn="base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you answered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to at least three of these four questions, it's a good bet you should be writing a module instead of a PS1 script.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Manifests contain verbose information as well as any specifying of extra or necessary files for the module, such as XML or JSON.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0684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7323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44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458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696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Monads are Leibniz’s term for the fundamental unit of existence that aggregates into compounds to implement a purpose.  In this philosophy, everything is a composition of Monads.  This captures what we want to achieve with composable management.  See Monadology.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Cscript</a:t>
            </a:r>
            <a:r>
              <a:rPr lang="en-US" dirty="0"/>
              <a:t> was early beginnings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 Shell or MSH was next.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204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44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rtl="0">
              <a:buNone/>
            </a:pPr>
            <a:r>
              <a:rPr lang="en-US" dirty="0"/>
              <a:t>Garry Taylor -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Yes, it meets all the definitions to be a programming language. But then,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50 Shades of Grey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probably meets all the definitions to be “literature”.</a:t>
            </a:r>
          </a:p>
          <a:p>
            <a:pPr marL="139700" indent="0" rtl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I’d say it meets all the strict definitions, but not the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spirit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of what we mean.</a:t>
            </a:r>
          </a:p>
          <a:p>
            <a:pPr marL="139700" indent="0" rtl="0"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I’ve got nothing in the world against PowerShell, it seems very nice, however if I met someone who described themselves as a programmer, and they declared that they wrote *only* PowerShell, I’d think they might be stretching the meaning of the word a bit.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387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will not replace 5.1 for now. 5.1 will only get fixes and security updates. Why?</a:t>
            </a:r>
          </a:p>
          <a:p>
            <a:r>
              <a:rPr lang="en-US" dirty="0"/>
              <a:t>Core will become PowerShell 7 (Core name removed)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6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09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247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99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4445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marL="914400" lvl="1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marL="1371600" lvl="2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marL="1828800" lvl="3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marL="2286000" lvl="4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marL="2743200" lvl="5" indent="-4445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marL="3200400" lvl="6" indent="-4445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marL="3657600" lvl="7" indent="-4445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marL="4114800" lvl="8" indent="-4445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sz="9600" b="1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3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70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ahlnetwork.com/2016/04/01/excited-2016-microsoft-mvp-powershell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hyperlink" Target="https://blog.malwarebytes.com/101/how-tos/2017/07/learning-powershell-the-basic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777416/why-does-the-powershell-ise-not-isolate-script-variables-to-the-script-scope/778130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176F-1BF1-47C8-BE94-C6383EA43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Cmdlet to Function – A Beginners’ Guide to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AC3D8-7134-46E1-986B-201857380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newCodeCamp</a:t>
            </a:r>
            <a:r>
              <a:rPr lang="en-US" dirty="0"/>
              <a:t>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184E0-722B-455E-A07E-D6DD442C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8647A-86B2-4E74-9FE4-483AC3D54DBC}"/>
              </a:ext>
            </a:extLst>
          </p:cNvPr>
          <p:cNvSpPr/>
          <p:nvPr/>
        </p:nvSpPr>
        <p:spPr>
          <a:xfrm>
            <a:off x="1945346" y="2062958"/>
            <a:ext cx="6025470" cy="781645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SYNTAX</a:t>
            </a:r>
            <a:endParaRPr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6381E-6AD7-45F5-ADAC-6414650C8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436" y="2320715"/>
            <a:ext cx="5485221" cy="2661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EC0E3C-F27F-4D68-8CF8-AADD14B6106E}"/>
              </a:ext>
            </a:extLst>
          </p:cNvPr>
          <p:cNvCxnSpPr/>
          <p:nvPr/>
        </p:nvCxnSpPr>
        <p:spPr>
          <a:xfrm>
            <a:off x="3131182" y="2676237"/>
            <a:ext cx="0" cy="8964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246647-9258-415B-AA29-C48EB7CF783D}"/>
              </a:ext>
            </a:extLst>
          </p:cNvPr>
          <p:cNvCxnSpPr>
            <a:cxnSpLocks/>
          </p:cNvCxnSpPr>
          <p:nvPr/>
        </p:nvCxnSpPr>
        <p:spPr>
          <a:xfrm flipV="1">
            <a:off x="4565044" y="1317812"/>
            <a:ext cx="0" cy="93127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D6ADDF-4380-472B-A298-AEABD7341720}"/>
              </a:ext>
            </a:extLst>
          </p:cNvPr>
          <p:cNvCxnSpPr/>
          <p:nvPr/>
        </p:nvCxnSpPr>
        <p:spPr>
          <a:xfrm>
            <a:off x="5396756" y="2654097"/>
            <a:ext cx="0" cy="8964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47D47A-5934-4153-9DD0-ACAE3A97FF9E}"/>
              </a:ext>
            </a:extLst>
          </p:cNvPr>
          <p:cNvCxnSpPr>
            <a:cxnSpLocks/>
          </p:cNvCxnSpPr>
          <p:nvPr/>
        </p:nvCxnSpPr>
        <p:spPr>
          <a:xfrm flipV="1">
            <a:off x="7019368" y="1361516"/>
            <a:ext cx="0" cy="9054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89CE03C-DCE9-4349-ACCD-694450384727}"/>
              </a:ext>
            </a:extLst>
          </p:cNvPr>
          <p:cNvSpPr txBox="1"/>
          <p:nvPr/>
        </p:nvSpPr>
        <p:spPr>
          <a:xfrm>
            <a:off x="2730270" y="360763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tillium Web" panose="020B0604020202020204" charset="0"/>
              </a:rPr>
              <a:t>Cmdlet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2A32E7-D0B9-441A-850E-7287E2590FEE}"/>
              </a:ext>
            </a:extLst>
          </p:cNvPr>
          <p:cNvSpPr txBox="1"/>
          <p:nvPr/>
        </p:nvSpPr>
        <p:spPr>
          <a:xfrm>
            <a:off x="3621741" y="973371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tillium Web" panose="020B0604020202020204" charset="0"/>
              </a:rPr>
              <a:t>Positional Parameter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647565-8BEF-4C96-967E-1A296A66793E}"/>
              </a:ext>
            </a:extLst>
          </p:cNvPr>
          <p:cNvSpPr txBox="1"/>
          <p:nvPr/>
        </p:nvSpPr>
        <p:spPr>
          <a:xfrm>
            <a:off x="4626182" y="3601481"/>
            <a:ext cx="1776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tillium Web" panose="020B0604020202020204" charset="0"/>
              </a:rPr>
              <a:t>Named Parameter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92FAC4-BC7A-4961-9124-3927802D6503}"/>
              </a:ext>
            </a:extLst>
          </p:cNvPr>
          <p:cNvSpPr txBox="1"/>
          <p:nvPr/>
        </p:nvSpPr>
        <p:spPr>
          <a:xfrm>
            <a:off x="6191157" y="969198"/>
            <a:ext cx="1734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tillium Web" panose="020B0604020202020204" charset="0"/>
              </a:rPr>
              <a:t>Switch Parameter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B5DACF-2C0A-48DC-9779-D37AD49FF01F}"/>
              </a:ext>
            </a:extLst>
          </p:cNvPr>
          <p:cNvCxnSpPr>
            <a:cxnSpLocks/>
          </p:cNvCxnSpPr>
          <p:nvPr/>
        </p:nvCxnSpPr>
        <p:spPr>
          <a:xfrm flipV="1">
            <a:off x="3621741" y="1757611"/>
            <a:ext cx="0" cy="452718"/>
          </a:xfrm>
          <a:prstGeom prst="straightConnector1">
            <a:avLst/>
          </a:prstGeom>
          <a:ln w="57150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825DD36-9AA8-4633-BD31-9B37EAE224D1}"/>
              </a:ext>
            </a:extLst>
          </p:cNvPr>
          <p:cNvCxnSpPr>
            <a:cxnSpLocks/>
          </p:cNvCxnSpPr>
          <p:nvPr/>
        </p:nvCxnSpPr>
        <p:spPr>
          <a:xfrm flipV="1">
            <a:off x="2689411" y="1770529"/>
            <a:ext cx="0" cy="452718"/>
          </a:xfrm>
          <a:prstGeom prst="straightConnector1">
            <a:avLst/>
          </a:prstGeom>
          <a:ln w="57150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0ADF6A-5A39-4CE6-ABDB-74E6D558FC29}"/>
              </a:ext>
            </a:extLst>
          </p:cNvPr>
          <p:cNvSpPr txBox="1"/>
          <p:nvPr/>
        </p:nvSpPr>
        <p:spPr>
          <a:xfrm>
            <a:off x="2396702" y="1384882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tillium Web" panose="020B0604020202020204" charset="0"/>
              </a:rPr>
              <a:t>Verb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A43089-5767-4461-9EA8-61D37F8C2A91}"/>
              </a:ext>
            </a:extLst>
          </p:cNvPr>
          <p:cNvSpPr txBox="1"/>
          <p:nvPr/>
        </p:nvSpPr>
        <p:spPr>
          <a:xfrm>
            <a:off x="3295887" y="1384882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tillium Web" panose="020B0604020202020204" charset="0"/>
              </a:rPr>
              <a:t>Noun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7515FA-DA8C-4488-81CD-0EA53E5847F3}"/>
              </a:ext>
            </a:extLst>
          </p:cNvPr>
          <p:cNvCxnSpPr>
            <a:cxnSpLocks/>
          </p:cNvCxnSpPr>
          <p:nvPr/>
        </p:nvCxnSpPr>
        <p:spPr>
          <a:xfrm flipV="1">
            <a:off x="6263562" y="1796366"/>
            <a:ext cx="0" cy="452718"/>
          </a:xfrm>
          <a:prstGeom prst="straightConnector1">
            <a:avLst/>
          </a:prstGeom>
          <a:ln w="57150">
            <a:solidFill>
              <a:srgbClr val="FFFF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12F18A-1B13-4B56-A546-7D2760DE10E7}"/>
              </a:ext>
            </a:extLst>
          </p:cNvPr>
          <p:cNvSpPr txBox="1"/>
          <p:nvPr/>
        </p:nvSpPr>
        <p:spPr>
          <a:xfrm>
            <a:off x="5929977" y="1466646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tillium Web" panose="020B060402020202020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532957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36" grpId="0"/>
      <p:bldP spid="37" grpId="0"/>
      <p:bldP spid="38" grpId="0"/>
      <p:bldP spid="46" grpId="0"/>
      <p:bldP spid="4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457199" y="434575"/>
            <a:ext cx="6920753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4 CORE CMDLETS TO HELP LEARN</a:t>
            </a:r>
            <a:endParaRPr b="0"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2026632" y="1500468"/>
            <a:ext cx="3468732" cy="332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Get-Command</a:t>
            </a:r>
            <a:endParaRPr sz="2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Get-Help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Update-Help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Get-Member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b="1" dirty="0"/>
              <a:t>Show-Command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6892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1183341" y="374581"/>
            <a:ext cx="44487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LET’S MAKE IT EASY</a:t>
            </a:r>
            <a:endParaRPr b="0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1183341" y="1451162"/>
            <a:ext cx="5979460" cy="18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PowerShell Gallery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Easy find, install, &amp; update of Modules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Chocolatey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Easy updating of Core (and more)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Github</a:t>
            </a:r>
            <a:r>
              <a:rPr lang="en-US" dirty="0"/>
              <a:t> search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	Always give credit</a:t>
            </a:r>
            <a:endParaRPr dirty="0"/>
          </a:p>
        </p:txBody>
      </p:sp>
      <p:sp>
        <p:nvSpPr>
          <p:cNvPr id="5" name="Google Shape;783;p37">
            <a:extLst>
              <a:ext uri="{FF2B5EF4-FFF2-40B4-BE49-F238E27FC236}">
                <a16:creationId xmlns:a16="http://schemas.microsoft.com/office/drawing/2014/main" id="{88FBBD64-A368-4456-A497-2A52D8578838}"/>
              </a:ext>
            </a:extLst>
          </p:cNvPr>
          <p:cNvSpPr txBox="1"/>
          <p:nvPr/>
        </p:nvSpPr>
        <p:spPr>
          <a:xfrm>
            <a:off x="5441577" y="80683"/>
            <a:ext cx="1721224" cy="190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 dirty="0">
                <a:solidFill>
                  <a:srgbClr val="FFC000"/>
                </a:solidFill>
              </a:rPr>
              <a:t>😉</a:t>
            </a:r>
            <a:endParaRPr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72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18774" y="1036050"/>
            <a:ext cx="5826097" cy="366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/>
              <a:t>“Create documented and reusable code, you will.”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/>
              <a:t>			</a:t>
            </a:r>
            <a:r>
              <a:rPr lang="en-US" sz="2400" i="1" dirty="0"/>
              <a:t>- PowerShell Yoda</a:t>
            </a:r>
            <a:endParaRPr sz="3600" i="1" dirty="0"/>
          </a:p>
        </p:txBody>
      </p:sp>
    </p:spTree>
    <p:extLst>
      <p:ext uri="{BB962C8B-B14F-4D97-AF65-F5344CB8AC3E}">
        <p14:creationId xmlns:p14="http://schemas.microsoft.com/office/powerpoint/2010/main" val="373423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FUNCTION</a:t>
            </a:r>
            <a:endParaRPr b="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786282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sz="2000" dirty="0">
                <a:latin typeface="Consolas" panose="020B0609020204030204" pitchFamily="49" charset="0"/>
              </a:rPr>
              <a:t>function </a:t>
            </a:r>
            <a:r>
              <a:rPr lang="en-US" sz="2000" dirty="0" err="1">
                <a:latin typeface="Consolas" panose="020B0609020204030204" pitchFamily="49" charset="0"/>
              </a:rPr>
              <a:t>helloworld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	Write-Host ‘Hello World!’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endParaRPr dirty="0">
              <a:latin typeface="Consolas" panose="020B0609020204030204" pitchFamily="49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You then simply call the function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Statements then just run like you typed them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Functions can be in scripts, modules, profiles, and “called” from scripts</a:t>
            </a:r>
            <a:r>
              <a:rPr lang="en" dirty="0"/>
              <a:t> 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65E79-0C6F-48E1-A31E-45E773A68681}"/>
              </a:ext>
            </a:extLst>
          </p:cNvPr>
          <p:cNvSpPr txBox="1"/>
          <p:nvPr/>
        </p:nvSpPr>
        <p:spPr>
          <a:xfrm>
            <a:off x="2922496" y="927703"/>
            <a:ext cx="2828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tillium Web" panose="020B0604020202020204" charset="0"/>
              </a:rPr>
              <a:t>A list of statements you define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85482" y="137252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MODULE</a:t>
            </a:r>
            <a:endParaRPr b="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385482" y="1037937"/>
            <a:ext cx="8561294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sz="2000" i="1" dirty="0">
                <a:latin typeface="Consolas" panose="020B0609020204030204" pitchFamily="49" charset="0"/>
              </a:rPr>
              <a:t>PS&gt;New-Module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Titillium Web" panose="020B0604020202020204" charset="0"/>
              </a:rPr>
              <a:t>is one way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sz="2000" dirty="0"/>
              <a:t>3 kinds</a:t>
            </a:r>
            <a:endParaRPr sz="2000" dirty="0"/>
          </a:p>
          <a:p>
            <a:pPr lvl="1">
              <a:buChar char="▰"/>
            </a:pPr>
            <a:r>
              <a:rPr lang="en-US" sz="2000" dirty="0"/>
              <a:t>Script – </a:t>
            </a:r>
            <a:r>
              <a:rPr lang="en-US" sz="2000" b="1" dirty="0"/>
              <a:t>psm1</a:t>
            </a:r>
            <a:r>
              <a:rPr lang="en-US" sz="2000" dirty="0"/>
              <a:t> files that contain any valid PowerShell code</a:t>
            </a:r>
          </a:p>
          <a:p>
            <a:pPr lvl="1">
              <a:buChar char="▰"/>
            </a:pPr>
            <a:r>
              <a:rPr lang="en-US" sz="2000" dirty="0"/>
              <a:t>Binary – compiled DLL’s</a:t>
            </a:r>
          </a:p>
          <a:p>
            <a:pPr lvl="1">
              <a:buChar char="▰"/>
            </a:pPr>
            <a:r>
              <a:rPr lang="en-US" sz="2000" dirty="0"/>
              <a:t>Dynamic – only available in memory</a:t>
            </a:r>
            <a:endParaRPr sz="2000" dirty="0"/>
          </a:p>
          <a:p>
            <a:pPr>
              <a:spcBef>
                <a:spcPts val="0"/>
              </a:spcBef>
            </a:pPr>
            <a:r>
              <a:rPr lang="en-US" sz="2000" dirty="0"/>
              <a:t>Manifest (optional) – </a:t>
            </a:r>
            <a:r>
              <a:rPr lang="en-US" sz="2000" b="1" dirty="0"/>
              <a:t>.psd1</a:t>
            </a:r>
            <a:r>
              <a:rPr lang="en-US" sz="2000" dirty="0"/>
              <a:t> file that describes a module, syntax &amp; requirements, &amp; how it is to be processed</a:t>
            </a:r>
          </a:p>
          <a:p>
            <a:pPr marL="533400" lvl="1" indent="0">
              <a:buNone/>
            </a:pPr>
            <a:r>
              <a:rPr lang="en-US" sz="2000" dirty="0"/>
              <a:t>	</a:t>
            </a:r>
            <a:r>
              <a:rPr lang="en-US" sz="2000" i="1" dirty="0">
                <a:latin typeface="Consolas" panose="020B0609020204030204" pitchFamily="49" charset="0"/>
              </a:rPr>
              <a:t>PS&gt;New-</a:t>
            </a:r>
            <a:r>
              <a:rPr lang="en-US" sz="2000" i="1" dirty="0" err="1">
                <a:latin typeface="Consolas" panose="020B0609020204030204" pitchFamily="49" charset="0"/>
              </a:rPr>
              <a:t>ModuleManifest</a:t>
            </a:r>
            <a:endParaRPr lang="en-US" sz="2000" i="1" dirty="0">
              <a:latin typeface="Consolas" panose="020B0609020204030204" pitchFamily="49" charset="0"/>
            </a:endParaRPr>
          </a:p>
          <a:p>
            <a:pPr marL="533400" lvl="1" indent="0">
              <a:buNone/>
            </a:pPr>
            <a:r>
              <a:rPr lang="en-US" sz="2000" i="1" dirty="0">
                <a:latin typeface="Consolas" panose="020B0609020204030204" pitchFamily="49" charset="0"/>
              </a:rPr>
              <a:t>	PS&gt;Test-</a:t>
            </a:r>
            <a:r>
              <a:rPr lang="en-US" sz="2000" i="1" dirty="0" err="1">
                <a:latin typeface="Consolas" panose="020B0609020204030204" pitchFamily="49" charset="0"/>
              </a:rPr>
              <a:t>ModuleManifest</a:t>
            </a:r>
            <a:endParaRPr lang="en-US" sz="2000" i="1"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>
                <a:latin typeface="Titillium Web" panose="020B0604020202020204" charset="0"/>
              </a:rPr>
              <a:t>When would you / should you create a module?</a:t>
            </a:r>
            <a:endParaRPr sz="2000" dirty="0">
              <a:latin typeface="Titillium Web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85716-819F-4B3B-8A2E-1B8B55058A23}"/>
              </a:ext>
            </a:extLst>
          </p:cNvPr>
          <p:cNvSpPr txBox="1"/>
          <p:nvPr/>
        </p:nvSpPr>
        <p:spPr>
          <a:xfrm>
            <a:off x="2554943" y="638168"/>
            <a:ext cx="3525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tillium Web" panose="020B0604020202020204" charset="0"/>
              </a:rPr>
              <a:t>A package of commands in a .psm1 file</a:t>
            </a:r>
          </a:p>
        </p:txBody>
      </p:sp>
    </p:spTree>
    <p:extLst>
      <p:ext uri="{BB962C8B-B14F-4D97-AF65-F5344CB8AC3E}">
        <p14:creationId xmlns:p14="http://schemas.microsoft.com/office/powerpoint/2010/main" val="337898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PIPELINE</a:t>
            </a:r>
            <a:endParaRPr b="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60866" y="1670795"/>
            <a:ext cx="8122025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dirty="0">
                <a:latin typeface="Consolas" panose="020B0609020204030204" pitchFamily="49" charset="0"/>
              </a:rPr>
              <a:t>PS&gt;Get-Process </a:t>
            </a:r>
            <a:r>
              <a:rPr lang="en" dirty="0">
                <a:solidFill>
                  <a:srgbClr val="C00000"/>
                </a:solidFill>
                <a:latin typeface="Consolas" panose="020B0609020204030204" pitchFamily="49" charset="0"/>
              </a:rPr>
              <a:t>|</a:t>
            </a:r>
            <a:r>
              <a:rPr lang="en" dirty="0">
                <a:latin typeface="Consolas" panose="020B0609020204030204" pitchFamily="49" charset="0"/>
              </a:rPr>
              <a:t> Out-Host -Verbose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Reduce the effort of writing long, complex commands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Can utilize pipeline variables ( </a:t>
            </a:r>
            <a:r>
              <a:rPr lang="en-US" dirty="0">
                <a:latin typeface="Consolas" panose="020B0609020204030204" pitchFamily="49" charset="0"/>
              </a:rPr>
              <a:t>$_ or $</a:t>
            </a:r>
            <a:r>
              <a:rPr lang="en-US" dirty="0" err="1">
                <a:latin typeface="Consolas" panose="020B0609020204030204" pitchFamily="49" charset="0"/>
              </a:rPr>
              <a:t>PSItem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Commonly used in “one-liners”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BA411-6E2E-4F85-B171-2A76C0A1A74A}"/>
              </a:ext>
            </a:extLst>
          </p:cNvPr>
          <p:cNvSpPr txBox="1"/>
          <p:nvPr/>
        </p:nvSpPr>
        <p:spPr>
          <a:xfrm>
            <a:off x="2599766" y="918739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tillium Web" panose="020B0604020202020204" charset="0"/>
              </a:rPr>
              <a:t>Connecting commands together</a:t>
            </a:r>
          </a:p>
        </p:txBody>
      </p:sp>
    </p:spTree>
    <p:extLst>
      <p:ext uri="{BB962C8B-B14F-4D97-AF65-F5344CB8AC3E}">
        <p14:creationId xmlns:p14="http://schemas.microsoft.com/office/powerpoint/2010/main" val="18748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PROFILES</a:t>
            </a:r>
            <a:endParaRPr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7C6A3-6770-46CE-8C4F-EDD175B2B52B}"/>
              </a:ext>
            </a:extLst>
          </p:cNvPr>
          <p:cNvSpPr txBox="1"/>
          <p:nvPr/>
        </p:nvSpPr>
        <p:spPr>
          <a:xfrm>
            <a:off x="851647" y="1380565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tillium Web Light" panose="020B0604020202020204" charset="0"/>
              </a:rPr>
              <a:t>A script that runs when PowerShell starts.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0E465C-D091-4C4D-8E05-D000A51C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78" y="1749897"/>
            <a:ext cx="5257143" cy="1809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10C20F-C84A-43FD-8ED5-BABF89AF4D6D}"/>
              </a:ext>
            </a:extLst>
          </p:cNvPr>
          <p:cNvSpPr txBox="1"/>
          <p:nvPr/>
        </p:nvSpPr>
        <p:spPr>
          <a:xfrm>
            <a:off x="6391836" y="218283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$profile</a:t>
            </a:r>
          </a:p>
        </p:txBody>
      </p:sp>
    </p:spTree>
    <p:extLst>
      <p:ext uri="{BB962C8B-B14F-4D97-AF65-F5344CB8AC3E}">
        <p14:creationId xmlns:p14="http://schemas.microsoft.com/office/powerpoint/2010/main" val="48408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ctrTitle"/>
          </p:nvPr>
        </p:nvSpPr>
        <p:spPr>
          <a:xfrm>
            <a:off x="658905" y="1991850"/>
            <a:ext cx="6287429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000" b="0" dirty="0"/>
              <a:t>Let’s Create a Module!</a:t>
            </a:r>
            <a:endParaRPr sz="4000" b="0" dirty="0"/>
          </a:p>
        </p:txBody>
      </p:sp>
    </p:spTree>
    <p:extLst>
      <p:ext uri="{BB962C8B-B14F-4D97-AF65-F5344CB8AC3E}">
        <p14:creationId xmlns:p14="http://schemas.microsoft.com/office/powerpoint/2010/main" val="22040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What are we going to do?</a:t>
            </a:r>
            <a:endParaRPr b="0"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60866" y="1670795"/>
            <a:ext cx="8122025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>
                <a:latin typeface="Titillium Web Light" panose="020B0604020202020204" charset="0"/>
              </a:rPr>
              <a:t>Start by seeing some basics</a:t>
            </a:r>
            <a:endParaRPr lang="en" dirty="0">
              <a:latin typeface="Titillium Web Light" panose="020B0604020202020204" charset="0"/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Create a script that runs an alarm clock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Turn that script into a function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-US" dirty="0"/>
              <a:t>Take that function &amp; create a module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EC16E-7863-40EF-8459-A888F33D087D}"/>
              </a:ext>
            </a:extLst>
          </p:cNvPr>
          <p:cNvSpPr txBox="1"/>
          <p:nvPr/>
        </p:nvSpPr>
        <p:spPr>
          <a:xfrm>
            <a:off x="3146611" y="3953436"/>
            <a:ext cx="4798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tillium Web Light" panose="020B0604020202020204" charset="0"/>
              </a:rPr>
              <a:t>But before we get to that…</a:t>
            </a:r>
          </a:p>
        </p:txBody>
      </p:sp>
    </p:spTree>
    <p:extLst>
      <p:ext uri="{BB962C8B-B14F-4D97-AF65-F5344CB8AC3E}">
        <p14:creationId xmlns:p14="http://schemas.microsoft.com/office/powerpoint/2010/main" val="115823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7A4A3115-1AA7-44C7-B391-E9F738D0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27" y="882089"/>
            <a:ext cx="2893676" cy="32475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Google Shape;69;p13">
            <a:extLst>
              <a:ext uri="{FF2B5EF4-FFF2-40B4-BE49-F238E27FC236}">
                <a16:creationId xmlns:a16="http://schemas.microsoft.com/office/drawing/2014/main" id="{2AB04982-89E1-4C0C-A38A-DA588A85F659}"/>
              </a:ext>
            </a:extLst>
          </p:cNvPr>
          <p:cNvSpPr txBox="1">
            <a:spLocks/>
          </p:cNvSpPr>
          <p:nvPr/>
        </p:nvSpPr>
        <p:spPr>
          <a:xfrm>
            <a:off x="596153" y="821865"/>
            <a:ext cx="4360500" cy="3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Font typeface="Titillium Web Light"/>
              <a:buNone/>
            </a:pPr>
            <a:r>
              <a:rPr lang="en-US" sz="2800" dirty="0">
                <a:latin typeface="Titillium Web"/>
                <a:ea typeface="Titillium Web"/>
                <a:cs typeface="Titillium Web"/>
                <a:sym typeface="Titillium Web"/>
              </a:rPr>
              <a:t>Mike Nelson</a:t>
            </a:r>
          </a:p>
          <a:p>
            <a:pPr marL="0" indent="0">
              <a:buFont typeface="Titillium Web Light"/>
              <a:buNone/>
            </a:pPr>
            <a:r>
              <a:rPr lang="en-US" dirty="0">
                <a:latin typeface="Titillium Web"/>
                <a:ea typeface="Titillium Web"/>
                <a:cs typeface="Titillium Web"/>
                <a:sym typeface="Titillium Web"/>
              </a:rPr>
              <a:t>Solutions Architect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@</a:t>
            </a:r>
            <a:r>
              <a:rPr lang="en-US" dirty="0" err="1"/>
              <a:t>nelmedia</a:t>
            </a:r>
            <a:endParaRPr lang="en-US" dirty="0"/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mike@mikenelson.io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EDC65C3-2799-4C22-A760-737A2083C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6153" y="3567216"/>
            <a:ext cx="1394012" cy="5624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C3CEF2-B346-446C-B9B3-05B74A324919}"/>
              </a:ext>
            </a:extLst>
          </p:cNvPr>
          <p:cNvSpPr txBox="1"/>
          <p:nvPr/>
        </p:nvSpPr>
        <p:spPr>
          <a:xfrm>
            <a:off x="516715" y="1814459"/>
            <a:ext cx="4576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tillium Web" panose="020B0604020202020204" charset="0"/>
              </a:rPr>
              <a:t>Microsoft MVP, Azure Advisor, VMware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Titillium Web" panose="020B0604020202020204" charset="0"/>
              </a:rPr>
              <a:t>vExpert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Titillium Web" panose="020B0604020202020204" charset="0"/>
              </a:rPr>
              <a:t>, Citrix CTA</a:t>
            </a:r>
          </a:p>
        </p:txBody>
      </p:sp>
    </p:spTree>
    <p:extLst>
      <p:ext uri="{BB962C8B-B14F-4D97-AF65-F5344CB8AC3E}">
        <p14:creationId xmlns:p14="http://schemas.microsoft.com/office/powerpoint/2010/main" val="109541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360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09" name="Google Shape;309;p33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69"/>
            <a:ext cx="43605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tillium Web"/>
                <a:ea typeface="Titillium Web"/>
                <a:cs typeface="Titillium Web"/>
                <a:sym typeface="Titillium Web"/>
              </a:rPr>
              <a:t>Any questions?</a:t>
            </a:r>
            <a:endParaRPr b="1" dirty="0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@</a:t>
            </a:r>
            <a:r>
              <a:rPr lang="en-US" dirty="0" err="1"/>
              <a:t>nelmedia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dirty="0"/>
              <a:t>mike@mikenelson.io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792DC-8230-4F20-931D-E4EAD1DEF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95482" y="1285875"/>
            <a:ext cx="4572000" cy="257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3D4DFA2C-74EF-42FB-ABB1-FE578A10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624" y="1846470"/>
            <a:ext cx="1362636" cy="13626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685800" y="261807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Get-Content</a:t>
            </a:r>
            <a:endParaRPr b="0" dirty="0"/>
          </a:p>
        </p:txBody>
      </p:sp>
      <p:sp>
        <p:nvSpPr>
          <p:cNvPr id="4" name="Google Shape;82;p15">
            <a:extLst>
              <a:ext uri="{FF2B5EF4-FFF2-40B4-BE49-F238E27FC236}">
                <a16:creationId xmlns:a16="http://schemas.microsoft.com/office/drawing/2014/main" id="{FF1424E5-6E97-4F91-BD65-AC1D2A0F2CEF}"/>
              </a:ext>
            </a:extLst>
          </p:cNvPr>
          <p:cNvSpPr txBox="1">
            <a:spLocks/>
          </p:cNvSpPr>
          <p:nvPr/>
        </p:nvSpPr>
        <p:spPr>
          <a:xfrm>
            <a:off x="998034" y="1774527"/>
            <a:ext cx="6025500" cy="269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spcBef>
                <a:spcPts val="600"/>
              </a:spcBef>
              <a:buFont typeface="Titillium Web Light"/>
              <a:buChar char="▰"/>
            </a:pPr>
            <a:r>
              <a:rPr lang="en-US" dirty="0"/>
              <a:t>PowerShell Basics</a:t>
            </a:r>
          </a:p>
          <a:p>
            <a:pPr>
              <a:buFont typeface="Titillium Web Light"/>
              <a:buChar char="▰"/>
            </a:pPr>
            <a:r>
              <a:rPr lang="en-US" dirty="0"/>
              <a:t>Functions &amp; More</a:t>
            </a:r>
          </a:p>
          <a:p>
            <a:pPr>
              <a:buFont typeface="Titillium Web Light"/>
              <a:buChar char="▰"/>
            </a:pPr>
            <a:r>
              <a:rPr lang="en-US" dirty="0"/>
              <a:t>The Demo</a:t>
            </a:r>
          </a:p>
          <a:p>
            <a:pPr lvl="1">
              <a:buFont typeface="Titillium Web Light"/>
              <a:buChar char="▰"/>
            </a:pPr>
            <a:r>
              <a:rPr lang="en-US" dirty="0"/>
              <a:t>Creating a script</a:t>
            </a:r>
          </a:p>
          <a:p>
            <a:pPr lvl="1">
              <a:buFont typeface="Titillium Web Light"/>
              <a:buChar char="▰"/>
            </a:pPr>
            <a:r>
              <a:rPr lang="en-US" dirty="0"/>
              <a:t>Your first Function</a:t>
            </a:r>
          </a:p>
          <a:p>
            <a:pPr lvl="1">
              <a:buFont typeface="Titillium Web Light"/>
              <a:buChar char="▰"/>
            </a:pPr>
            <a:r>
              <a:rPr lang="en-US" dirty="0"/>
              <a:t>Morphing into a Module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91966" y="1071585"/>
            <a:ext cx="4607859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HOW IT STARTED</a:t>
            </a:r>
            <a:endParaRPr b="0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91967" y="2065760"/>
            <a:ext cx="4448700" cy="18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Jeffrey </a:t>
            </a:r>
            <a:r>
              <a:rPr lang="en-US" dirty="0" err="1"/>
              <a:t>Snover</a:t>
            </a:r>
            <a:r>
              <a:rPr lang="en-US" dirty="0"/>
              <a:t>, Bruce Payette, &amp; James </a:t>
            </a:r>
            <a:r>
              <a:rPr lang="en-US" dirty="0" err="1"/>
              <a:t>Truher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Project Monad in 2002</a:t>
            </a:r>
            <a:endParaRPr dirty="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/>
          <a:srcRect/>
          <a:stretch/>
        </p:blipFill>
        <p:spPr>
          <a:xfrm>
            <a:off x="5291382" y="843413"/>
            <a:ext cx="2487815" cy="33664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DD445C-817B-48F7-A651-AF95F04956A2}"/>
              </a:ext>
            </a:extLst>
          </p:cNvPr>
          <p:cNvSpPr txBox="1"/>
          <p:nvPr/>
        </p:nvSpPr>
        <p:spPr>
          <a:xfrm>
            <a:off x="457200" y="390206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3932C-50BB-4316-B29D-8BE21FF26121}"/>
              </a:ext>
            </a:extLst>
          </p:cNvPr>
          <p:cNvSpPr txBox="1"/>
          <p:nvPr/>
        </p:nvSpPr>
        <p:spPr>
          <a:xfrm>
            <a:off x="842682" y="3337284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tillium Web Light" panose="020B0604020202020204" charset="0"/>
              </a:rPr>
              <a:t>Monad Manifesto (2002)</a:t>
            </a:r>
          </a:p>
        </p:txBody>
      </p:sp>
    </p:spTree>
    <p:extLst>
      <p:ext uri="{BB962C8B-B14F-4D97-AF65-F5344CB8AC3E}">
        <p14:creationId xmlns:p14="http://schemas.microsoft.com/office/powerpoint/2010/main" val="202020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uiExpand="1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24117" y="-63525"/>
            <a:ext cx="4607859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Snover</a:t>
            </a:r>
            <a:r>
              <a:rPr lang="en-US" b="0" dirty="0"/>
              <a:t> Quotes</a:t>
            </a:r>
            <a:endParaRPr b="0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132563" y="1645820"/>
            <a:ext cx="5783339" cy="22004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“This is rock science, not rocket science.”</a:t>
            </a:r>
          </a:p>
          <a:p>
            <a:pPr marL="0" lvl="0" indent="0">
              <a:buNone/>
            </a:pPr>
            <a:r>
              <a:rPr lang="en-US" dirty="0"/>
              <a:t>“I took a demotion to create PowerShell.”</a:t>
            </a:r>
          </a:p>
          <a:p>
            <a:pPr marL="0" lvl="0" indent="0">
              <a:buNone/>
            </a:pPr>
            <a:r>
              <a:rPr lang="en-US" dirty="0"/>
              <a:t>“PowerShell is a such a great product because I am a deeply flawed human being.”</a:t>
            </a: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/>
          <a:srcRect/>
          <a:stretch/>
        </p:blipFill>
        <p:spPr>
          <a:xfrm rot="10800000">
            <a:off x="6239434" y="1500395"/>
            <a:ext cx="2848206" cy="21361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58B083-2BE3-491B-9AA7-42EA69932383}"/>
              </a:ext>
            </a:extLst>
          </p:cNvPr>
          <p:cNvCxnSpPr>
            <a:cxnSpLocks/>
          </p:cNvCxnSpPr>
          <p:nvPr/>
        </p:nvCxnSpPr>
        <p:spPr>
          <a:xfrm>
            <a:off x="92221" y="1609812"/>
            <a:ext cx="586402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DC7BD-9166-45B9-98B4-B5D328828F51}"/>
              </a:ext>
            </a:extLst>
          </p:cNvPr>
          <p:cNvCxnSpPr>
            <a:cxnSpLocks/>
          </p:cNvCxnSpPr>
          <p:nvPr/>
        </p:nvCxnSpPr>
        <p:spPr>
          <a:xfrm>
            <a:off x="92219" y="3533688"/>
            <a:ext cx="5864025" cy="327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1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224117" y="-63525"/>
            <a:ext cx="4607859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The Debate?</a:t>
            </a:r>
            <a:endParaRPr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C1599-C564-4C0C-A6E8-1E2D6B55A4F3}"/>
              </a:ext>
            </a:extLst>
          </p:cNvPr>
          <p:cNvSpPr txBox="1"/>
          <p:nvPr/>
        </p:nvSpPr>
        <p:spPr>
          <a:xfrm>
            <a:off x="322730" y="793875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tillium Web Light" panose="020B0604020202020204" charset="0"/>
              </a:rPr>
              <a:t>Is PowerShell considered a programming language?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43E169-F551-488E-ADD9-270713F97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30" y="1287113"/>
            <a:ext cx="2800000" cy="94285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6A48B4-FB25-4302-899C-2CE708964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730" y="2353876"/>
            <a:ext cx="2752381" cy="1028571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BF58C1D-40F3-437B-905B-0237940BB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111" y="3506353"/>
            <a:ext cx="2885714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52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34AA2718-3BE0-4CE4-872C-191F9C7D4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453" y="1108925"/>
            <a:ext cx="3133738" cy="31337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4DABE6-8905-4CEC-B8E7-F82B90F9A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24" y="946294"/>
            <a:ext cx="3346760" cy="33467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8FE214-3395-43BE-A608-8A582943E47B}"/>
              </a:ext>
            </a:extLst>
          </p:cNvPr>
          <p:cNvSpPr txBox="1"/>
          <p:nvPr/>
        </p:nvSpPr>
        <p:spPr>
          <a:xfrm>
            <a:off x="1540831" y="3861873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tillium Web" panose="020B0604020202020204" charset="0"/>
              </a:rPr>
              <a:t>5.1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85396-68B1-49B5-B914-1BA9E85EF111}"/>
              </a:ext>
            </a:extLst>
          </p:cNvPr>
          <p:cNvSpPr txBox="1"/>
          <p:nvPr/>
        </p:nvSpPr>
        <p:spPr>
          <a:xfrm>
            <a:off x="4331484" y="3867712"/>
            <a:ext cx="973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tillium Web" panose="020B0604020202020204" charset="0"/>
              </a:rPr>
              <a:t>Core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D3D7C5-86F2-4705-8E94-F0854EB89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698" y="1249234"/>
            <a:ext cx="1426560" cy="1426560"/>
          </a:xfrm>
          <a:prstGeom prst="rect">
            <a:avLst/>
          </a:prstGeom>
        </p:spPr>
      </p:pic>
      <p:sp>
        <p:nvSpPr>
          <p:cNvPr id="7" name="Google Shape;226;p27">
            <a:extLst>
              <a:ext uri="{FF2B5EF4-FFF2-40B4-BE49-F238E27FC236}">
                <a16:creationId xmlns:a16="http://schemas.microsoft.com/office/drawing/2014/main" id="{99CB6EF6-A5C6-47BF-92A8-E890C6E09958}"/>
              </a:ext>
            </a:extLst>
          </p:cNvPr>
          <p:cNvSpPr txBox="1">
            <a:spLocks/>
          </p:cNvSpPr>
          <p:nvPr/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  <a:latin typeface="Titillium Web" panose="020B0604020202020204" charset="0"/>
              </a:rPr>
              <a:t>VERSIONS</a:t>
            </a:r>
          </a:p>
        </p:txBody>
      </p:sp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5ADD320D-56EB-45D0-AF4D-6109F362D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0955" y="371099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8D01AC-BD56-43C3-9BAF-9588DC154FD1}"/>
              </a:ext>
            </a:extLst>
          </p:cNvPr>
          <p:cNvSpPr txBox="1"/>
          <p:nvPr/>
        </p:nvSpPr>
        <p:spPr>
          <a:xfrm>
            <a:off x="3807784" y="4512385"/>
            <a:ext cx="2464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tillium Web" panose="020B0604020202020204" charset="0"/>
              </a:rPr>
              <a:t>PowerShell 7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381CC3F9-F7A7-4E19-A8F5-3E818F7AF791}"/>
              </a:ext>
            </a:extLst>
          </p:cNvPr>
          <p:cNvSpPr/>
          <p:nvPr/>
        </p:nvSpPr>
        <p:spPr>
          <a:xfrm>
            <a:off x="6188190" y="3466807"/>
            <a:ext cx="2586898" cy="1551711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Coming Jan 2020!</a:t>
            </a:r>
          </a:p>
        </p:txBody>
      </p:sp>
    </p:spTree>
    <p:extLst>
      <p:ext uri="{BB962C8B-B14F-4D97-AF65-F5344CB8AC3E}">
        <p14:creationId xmlns:p14="http://schemas.microsoft.com/office/powerpoint/2010/main" val="361106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0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6154F6-F84D-496F-AA51-239B825A33B1}"/>
              </a:ext>
            </a:extLst>
          </p:cNvPr>
          <p:cNvGrpSpPr/>
          <p:nvPr/>
        </p:nvGrpSpPr>
        <p:grpSpPr>
          <a:xfrm>
            <a:off x="1407462" y="667590"/>
            <a:ext cx="5513855" cy="1243853"/>
            <a:chOff x="1407462" y="667590"/>
            <a:chExt cx="5513855" cy="12438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F0771CD-5044-4462-9B77-4654DB1F177A}"/>
                </a:ext>
              </a:extLst>
            </p:cNvPr>
            <p:cNvGrpSpPr/>
            <p:nvPr/>
          </p:nvGrpSpPr>
          <p:grpSpPr>
            <a:xfrm>
              <a:off x="1492627" y="667590"/>
              <a:ext cx="5428690" cy="1133475"/>
              <a:chOff x="300318" y="667590"/>
              <a:chExt cx="5428690" cy="113347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F2376B3-EF8D-4235-A56D-22AAEB86A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318" y="667590"/>
                <a:ext cx="4419600" cy="581025"/>
              </a:xfrm>
              <a:prstGeom prst="rect">
                <a:avLst/>
              </a:prstGeom>
            </p:spPr>
          </p:pic>
          <p:pic>
            <p:nvPicPr>
              <p:cNvPr id="7" name="Picture 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0909D1A3-9223-49B7-A930-A6B7B46C6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283" y="1248615"/>
                <a:ext cx="5419725" cy="552450"/>
              </a:xfrm>
              <a:prstGeom prst="rect">
                <a:avLst/>
              </a:prstGeom>
            </p:spPr>
          </p:pic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33BC71-2A79-4D59-A66C-A93E96D80CA5}"/>
                </a:ext>
              </a:extLst>
            </p:cNvPr>
            <p:cNvSpPr/>
            <p:nvPr/>
          </p:nvSpPr>
          <p:spPr>
            <a:xfrm>
              <a:off x="1407462" y="926166"/>
              <a:ext cx="546847" cy="4672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CBB2AC2-1743-406C-86C6-77D2959C4D0B}"/>
                </a:ext>
              </a:extLst>
            </p:cNvPr>
            <p:cNvSpPr/>
            <p:nvPr/>
          </p:nvSpPr>
          <p:spPr>
            <a:xfrm>
              <a:off x="1407462" y="1444158"/>
              <a:ext cx="546847" cy="4672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8BFDAA-FBA3-45A2-8878-2222760E5988}"/>
              </a:ext>
            </a:extLst>
          </p:cNvPr>
          <p:cNvGrpSpPr/>
          <p:nvPr/>
        </p:nvGrpSpPr>
        <p:grpSpPr>
          <a:xfrm>
            <a:off x="1407461" y="2065104"/>
            <a:ext cx="7199254" cy="1130113"/>
            <a:chOff x="1407461" y="2065104"/>
            <a:chExt cx="7199254" cy="11301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6C828E-276D-4C37-A8F1-FF464ED56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1592" y="2065104"/>
              <a:ext cx="7105123" cy="1047758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3680D9-BF5B-40E4-87BB-8AAA55E211F3}"/>
                </a:ext>
              </a:extLst>
            </p:cNvPr>
            <p:cNvSpPr/>
            <p:nvPr/>
          </p:nvSpPr>
          <p:spPr>
            <a:xfrm>
              <a:off x="1407462" y="2214843"/>
              <a:ext cx="546847" cy="4672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3831089-C1E1-43FF-8AAE-84993A7D8CAF}"/>
                </a:ext>
              </a:extLst>
            </p:cNvPr>
            <p:cNvSpPr/>
            <p:nvPr/>
          </p:nvSpPr>
          <p:spPr>
            <a:xfrm>
              <a:off x="1407461" y="2727932"/>
              <a:ext cx="546847" cy="4672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EA86A6-CF26-4F45-9AD5-C428132D5B63}"/>
              </a:ext>
            </a:extLst>
          </p:cNvPr>
          <p:cNvSpPr txBox="1"/>
          <p:nvPr/>
        </p:nvSpPr>
        <p:spPr>
          <a:xfrm>
            <a:off x="483537" y="1076497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tillium Web" panose="020B0604020202020204" charset="0"/>
              </a:rPr>
              <a:t>5.1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E3CB03-F7E6-4307-8736-350B2DE45E01}"/>
              </a:ext>
            </a:extLst>
          </p:cNvPr>
          <p:cNvSpPr txBox="1"/>
          <p:nvPr/>
        </p:nvSpPr>
        <p:spPr>
          <a:xfrm>
            <a:off x="320450" y="2294996"/>
            <a:ext cx="1048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tillium Web" panose="020B0604020202020204" charset="0"/>
              </a:rPr>
              <a:t>6.2.2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6D1CEB-19C0-4EBB-A618-211418BD11A2}"/>
              </a:ext>
            </a:extLst>
          </p:cNvPr>
          <p:cNvSpPr txBox="1"/>
          <p:nvPr/>
        </p:nvSpPr>
        <p:spPr>
          <a:xfrm>
            <a:off x="260719" y="3608240"/>
            <a:ext cx="1176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tillium Web" panose="020B0604020202020204" charset="0"/>
              </a:rPr>
              <a:t>7.0p6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183991-3578-4F1E-AFC8-FE758C78AFB3}"/>
              </a:ext>
            </a:extLst>
          </p:cNvPr>
          <p:cNvGrpSpPr/>
          <p:nvPr/>
        </p:nvGrpSpPr>
        <p:grpSpPr>
          <a:xfrm>
            <a:off x="1458783" y="3376901"/>
            <a:ext cx="7156897" cy="1152797"/>
            <a:chOff x="1458783" y="3376901"/>
            <a:chExt cx="7156897" cy="115279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DA58BF1-7212-478B-BE41-7382C18E7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1501592" y="3376901"/>
              <a:ext cx="7114088" cy="1030391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AE5D94-7A51-4135-90CF-3F1E5F3C938A}"/>
                </a:ext>
              </a:extLst>
            </p:cNvPr>
            <p:cNvSpPr/>
            <p:nvPr/>
          </p:nvSpPr>
          <p:spPr>
            <a:xfrm>
              <a:off x="1458784" y="3536155"/>
              <a:ext cx="546847" cy="4672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7C17436-145A-489F-AA11-A3C45DD70C94}"/>
                </a:ext>
              </a:extLst>
            </p:cNvPr>
            <p:cNvSpPr/>
            <p:nvPr/>
          </p:nvSpPr>
          <p:spPr>
            <a:xfrm>
              <a:off x="1458783" y="4062413"/>
              <a:ext cx="546847" cy="46728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92309A-D4CA-4F2F-92E6-1510FE61573C}"/>
              </a:ext>
            </a:extLst>
          </p:cNvPr>
          <p:cNvSpPr txBox="1"/>
          <p:nvPr/>
        </p:nvSpPr>
        <p:spPr>
          <a:xfrm>
            <a:off x="369341" y="272588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July 2019</a:t>
            </a:r>
          </a:p>
        </p:txBody>
      </p:sp>
    </p:spTree>
    <p:extLst>
      <p:ext uri="{BB962C8B-B14F-4D97-AF65-F5344CB8AC3E}">
        <p14:creationId xmlns:p14="http://schemas.microsoft.com/office/powerpoint/2010/main" val="30637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EE85396-68B1-49B5-B914-1BA9E85EF111}"/>
              </a:ext>
            </a:extLst>
          </p:cNvPr>
          <p:cNvSpPr txBox="1"/>
          <p:nvPr/>
        </p:nvSpPr>
        <p:spPr>
          <a:xfrm>
            <a:off x="1474919" y="4433719"/>
            <a:ext cx="736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tillium Web" panose="020B0604020202020204" charset="0"/>
              </a:rPr>
              <a:t>ISE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69F5478-FAD7-4222-AA09-96FAB6793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716" y="1459629"/>
            <a:ext cx="3813716" cy="2755848"/>
          </a:xfrm>
          <a:prstGeom prst="rect">
            <a:avLst/>
          </a:prstGeom>
        </p:spPr>
      </p:pic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C041C9C-54CC-4E5C-B364-280817B7C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32" y="709780"/>
            <a:ext cx="4965252" cy="37239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E07855-4F4B-4E8F-8B29-974550A596B4}"/>
              </a:ext>
            </a:extLst>
          </p:cNvPr>
          <p:cNvSpPr txBox="1"/>
          <p:nvPr/>
        </p:nvSpPr>
        <p:spPr>
          <a:xfrm>
            <a:off x="5792285" y="4433719"/>
            <a:ext cx="1508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Titillium Web" panose="020B0604020202020204" charset="0"/>
              </a:rPr>
              <a:t>VSCode</a:t>
            </a:r>
            <a:endParaRPr lang="en-US" sz="3200" dirty="0">
              <a:solidFill>
                <a:schemeClr val="bg1"/>
              </a:solidFill>
              <a:latin typeface="Titillium Web" panose="020B0604020202020204" charset="0"/>
            </a:endParaRPr>
          </a:p>
        </p:txBody>
      </p:sp>
      <p:sp>
        <p:nvSpPr>
          <p:cNvPr id="6" name="Google Shape;226;p27">
            <a:extLst>
              <a:ext uri="{FF2B5EF4-FFF2-40B4-BE49-F238E27FC236}">
                <a16:creationId xmlns:a16="http://schemas.microsoft.com/office/drawing/2014/main" id="{A408BD97-BFFF-40E0-BF55-FB9C249776F9}"/>
              </a:ext>
            </a:extLst>
          </p:cNvPr>
          <p:cNvSpPr txBox="1">
            <a:spLocks/>
          </p:cNvSpPr>
          <p:nvPr/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  <a:latin typeface="Titillium Web" panose="020B0604020202020204" charset="0"/>
              </a:rPr>
              <a:t>EDITORS</a:t>
            </a:r>
          </a:p>
        </p:txBody>
      </p:sp>
    </p:spTree>
    <p:extLst>
      <p:ext uri="{BB962C8B-B14F-4D97-AF65-F5344CB8AC3E}">
        <p14:creationId xmlns:p14="http://schemas.microsoft.com/office/powerpoint/2010/main" val="311505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Jaques · SlidesCarnival</Template>
  <TotalTime>664</TotalTime>
  <Words>780</Words>
  <Application>Microsoft Office PowerPoint</Application>
  <PresentationFormat>On-screen Show (16:9)</PresentationFormat>
  <Paragraphs>123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Titillium Web Light</vt:lpstr>
      <vt:lpstr>Titillium Web</vt:lpstr>
      <vt:lpstr>Arial</vt:lpstr>
      <vt:lpstr>Consolas</vt:lpstr>
      <vt:lpstr>Ninacor template</vt:lpstr>
      <vt:lpstr>From Cmdlet to Function – A Beginners’ Guide to PowerShell</vt:lpstr>
      <vt:lpstr>PowerPoint Presentation</vt:lpstr>
      <vt:lpstr>Get-Content</vt:lpstr>
      <vt:lpstr>HOW IT STARTED</vt:lpstr>
      <vt:lpstr>Snover Quotes</vt:lpstr>
      <vt:lpstr>The Debate?</vt:lpstr>
      <vt:lpstr>PowerPoint Presentation</vt:lpstr>
      <vt:lpstr>PowerPoint Presentation</vt:lpstr>
      <vt:lpstr>PowerPoint Presentation</vt:lpstr>
      <vt:lpstr>SYNTAX</vt:lpstr>
      <vt:lpstr>4 CORE CMDLETS TO HELP LEARN</vt:lpstr>
      <vt:lpstr>LET’S MAKE IT EASY</vt:lpstr>
      <vt:lpstr>PowerPoint Presentation</vt:lpstr>
      <vt:lpstr>FUNCTION</vt:lpstr>
      <vt:lpstr>MODULE</vt:lpstr>
      <vt:lpstr>PIPELINE</vt:lpstr>
      <vt:lpstr>PROFILES</vt:lpstr>
      <vt:lpstr>Let’s Create a Module!</vt:lpstr>
      <vt:lpstr>What are we going to do?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Cmdlet to Function – Your PowerShell Beginnings</dc:title>
  <dc:creator>Mike Nelson</dc:creator>
  <cp:lastModifiedBy>Mike Nelson</cp:lastModifiedBy>
  <cp:revision>20</cp:revision>
  <dcterms:modified xsi:type="dcterms:W3CDTF">2019-12-06T15:32:10Z</dcterms:modified>
</cp:coreProperties>
</file>