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CA63-D0D6-BDCC-FCA9-2F1B9729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A7DCB-BC78-F7F0-7167-CB506E788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0029-E7EF-4E3E-0AA3-E959083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1CD1-8EF5-2D09-3880-CE9CF62D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391F-1143-9600-F43A-9943DBFF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373-6254-3C92-4451-26188F47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D009-D448-35CF-207B-37292264D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E777-4756-2350-B328-EA565376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5012-F364-FDFC-AC1D-541AD98C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B010-3ECC-880E-A460-ED383BD5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EAAF3-4C53-81B1-4DD2-33DC23DB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72D3-CCAE-2CDA-A6B0-30DE2495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61C2-06E5-8BDD-0CEA-98C24EDC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0412-B317-71FD-2034-49C83198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EA8D-8F61-8544-7388-F4569973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92A6-5215-F83A-DA44-62F9AAD7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2836-8729-730A-6683-F4F4DEC3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5D44-9743-6B31-6CF7-FBE7C7B8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A4DC-2BB6-3922-D185-0408ED6D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A5A3-BBB9-C64E-B63F-97AAA08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86B3-F40C-1682-7AF2-2D3B6606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1B6D-5884-CC86-AC8D-619365EC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9428-0912-A63C-010B-1688E667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3171-693B-4F21-516F-82C793E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6C85-4EC6-DA1E-80E2-3E275E67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6E60-B75D-0014-EF4D-3D3410AB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F747-FCE7-DA1B-DCC3-C25381E6B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D55FF-8EC8-6360-1F7B-81AE13E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FE8A4-6005-F14E-A908-24C8A093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EB4A-0933-B378-21C9-B0E43B1B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E50B-E2F0-E6E6-B696-2BA30D3D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A9F2-BD86-0168-9F38-AD06B4C0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4E42-7D9D-FA20-141D-6BD08287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E263-7B96-E766-F0D5-1AB8E940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D5AE3-6F64-C11B-0111-C51236FF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10B02-ADD6-220A-EC93-29DDE1450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43BD4-459D-85CD-A996-660D96E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E3DC1-5B35-A700-7087-E3CEDBA3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6D1CE-4A61-C327-5506-E09AC4A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DB86-4896-72A8-3A66-D453D13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E6804-8810-4CAB-55DD-2D3E8D9D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6C29F-96E8-05A3-1CAF-ECD73257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A16E-665B-15AB-765A-11E1B04D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21F52-7169-B40F-3562-B3298F7B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B92F1-9EE6-F701-3659-AE8F377A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006-DF5B-0FDB-94A5-08F7BF26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63BF-365B-05B3-01E1-7D8E2951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ADD0-FE45-44C3-A44B-9A0D9FF0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7CD1E-4852-5333-0A24-2D8D7191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588DE-2EEC-E740-91E9-E588798A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B2DB-7CBD-D47A-AB57-FB9E4DD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F45D-E594-C9B1-84AB-18F702D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BDD3-1A95-6A28-A17A-BE0820B0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82D7C-894E-A899-5BA5-A77474BF2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0B0DF-03BF-7B8F-3604-FD391FED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666B-484C-790C-E632-18EEC4AD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CF9E-A675-8EE2-91EF-DCDD5021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2C3E-2FA5-F0C0-8D53-018F06EF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EA37D-9799-F5AF-8A24-492B1FDA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2CB4-56CF-4228-97E1-6BB2CC3D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1B4D-5268-7729-D20F-5F10F713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25B3-DC01-4BCD-A739-BA7849D6F03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05E1-7E9E-C595-70F7-42876D02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8E7B-2687-0B45-1277-FEB349660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77F5-B22A-4D6D-B44B-34C5B2705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DCE72-47C4-B7BE-D9A9-729A1043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1</cp:revision>
  <dcterms:created xsi:type="dcterms:W3CDTF">2022-07-24T01:40:19Z</dcterms:created>
  <dcterms:modified xsi:type="dcterms:W3CDTF">2022-07-24T01:40:26Z</dcterms:modified>
</cp:coreProperties>
</file>