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A63-D0D6-BDCC-FCA9-2F1B9729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CB-BC78-F7F0-7167-CB506E788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0029-E7EF-4E3E-0AA3-E95908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1CD1-8EF5-2D09-3880-CE9CF62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391F-1143-9600-F43A-9943DBF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73-6254-3C92-4451-26188F47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D009-D448-35CF-207B-37292264D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E777-4756-2350-B328-EA56537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012-F364-FDFC-AC1D-541AD98C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B010-3ECC-880E-A460-ED383BD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AAF3-4C53-81B1-4DD2-33DC23DB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72D3-CCAE-2CDA-A6B0-30DE2495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61C2-06E5-8BDD-0CEA-98C24ED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0412-B317-71FD-2034-49C83198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A8D-8F61-8544-7388-F456997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92A6-5215-F83A-DA44-62F9AAD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2836-8729-730A-6683-F4F4DEC3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5D44-9743-6B31-6CF7-FBE7C7B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DC-2BB6-3922-D185-0408ED6D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A5A3-BBB9-C64E-B63F-97AAA08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6B3-F40C-1682-7AF2-2D3B660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1B6D-5884-CC86-AC8D-619365E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428-0912-A63C-010B-1688E66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3171-693B-4F21-516F-82C793E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6C85-4EC6-DA1E-80E2-3E275E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6E60-B75D-0014-EF4D-3D3410AB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F747-FCE7-DA1B-DCC3-C25381E6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D55FF-8EC8-6360-1F7B-81AE13E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FE8A4-6005-F14E-A908-24C8A09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EB4A-0933-B378-21C9-B0E43B1B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50B-E2F0-E6E6-B696-2BA30D3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A9F2-BD86-0168-9F38-AD06B4C0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4E42-7D9D-FA20-141D-6BD08287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4E263-7B96-E766-F0D5-1AB8E940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5AE3-6F64-C11B-0111-C51236FF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10B02-ADD6-220A-EC93-29DDE1450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43BD4-459D-85CD-A996-660D96E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E3DC1-5B35-A700-7087-E3CEDBA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D1CE-4A61-C327-5506-E09AC4A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86-4896-72A8-3A66-D453D13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6804-8810-4CAB-55DD-2D3E8D9D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C29F-96E8-05A3-1CAF-ECD7325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A16E-665B-15AB-765A-11E1B04D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21F52-7169-B40F-3562-B3298F7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B92F1-9EE6-F701-3659-AE8F377A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006-DF5B-0FDB-94A5-08F7BF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63BF-365B-05B3-01E1-7D8E295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ADD0-FE45-44C3-A44B-9A0D9FF0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7CD1E-4852-5333-0A24-2D8D7191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88DE-2EEC-E740-91E9-E588798A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B2DB-7CBD-D47A-AB57-FB9E4DD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F45D-E594-C9B1-84AB-18F702D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BDD3-1A95-6A28-A17A-BE0820B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2D7C-894E-A899-5BA5-A77474BF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B0DF-03BF-7B8F-3604-FD391FE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666B-484C-790C-E632-18EEC4AD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5CF9E-A675-8EE2-91EF-DCDD5021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2C3E-2FA5-F0C0-8D53-018F06E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EA37D-9799-F5AF-8A24-492B1FD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2CB4-56CF-4228-97E1-6BB2CC3D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1B4D-5268-7729-D20F-5F10F71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25B3-DC01-4BCD-A739-BA7849D6F0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5E1-7E9E-C595-70F7-42876D02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E7B-2687-0B45-1277-FEB34966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FAE5-F66A-442B-88B3-57787D9F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co1.qualtrics.com/jfe/form/SV_bPGLFQRYFiYFH8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Painfully True End-of-School-Year Teacher Memes">
            <a:extLst>
              <a:ext uri="{FF2B5EF4-FFF2-40B4-BE49-F238E27FC236}">
                <a16:creationId xmlns:a16="http://schemas.microsoft.com/office/drawing/2014/main" id="{EAE4DE58-E798-3064-6430-8F46D8C4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47179"/>
            <a:ext cx="5291666" cy="39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 Best Memes About The Last Day Of School - SayingImages.com">
            <a:extLst>
              <a:ext uri="{FF2B5EF4-FFF2-40B4-BE49-F238E27FC236}">
                <a16:creationId xmlns:a16="http://schemas.microsoft.com/office/drawing/2014/main" id="{4FA6CF24-D7A4-F8EE-7CC4-D6E04E79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636036"/>
            <a:ext cx="5291667" cy="35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F7E8D9-23DE-3453-C553-1C565336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623496"/>
            <a:ext cx="914527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8F9D-73B6-B278-7AE4-0FB173E8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281C-F09E-71EC-BB19-F513BF2B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25 mins + 5 mins Q&amp;A</a:t>
            </a:r>
          </a:p>
          <a:p>
            <a:r>
              <a:rPr lang="en-US" sz="2400" dirty="0"/>
              <a:t>Project Presentation</a:t>
            </a:r>
          </a:p>
          <a:p>
            <a:pPr lvl="1"/>
            <a:r>
              <a:rPr lang="en-US" dirty="0"/>
              <a:t>Presentation submission: 10 points </a:t>
            </a:r>
          </a:p>
          <a:p>
            <a:pPr lvl="1"/>
            <a:r>
              <a:rPr lang="en-US" dirty="0"/>
              <a:t>Instructor’s evaluation: 10 points </a:t>
            </a:r>
          </a:p>
          <a:p>
            <a:pPr lvl="1"/>
            <a:r>
              <a:rPr lang="en-US" dirty="0"/>
              <a:t>Peer’s evaluations: 40 points</a:t>
            </a:r>
          </a:p>
          <a:p>
            <a:r>
              <a:rPr lang="en-US" sz="2400" dirty="0"/>
              <a:t>Presentation Critique: </a:t>
            </a:r>
            <a:r>
              <a:rPr lang="en-US" sz="2400" b="0" i="0" dirty="0">
                <a:effectLst/>
                <a:latin typeface="72"/>
                <a:hlinkClick r:id="rId2"/>
              </a:rPr>
              <a:t>https://pitt.co1.qualtrics.com/jfe/form/SV_bPGLFQRYFiYFH8y</a:t>
            </a:r>
            <a:endParaRPr lang="en-US" sz="2400" b="0" i="0" dirty="0">
              <a:effectLst/>
              <a:latin typeface="72"/>
            </a:endParaRPr>
          </a:p>
          <a:p>
            <a:pPr lvl="1"/>
            <a:r>
              <a:rPr lang="en-US" dirty="0">
                <a:latin typeface="72"/>
              </a:rPr>
              <a:t>1 evaluation per team.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ourse evaluation Memes &amp; GIFs - Imgflip">
            <a:extLst>
              <a:ext uri="{FF2B5EF4-FFF2-40B4-BE49-F238E27FC236}">
                <a16:creationId xmlns:a16="http://schemas.microsoft.com/office/drawing/2014/main" id="{E975CCBA-AEC8-FF94-D120-834A309A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87425"/>
            <a:ext cx="4362450" cy="4876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ing Memes in Course Evals | writing notes">
            <a:extLst>
              <a:ext uri="{FF2B5EF4-FFF2-40B4-BE49-F238E27FC236}">
                <a16:creationId xmlns:a16="http://schemas.microsoft.com/office/drawing/2014/main" id="{F483C816-473E-2EAD-14F7-F8B8BBED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987425"/>
            <a:ext cx="2765425" cy="2052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vil-plotting-raccoon-meme-generator-course-evaluation-day-finally-i-have-my-revenge-58b26e  | Course evaluation, Memes, Revenge">
            <a:extLst>
              <a:ext uri="{FF2B5EF4-FFF2-40B4-BE49-F238E27FC236}">
                <a16:creationId xmlns:a16="http://schemas.microsoft.com/office/drawing/2014/main" id="{A874AB85-60A8-E23B-1D25-83B07966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098800"/>
            <a:ext cx="2765425" cy="276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4661B-490E-91CE-7FC8-BB6C3FE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32896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A1759-28B4-CCBB-8DF5-CF91B391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left?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1103E-37CA-AB45-E641-8DA634E9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57944"/>
              </p:ext>
            </p:extLst>
          </p:nvPr>
        </p:nvGraphicFramePr>
        <p:xfrm>
          <a:off x="1096886" y="2491764"/>
          <a:ext cx="5326216" cy="39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6648">
                  <a:extLst>
                    <a:ext uri="{9D8B030D-6E8A-4147-A177-3AD203B41FA5}">
                      <a16:colId xmlns:a16="http://schemas.microsoft.com/office/drawing/2014/main" val="2979432303"/>
                    </a:ext>
                  </a:extLst>
                </a:gridCol>
                <a:gridCol w="2159568">
                  <a:extLst>
                    <a:ext uri="{9D8B030D-6E8A-4147-A177-3AD203B41FA5}">
                      <a16:colId xmlns:a16="http://schemas.microsoft.com/office/drawing/2014/main" val="108985302"/>
                    </a:ext>
                  </a:extLst>
                </a:gridCol>
              </a:tblGrid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Assignment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Due Date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07252511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Project Report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13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052016243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Final Evaluation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1605607475"/>
                  </a:ext>
                </a:extLst>
              </a:tr>
              <a:tr h="999410">
                <a:tc>
                  <a:txBody>
                    <a:bodyPr/>
                    <a:lstStyle/>
                    <a:p>
                      <a:r>
                        <a:rPr lang="en-US" sz="2700"/>
                        <a:t>Second Exam</a:t>
                      </a:r>
                    </a:p>
                  </a:txBody>
                  <a:tcPr marL="138457" marR="138457" marT="69229" marB="6922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Dec 12</a:t>
                      </a:r>
                    </a:p>
                  </a:txBody>
                  <a:tcPr marL="138457" marR="138457" marT="69229" marB="69229"/>
                </a:tc>
                <a:extLst>
                  <a:ext uri="{0D108BD9-81ED-4DB2-BD59-A6C34878D82A}">
                    <a16:rowId xmlns:a16="http://schemas.microsoft.com/office/drawing/2014/main" val="2378055637"/>
                  </a:ext>
                </a:extLst>
              </a:tr>
            </a:tbl>
          </a:graphicData>
        </a:graphic>
      </p:graphicFrame>
      <p:pic>
        <p:nvPicPr>
          <p:cNvPr id="7" name="Picture 2" descr="The best semester memes :) Memedroid">
            <a:extLst>
              <a:ext uri="{FF2B5EF4-FFF2-40B4-BE49-F238E27FC236}">
                <a16:creationId xmlns:a16="http://schemas.microsoft.com/office/drawing/2014/main" id="{7E85E5CA-E4D3-14C5-DE53-67A21102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61" y="2491767"/>
            <a:ext cx="352929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30 Thank You Memes You Need To Send To Your Friends ASAP - SayingImages.com  | Thank you memes, Funny thank you, Thanks meme">
            <a:extLst>
              <a:ext uri="{FF2B5EF4-FFF2-40B4-BE49-F238E27FC236}">
                <a16:creationId xmlns:a16="http://schemas.microsoft.com/office/drawing/2014/main" id="{5E8AC621-98BF-CC48-44ED-9B24F192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36" y="643467"/>
            <a:ext cx="3686570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D15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Winter Break! Time to celebrate. - Happy Minion | Make a Meme">
            <a:extLst>
              <a:ext uri="{FF2B5EF4-FFF2-40B4-BE49-F238E27FC236}">
                <a16:creationId xmlns:a16="http://schemas.microsoft.com/office/drawing/2014/main" id="{402C3488-3A41-F119-7520-E09033FB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22" y="3748194"/>
            <a:ext cx="3714199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+ Best End of Semester Memes | School Memes, Quickmeme Memes">
            <a:extLst>
              <a:ext uri="{FF2B5EF4-FFF2-40B4-BE49-F238E27FC236}">
                <a16:creationId xmlns:a16="http://schemas.microsoft.com/office/drawing/2014/main" id="{0B4A23A0-43F8-18CA-D94B-E89316E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764" y="1074982"/>
            <a:ext cx="6410084" cy="47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1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72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Presentation</vt:lpstr>
      <vt:lpstr>Course Evaluation</vt:lpstr>
      <vt:lpstr>What’s left?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5</cp:revision>
  <dcterms:created xsi:type="dcterms:W3CDTF">2022-07-24T01:40:19Z</dcterms:created>
  <dcterms:modified xsi:type="dcterms:W3CDTF">2022-12-08T22:22:37Z</dcterms:modified>
</cp:coreProperties>
</file>