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31AC-0A3E-4FC8-91F5-0ACC59E74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07944-929E-48E7-8322-D7EBB0A0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DB52-90CB-4D87-B02D-D76D861B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FA056-E453-4D45-B333-31869AAA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0192-2FE9-4EAA-9FCC-F4DF11B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9B0D-96B7-4710-8FBD-F927DC1B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7B15C-0889-4D70-B9FE-4CB8D58A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6460-FC59-43BF-B933-9C8C0A61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635B0-65E8-4537-B40C-CD49B3D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250D9-7A16-40A6-B4E0-F76B802A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FBCF0-A17D-42BA-9FCD-7D1B6BBCD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42496-B797-42CF-A860-B98043B5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095F-4205-4DA3-89B5-85F0734C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8B589-DB09-456D-B014-A992BD65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53C9-04E7-4464-8AB0-CAB18580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7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DDAA-D28C-4BC7-BC91-D625FD4B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AFFE-0340-480C-A996-37F76828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002B3-2D0D-4733-9720-FAF43FD1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9E357-E4D0-4F1D-94DC-660887C0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1C20-7FA1-42BE-B33A-761CB040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8F53-291A-419A-952A-4153F56E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A3E1-8AF7-4DA9-8722-C3E80008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B561-4680-4229-9E53-FB0F91DC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D595-3EA1-4D97-AC94-EDA6F33A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EE22-D8B3-48C6-9C4C-E28966E8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53BE-03C1-43D9-B315-6F20FB2F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7F95-1CDF-46B8-844E-22EE55312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DB8CC-64DA-48E0-B1CB-9868FDA47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883CA-B635-4B15-B2F3-05D881E7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FF789-F2D5-4833-9598-FA2BE745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1B1A-DEEF-4A57-9AB2-218EE3F6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733A-FB57-40AD-83AA-A60993AD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4FD7-D7D1-4125-98F2-A1FFDB1B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4F7C7-1F99-49E0-AFB3-F93C4A0E9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953C-3A13-4728-950D-617464CA0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8BD4B-55FA-4F29-B20D-445969C75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6B8D3-55F1-4C17-A1BB-85123AF5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84D88-CC8D-408D-9C99-238159BE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B9FD3-35E4-4609-8EEF-77CD290E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A242-5C9F-4981-A67C-CF51D0BD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F5E6E-E585-4C3B-92C9-B9F5BBBB0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9A3F7-5301-4B2D-B5F7-0F8C374A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6F10-80C3-4557-A0E1-D7F8401D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0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A0D1A-3DED-4694-96BA-29C06503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608A9-5556-487A-A38B-05370EC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652F8-987A-4EE9-9C26-EFD8180B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6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9E3C-AD8B-4269-95A0-63A74375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2DDB-45AE-4B64-95AE-17EA9BF3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4EC8-60EC-4545-A081-ED3BCE29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F50A-753F-4349-B795-CFE8928E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84FAE-70C8-421E-BF9C-6F2ECE1A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18664-1E92-4DB0-A09D-24DFD72D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5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35A3-2067-4F91-8C2F-FC11342D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3DF23-92EF-4540-8C17-F8A5DF6F2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84FC4-5E08-41AA-9022-E82D8DD6D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5527-AE34-4EBE-9D24-A8A55EAE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63AE8-D369-40C4-ADED-C7F9F68D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F84EB-665D-4F1E-BFDB-8BFF2BDA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0410D-36BA-4551-8AF2-79322DA9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F6576-FCE5-4F7E-8209-C80BAE74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ECF8-9FB1-49B8-9ADE-DCD67B78B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4E75-C564-4025-87C7-E148C3E130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C6B65-C1C5-4B95-84E4-8CD32EBEA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8E38B-ACCD-437D-9F4C-42CD2B2BE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72A0C-BB48-494A-BAAC-44D1248A3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F0D52C-2698-4C1F-BB0F-39E06FB41635}"/>
                  </a:ext>
                </a:extLst>
              </p:cNvPr>
              <p:cNvSpPr txBox="1"/>
              <p:nvPr/>
            </p:nvSpPr>
            <p:spPr>
              <a:xfrm>
                <a:off x="2095500" y="1971675"/>
                <a:ext cx="42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F0D52C-2698-4C1F-BB0F-39E06FB4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1971675"/>
                <a:ext cx="4234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8B4F0-326E-439E-B225-534842938657}"/>
                  </a:ext>
                </a:extLst>
              </p:cNvPr>
              <p:cNvSpPr txBox="1"/>
              <p:nvPr/>
            </p:nvSpPr>
            <p:spPr>
              <a:xfrm>
                <a:off x="4421757" y="1971675"/>
                <a:ext cx="42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8B4F0-326E-439E-B225-534842938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757" y="1971675"/>
                <a:ext cx="423413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2E84DC-360C-4D09-8EA2-159A8DDA90DB}"/>
                  </a:ext>
                </a:extLst>
              </p:cNvPr>
              <p:cNvSpPr txBox="1"/>
              <p:nvPr/>
            </p:nvSpPr>
            <p:spPr>
              <a:xfrm>
                <a:off x="7346832" y="1971675"/>
                <a:ext cx="42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𝜼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2E84DC-360C-4D09-8EA2-159A8DDA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832" y="1971675"/>
                <a:ext cx="42341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80CD72-AE6A-4EF1-B27A-031B3D39F291}"/>
              </a:ext>
            </a:extLst>
          </p:cNvPr>
          <p:cNvCxnSpPr/>
          <p:nvPr/>
        </p:nvCxnSpPr>
        <p:spPr>
          <a:xfrm>
            <a:off x="2639683" y="2078966"/>
            <a:ext cx="16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A5248D-D9CD-43EB-BCA1-00266F7CDE99}"/>
              </a:ext>
            </a:extLst>
          </p:cNvPr>
          <p:cNvCxnSpPr/>
          <p:nvPr/>
        </p:nvCxnSpPr>
        <p:spPr>
          <a:xfrm>
            <a:off x="5423139" y="2067464"/>
            <a:ext cx="16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DE0C95-D188-45B3-A578-74D534D78BCF}"/>
              </a:ext>
            </a:extLst>
          </p:cNvPr>
          <p:cNvCxnSpPr/>
          <p:nvPr/>
        </p:nvCxnSpPr>
        <p:spPr>
          <a:xfrm flipH="1">
            <a:off x="2639683" y="2260121"/>
            <a:ext cx="16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39ABF9-8B89-4F1F-B7D0-43261609F61A}"/>
              </a:ext>
            </a:extLst>
          </p:cNvPr>
          <p:cNvCxnSpPr/>
          <p:nvPr/>
        </p:nvCxnSpPr>
        <p:spPr>
          <a:xfrm flipH="1">
            <a:off x="5423139" y="2260121"/>
            <a:ext cx="1604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F8DE57-0275-42B8-8601-EB39AD691F34}"/>
              </a:ext>
            </a:extLst>
          </p:cNvPr>
          <p:cNvSpPr txBox="1"/>
          <p:nvPr/>
        </p:nvSpPr>
        <p:spPr>
          <a:xfrm>
            <a:off x="1690777" y="1155940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DBA0D-7CF0-4901-8905-3969A3310B75}"/>
              </a:ext>
            </a:extLst>
          </p:cNvPr>
          <p:cNvSpPr txBox="1"/>
          <p:nvPr/>
        </p:nvSpPr>
        <p:spPr>
          <a:xfrm>
            <a:off x="3982528" y="1155940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D604C-6C09-4466-8812-A28D44AEA543}"/>
              </a:ext>
            </a:extLst>
          </p:cNvPr>
          <p:cNvSpPr txBox="1"/>
          <p:nvPr/>
        </p:nvSpPr>
        <p:spPr>
          <a:xfrm>
            <a:off x="6604961" y="1155940"/>
            <a:ext cx="185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Linear Predictor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64C0B4-4712-481C-8C36-94898710DAFC}"/>
                  </a:ext>
                </a:extLst>
              </p:cNvPr>
              <p:cNvSpPr txBox="1"/>
              <p:nvPr/>
            </p:nvSpPr>
            <p:spPr>
              <a:xfrm>
                <a:off x="3230232" y="1595693"/>
                <a:ext cx="752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64C0B4-4712-481C-8C36-94898710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32" y="1595693"/>
                <a:ext cx="7522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24A612-8315-42DF-8606-6A50FC9D89C6}"/>
                  </a:ext>
                </a:extLst>
              </p:cNvPr>
              <p:cNvSpPr txBox="1"/>
              <p:nvPr/>
            </p:nvSpPr>
            <p:spPr>
              <a:xfrm>
                <a:off x="3230232" y="2441276"/>
                <a:ext cx="75229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24A612-8315-42DF-8606-6A50FC9D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32" y="2441276"/>
                <a:ext cx="752296" cy="375552"/>
              </a:xfrm>
              <a:prstGeom prst="rect">
                <a:avLst/>
              </a:prstGeom>
              <a:blipFill>
                <a:blip r:embed="rId6"/>
                <a:stretch>
                  <a:fillRect r="-1300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BEC383-07D8-4955-8254-0DE399208DF8}"/>
                  </a:ext>
                </a:extLst>
              </p:cNvPr>
              <p:cNvSpPr txBox="1"/>
              <p:nvPr/>
            </p:nvSpPr>
            <p:spPr>
              <a:xfrm>
                <a:off x="5719852" y="1595693"/>
                <a:ext cx="752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BEC383-07D8-4955-8254-0DE39920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852" y="1595693"/>
                <a:ext cx="75229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C6B338-A921-4CDB-9172-D9DB69BE0447}"/>
                  </a:ext>
                </a:extLst>
              </p:cNvPr>
              <p:cNvSpPr txBox="1"/>
              <p:nvPr/>
            </p:nvSpPr>
            <p:spPr>
              <a:xfrm>
                <a:off x="5719852" y="2424991"/>
                <a:ext cx="752296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C6B338-A921-4CDB-9172-D9DB69BE0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852" y="2424991"/>
                <a:ext cx="752296" cy="375552"/>
              </a:xfrm>
              <a:prstGeom prst="rect">
                <a:avLst/>
              </a:prstGeom>
              <a:blipFill>
                <a:blip r:embed="rId8"/>
                <a:stretch>
                  <a:fillRect r="-564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80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Nguyen, Tuan Nghia</cp:lastModifiedBy>
  <cp:revision>2</cp:revision>
  <dcterms:created xsi:type="dcterms:W3CDTF">2021-04-15T00:10:00Z</dcterms:created>
  <dcterms:modified xsi:type="dcterms:W3CDTF">2025-01-29T00:50:02Z</dcterms:modified>
</cp:coreProperties>
</file>