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11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278" r:id="rId32"/>
    <p:sldId id="276" r:id="rId33"/>
    <p:sldId id="316" r:id="rId34"/>
    <p:sldId id="277" r:id="rId35"/>
    <p:sldId id="31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18" r:id="rId46"/>
    <p:sldId id="289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73443" autoAdjust="0"/>
  </p:normalViewPr>
  <p:slideViewPr>
    <p:cSldViewPr snapToGrid="0">
      <p:cViewPr varScale="1">
        <p:scale>
          <a:sx n="80" d="100"/>
          <a:sy n="80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desirable when we wish to </a:t>
          </a:r>
          <a:r>
            <a:rPr lang="en-US" b="1" u="sng"/>
            <a:t>project</a:t>
          </a:r>
          <a:r>
            <a:rPr lang="en-US" b="1"/>
            <a:t> </a:t>
          </a:r>
          <a:r>
            <a:rPr lang="en-US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desirable when we wish to </a:t>
          </a:r>
          <a:r>
            <a:rPr lang="en-US" sz="1500" b="1" u="sng" kern="1200"/>
            <a:t>project</a:t>
          </a:r>
          <a:r>
            <a:rPr lang="en-US" sz="1500" b="1" kern="1200"/>
            <a:t> </a:t>
          </a:r>
          <a:r>
            <a:rPr lang="en-US" sz="1500" kern="120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announcement and do the evaluation  5 mins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exploratory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RQ</a:t>
            </a:r>
            <a:r>
              <a:rPr lang="en-US" dirty="0"/>
              <a:t>: What criteria do household use when selection department store. Why do they do so? </a:t>
            </a:r>
          </a:p>
          <a:p>
            <a:r>
              <a:rPr lang="en-US" dirty="0"/>
              <a:t>See the talking points with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saw people start posting. And I saw a lot of in-depth contributions.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 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there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 Funny Wednesday Memes Of All Time With Images – LittleNivi.Com">
            <a:extLst>
              <a:ext uri="{FF2B5EF4-FFF2-40B4-BE49-F238E27FC236}">
                <a16:creationId xmlns:a16="http://schemas.microsoft.com/office/drawing/2014/main" id="{198BBD61-81EF-463C-BF44-F07D213EC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1244432"/>
            <a:ext cx="6589537" cy="43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B651-0955-48F6-A6FC-7D91128583F3}"/>
              </a:ext>
            </a:extLst>
          </p:cNvPr>
          <p:cNvSpPr txBox="1"/>
          <p:nvPr/>
        </p:nvSpPr>
        <p:spPr>
          <a:xfrm>
            <a:off x="8052497" y="1056640"/>
            <a:ext cx="3197660" cy="312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Happy Wednesday!!!</a:t>
            </a:r>
          </a:p>
        </p:txBody>
      </p:sp>
    </p:spTree>
    <p:extLst>
      <p:ext uri="{BB962C8B-B14F-4D97-AF65-F5344CB8AC3E}">
        <p14:creationId xmlns:p14="http://schemas.microsoft.com/office/powerpoint/2010/main" val="104524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Those who live it (e.g., consumers)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 and B only, because you will ask them using questionnaires in the main 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/>
              <a:t>A, B, and C</a:t>
            </a:r>
          </a:p>
          <a:p>
            <a:endParaRPr lang="en-US" sz="200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3"/>
              </a:rPr>
              <a:t>Signup sheet (Sept 13</a:t>
            </a:r>
            <a:r>
              <a:rPr lang="en-US" sz="1500" baseline="30000" dirty="0">
                <a:hlinkClick r:id="rId3"/>
              </a:rPr>
              <a:t>th</a:t>
            </a:r>
            <a:r>
              <a:rPr lang="en-US" sz="1500" dirty="0">
                <a:hlinkClick r:id="rId3"/>
              </a:rPr>
              <a:t>) </a:t>
            </a:r>
            <a:r>
              <a:rPr lang="en-US" sz="1500" dirty="0"/>
              <a:t>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  <a:p>
            <a:endParaRPr lang="en-US" sz="1500" dirty="0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01AE-940A-4A70-9642-F1B7A4C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Case Discussion #1 (Sunday)</a:t>
            </a:r>
          </a:p>
          <a:p>
            <a:r>
              <a:rPr lang="en-US" sz="2200" dirty="0"/>
              <a:t>Quiz 2 (Sunday) </a:t>
            </a:r>
          </a:p>
          <a:p>
            <a:r>
              <a:rPr lang="en-US" sz="2200" dirty="0"/>
              <a:t>Start discussing PA #3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Benchmarking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on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6019</TotalTime>
  <Words>2806</Words>
  <Application>Microsoft Office PowerPoint</Application>
  <PresentationFormat>Widescreen</PresentationFormat>
  <Paragraphs>432</Paragraphs>
  <Slides>44</Slides>
  <Notes>30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PowerPoint Presentation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Research Design: Causal Research</vt:lpstr>
      <vt:lpstr>Causal Research</vt:lpstr>
      <vt:lpstr>Conditions for Causality</vt:lpstr>
      <vt:lpstr>Causality – or is it really?</vt:lpstr>
      <vt:lpstr>Correlation ≠ Causation</vt:lpstr>
      <vt:lpstr>Example of Causal Research: Test Marketing</vt:lpstr>
      <vt:lpstr>Independent Variable</vt:lpstr>
      <vt:lpstr>Dependent Variable</vt:lpstr>
      <vt:lpstr>Extraneous Variables</vt:lpstr>
      <vt:lpstr>Experimental Design</vt:lpstr>
      <vt:lpstr>Experimental Design</vt:lpstr>
      <vt:lpstr>Experimental Design</vt:lpstr>
      <vt:lpstr>Pretest and Posttest</vt:lpstr>
      <vt:lpstr>Validity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27</cp:revision>
  <dcterms:created xsi:type="dcterms:W3CDTF">2021-06-01T03:14:17Z</dcterms:created>
  <dcterms:modified xsi:type="dcterms:W3CDTF">2021-09-01T12:41:50Z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