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72" r:id="rId6"/>
    <p:sldId id="282" r:id="rId7"/>
    <p:sldId id="286" r:id="rId8"/>
    <p:sldId id="281" r:id="rId9"/>
    <p:sldId id="283" r:id="rId10"/>
    <p:sldId id="284" r:id="rId11"/>
    <p:sldId id="290" r:id="rId12"/>
    <p:sldId id="285" r:id="rId13"/>
    <p:sldId id="287" r:id="rId14"/>
    <p:sldId id="271" r:id="rId15"/>
    <p:sldId id="289" r:id="rId16"/>
    <p:sldId id="280" r:id="rId17"/>
    <p:sldId id="274" r:id="rId18"/>
    <p:sldId id="275" r:id="rId19"/>
    <p:sldId id="273" r:id="rId20"/>
    <p:sldId id="276" r:id="rId21"/>
    <p:sldId id="277" r:id="rId22"/>
    <p:sldId id="278" r:id="rId23"/>
    <p:sldId id="279"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703" autoAdjust="0"/>
  </p:normalViewPr>
  <p:slideViewPr>
    <p:cSldViewPr snapToGrid="0">
      <p:cViewPr varScale="1">
        <p:scale>
          <a:sx n="78" d="100"/>
          <a:sy n="78" d="100"/>
        </p:scale>
        <p:origin x="175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Canvas: publish a week before</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needed</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a:t>
            </a:r>
            <a:r>
              <a:rPr lang="en-US" dirty="0" err="1"/>
              <a:t>quesitons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be typos or broken Links or URLs. Please let me know if you can’t access the materials. </a:t>
            </a:r>
          </a:p>
          <a:p>
            <a:endParaRPr lang="en-US" dirty="0"/>
          </a:p>
          <a:p>
            <a:r>
              <a:rPr lang="en-US" dirty="0"/>
              <a:t>Now, we can go through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Since I only cover the section that I find most important in class, I expect you to read or at least skim the materials, because the quizzes are based on both in-class and chapter materials.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 snippet which basically means that at the end of every class about 5 minutes I will show you some of the most interesting (at least in my opinion) and state-of-the-art research methods in marketing and in various social science disciplines. Since I cannot teach you guys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020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8/18/2021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8/18/2021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8/18/2021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8/18/2021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8/18/2021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8/18/2021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8/18/2021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8/18/2021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8/18/2021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8/18/2021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8/18/2021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8/18/2021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p:txBody>
          <a:bodyPr/>
          <a:lstStyle/>
          <a:p>
            <a:r>
              <a:rPr lang="en-US" dirty="0"/>
              <a:t>What is marketing in your own term?</a:t>
            </a:r>
          </a:p>
        </p:txBody>
      </p:sp>
      <p:sp>
        <p:nvSpPr>
          <p:cNvPr id="3" name="Content Placeholder 2">
            <a:extLst>
              <a:ext uri="{FF2B5EF4-FFF2-40B4-BE49-F238E27FC236}">
                <a16:creationId xmlns:a16="http://schemas.microsoft.com/office/drawing/2014/main" id="{07082FA3-BC23-4CF6-88F8-AB9D84DBF12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p:txBody>
          <a:bodyPr/>
          <a:lstStyle/>
          <a:p>
            <a:fld id="{A6AF1B4E-90EC-4A51-B6E5-B702C054ECB0}" type="slidenum">
              <a:rPr lang="en-US" smtClean="0"/>
              <a:t>12</a:t>
            </a:fld>
            <a:endParaRPr lang="en-US" dirty="0"/>
          </a:p>
        </p:txBody>
      </p:sp>
    </p:spTree>
    <p:extLst>
      <p:ext uri="{BB962C8B-B14F-4D97-AF65-F5344CB8AC3E}">
        <p14:creationId xmlns:p14="http://schemas.microsoft.com/office/powerpoint/2010/main" val="103407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95444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63346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94385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17</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212012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9714911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p:txBody>
          <a:bodyPr/>
          <a:lstStyle/>
          <a:p>
            <a:r>
              <a:rPr lang="en-US" dirty="0"/>
              <a:t>Quizzes</a:t>
            </a:r>
          </a:p>
        </p:txBody>
      </p:sp>
      <p:sp>
        <p:nvSpPr>
          <p:cNvPr id="3" name="Content Placeholder 2">
            <a:extLst>
              <a:ext uri="{FF2B5EF4-FFF2-40B4-BE49-F238E27FC236}">
                <a16:creationId xmlns:a16="http://schemas.microsoft.com/office/drawing/2014/main" id="{91ADD3E5-12F0-46D5-A918-79AC81430FD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9</a:t>
            </a:fld>
            <a:endParaRPr lang="en-US" dirty="0"/>
          </a:p>
        </p:txBody>
      </p:sp>
    </p:spTree>
    <p:extLst>
      <p:ext uri="{BB962C8B-B14F-4D97-AF65-F5344CB8AC3E}">
        <p14:creationId xmlns:p14="http://schemas.microsoft.com/office/powerpoint/2010/main" val="265634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470</TotalTime>
  <Words>1884</Words>
  <Application>Microsoft Office PowerPoint</Application>
  <PresentationFormat>Widescreen</PresentationFormat>
  <Paragraphs>206</Paragraphs>
  <Slides>21</Slides>
  <Notes>15</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Quizzes</vt:lpstr>
      <vt:lpstr>Group Term Project</vt:lpstr>
      <vt:lpstr>5-min Snippet</vt:lpstr>
      <vt:lpstr>Outline of content</vt:lpstr>
      <vt:lpstr>What is marketing in your own term?</vt:lpstr>
      <vt:lpstr>Define Marketing Research </vt:lpstr>
      <vt:lpstr>Marketing Research</vt:lpstr>
      <vt:lpstr>Marketing Research Process</vt:lpstr>
      <vt:lpstr>Purpose of Marketing Research</vt:lpstr>
      <vt:lpstr>Is This Marketing Research?</vt:lpstr>
      <vt:lpstr>Marketing Research Firms</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26</cp:revision>
  <dcterms:created xsi:type="dcterms:W3CDTF">2021-05-31T01:16:42Z</dcterms:created>
  <dcterms:modified xsi:type="dcterms:W3CDTF">2021-08-19T00:41:54Z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