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72" r:id="rId6"/>
    <p:sldId id="282" r:id="rId7"/>
    <p:sldId id="286" r:id="rId8"/>
    <p:sldId id="281" r:id="rId9"/>
    <p:sldId id="283" r:id="rId10"/>
    <p:sldId id="284" r:id="rId11"/>
    <p:sldId id="285" r:id="rId12"/>
    <p:sldId id="287" r:id="rId13"/>
    <p:sldId id="271" r:id="rId14"/>
    <p:sldId id="280" r:id="rId15"/>
    <p:sldId id="273" r:id="rId16"/>
    <p:sldId id="274" r:id="rId17"/>
    <p:sldId id="275" r:id="rId18"/>
    <p:sldId id="276" r:id="rId19"/>
    <p:sldId id="277" r:id="rId20"/>
    <p:sldId id="278" r:id="rId21"/>
    <p:sldId id="279"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7309" autoAdjust="0"/>
  </p:normalViewPr>
  <p:slideViewPr>
    <p:cSldViewPr snapToGrid="0">
      <p:cViewPr varScale="1">
        <p:scale>
          <a:sx n="96" d="100"/>
          <a:sy n="96" d="100"/>
        </p:scale>
        <p:origin x="954" y="78"/>
      </p:cViewPr>
      <p:guideLst/>
    </p:cSldViewPr>
  </p:slideViewPr>
  <p:notesTextViewPr>
    <p:cViewPr>
      <p:scale>
        <a:sx n="1" d="1"/>
        <a:sy n="1" d="1"/>
      </p:scale>
      <p:origin x="0" y="-45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mikenguyen13/mar4050_F21/tree/master" TargetMode="External"/><Relationship Id="rId1" Type="http://schemas.openxmlformats.org/officeDocument/2006/relationships/hyperlink" Target="https://mikenguyen13.github.io/mar4050_F21" TargetMode="Externa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hyperlink" Target="https://mikenguyen13.github.io/mar4050_F21" TargetMode="External"/><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hyperlink" Target="https://github.com/mikenguyen13/mar4050_F21/tree/master"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BF154-27A4-46A3-837C-27713052EC8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F1E6D-527C-4288-9CFC-2A8C7CF0A428}">
      <dgm:prSet/>
      <dgm:spPr/>
      <dgm:t>
        <a:bodyPr/>
        <a:lstStyle/>
        <a:p>
          <a:pPr>
            <a:defRPr b="1"/>
          </a:pPr>
          <a:r>
            <a:rPr lang="en-US" dirty="0"/>
            <a:t>Introduction</a:t>
          </a:r>
        </a:p>
      </dgm:t>
    </dgm:pt>
    <dgm:pt modelId="{ED5CDA30-AA1E-499F-8880-336DE9A1639D}" type="parTrans" cxnId="{06218219-7F35-401B-A0F8-626B463BB298}">
      <dgm:prSet/>
      <dgm:spPr/>
      <dgm:t>
        <a:bodyPr/>
        <a:lstStyle/>
        <a:p>
          <a:endParaRPr lang="en-US"/>
        </a:p>
      </dgm:t>
    </dgm:pt>
    <dgm:pt modelId="{F9B818E6-452E-4AB4-9B4E-C1113665C33F}" type="sibTrans" cxnId="{06218219-7F35-401B-A0F8-626B463BB298}">
      <dgm:prSet/>
      <dgm:spPr/>
      <dgm:t>
        <a:bodyPr/>
        <a:lstStyle/>
        <a:p>
          <a:endParaRPr lang="en-US"/>
        </a:p>
      </dgm:t>
    </dgm:pt>
    <dgm:pt modelId="{18EC557C-299E-4F2F-A77F-3A104EDDA498}">
      <dgm:prSet/>
      <dgm:spPr/>
      <dgm:t>
        <a:bodyPr/>
        <a:lstStyle/>
        <a:p>
          <a:r>
            <a:rPr lang="en-US"/>
            <a:t>Install iClicker reef- name, Mizzou email </a:t>
          </a:r>
        </a:p>
      </dgm:t>
    </dgm:pt>
    <dgm:pt modelId="{757AA31A-FD7E-40DD-A678-C1E552FBBABA}" type="parTrans" cxnId="{A1D85671-E6DF-4F2F-91D1-9C91E26CAA56}">
      <dgm:prSet/>
      <dgm:spPr/>
      <dgm:t>
        <a:bodyPr/>
        <a:lstStyle/>
        <a:p>
          <a:endParaRPr lang="en-US"/>
        </a:p>
      </dgm:t>
    </dgm:pt>
    <dgm:pt modelId="{18CEE38F-1686-4F09-B8E5-55569948E7CC}" type="sibTrans" cxnId="{A1D85671-E6DF-4F2F-91D1-9C91E26CAA56}">
      <dgm:prSet/>
      <dgm:spPr/>
      <dgm:t>
        <a:bodyPr/>
        <a:lstStyle/>
        <a:p>
          <a:endParaRPr lang="en-US"/>
        </a:p>
      </dgm:t>
    </dgm:pt>
    <dgm:pt modelId="{790FD1F0-3149-41D1-8F34-DC8295B2C745}">
      <dgm:prSet/>
      <dgm:spPr/>
      <dgm:t>
        <a:bodyPr/>
        <a:lstStyle/>
        <a:p>
          <a:r>
            <a:rPr lang="en-US" dirty="0"/>
            <a:t>Discussion 1: Intro about yourself (on Canvas): </a:t>
          </a:r>
        </a:p>
      </dgm:t>
    </dgm:pt>
    <dgm:pt modelId="{DE953AEB-E51D-46BE-9E10-8B28415F3508}" type="parTrans" cxnId="{4D7B02C3-6950-4A63-8D95-0F2E6553B444}">
      <dgm:prSet/>
      <dgm:spPr/>
      <dgm:t>
        <a:bodyPr/>
        <a:lstStyle/>
        <a:p>
          <a:endParaRPr lang="en-US"/>
        </a:p>
      </dgm:t>
    </dgm:pt>
    <dgm:pt modelId="{6A8FD849-0C05-4D0E-BD12-4C7834C40F9A}" type="sibTrans" cxnId="{4D7B02C3-6950-4A63-8D95-0F2E6553B444}">
      <dgm:prSet/>
      <dgm:spPr/>
      <dgm:t>
        <a:bodyPr/>
        <a:lstStyle/>
        <a:p>
          <a:endParaRPr lang="en-US"/>
        </a:p>
      </dgm:t>
    </dgm:pt>
    <dgm:pt modelId="{430E728B-68DE-4B9A-9ADE-D62C519665BC}">
      <dgm:prSet/>
      <dgm:spPr/>
      <dgm:t>
        <a:bodyPr/>
        <a:lstStyle/>
        <a:p>
          <a:r>
            <a:rPr lang="en-US" dirty="0"/>
            <a:t>A fun fact about you</a:t>
          </a:r>
        </a:p>
      </dgm:t>
    </dgm:pt>
    <dgm:pt modelId="{72F55E39-0486-49FA-810D-79725B369FE9}" type="parTrans" cxnId="{BD2C2ABF-A354-451A-83D9-D460FEC74FA5}">
      <dgm:prSet/>
      <dgm:spPr/>
      <dgm:t>
        <a:bodyPr/>
        <a:lstStyle/>
        <a:p>
          <a:endParaRPr lang="en-US"/>
        </a:p>
      </dgm:t>
    </dgm:pt>
    <dgm:pt modelId="{2A305538-26DB-487E-9BE1-B8FBA63F1276}" type="sibTrans" cxnId="{BD2C2ABF-A354-451A-83D9-D460FEC74FA5}">
      <dgm:prSet/>
      <dgm:spPr/>
      <dgm:t>
        <a:bodyPr/>
        <a:lstStyle/>
        <a:p>
          <a:endParaRPr lang="en-US"/>
        </a:p>
      </dgm:t>
    </dgm:pt>
    <dgm:pt modelId="{121EF226-5387-439B-80D9-861F657BDD2F}">
      <dgm:prSet/>
      <dgm:spPr/>
      <dgm:t>
        <a:bodyPr/>
        <a:lstStyle/>
        <a:p>
          <a:r>
            <a:rPr lang="en-US" dirty="0"/>
            <a:t>What’s your passion for marketing or marketing research </a:t>
          </a:r>
        </a:p>
      </dgm:t>
    </dgm:pt>
    <dgm:pt modelId="{E0A0BC92-CCFA-43BC-8A40-65D25D36A2DA}" type="parTrans" cxnId="{DD5D0408-02D0-4E9F-9C1D-0538B0CF541B}">
      <dgm:prSet/>
      <dgm:spPr/>
      <dgm:t>
        <a:bodyPr/>
        <a:lstStyle/>
        <a:p>
          <a:endParaRPr lang="en-US"/>
        </a:p>
      </dgm:t>
    </dgm:pt>
    <dgm:pt modelId="{71A42BC2-1DED-4C82-A995-8F197E50AC12}" type="sibTrans" cxnId="{DD5D0408-02D0-4E9F-9C1D-0538B0CF541B}">
      <dgm:prSet/>
      <dgm:spPr/>
      <dgm:t>
        <a:bodyPr/>
        <a:lstStyle/>
        <a:p>
          <a:endParaRPr lang="en-US"/>
        </a:p>
      </dgm:t>
    </dgm:pt>
    <dgm:pt modelId="{F96B1DDC-599F-420F-BD3A-951E80AD3BE3}">
      <dgm:prSet/>
      <dgm:spPr/>
      <dgm:t>
        <a:bodyPr/>
        <a:lstStyle/>
        <a:p>
          <a:pPr>
            <a:defRPr b="1"/>
          </a:pPr>
          <a:r>
            <a:rPr lang="en-US"/>
            <a:t>Structure of the class</a:t>
          </a:r>
        </a:p>
      </dgm:t>
    </dgm:pt>
    <dgm:pt modelId="{85439BEB-5445-4DC5-9C3A-3957B7B15D45}" type="parTrans" cxnId="{FF4E75FD-7CB6-491D-A275-F780827EE11C}">
      <dgm:prSet/>
      <dgm:spPr/>
      <dgm:t>
        <a:bodyPr/>
        <a:lstStyle/>
        <a:p>
          <a:endParaRPr lang="en-US"/>
        </a:p>
      </dgm:t>
    </dgm:pt>
    <dgm:pt modelId="{C74B5BAF-2399-458A-8E9B-A8E1D29F0428}" type="sibTrans" cxnId="{FF4E75FD-7CB6-491D-A275-F780827EE11C}">
      <dgm:prSet/>
      <dgm:spPr/>
      <dgm:t>
        <a:bodyPr/>
        <a:lstStyle/>
        <a:p>
          <a:endParaRPr lang="en-US"/>
        </a:p>
      </dgm:t>
    </dgm:pt>
    <dgm:pt modelId="{DB655A95-CF66-4737-A349-C827C6CA30E7}">
      <dgm:prSet/>
      <dgm:spPr/>
      <dgm:t>
        <a:bodyPr/>
        <a:lstStyle/>
        <a:p>
          <a:r>
            <a:rPr lang="en-US"/>
            <a:t>Syllabus</a:t>
          </a:r>
        </a:p>
      </dgm:t>
    </dgm:pt>
    <dgm:pt modelId="{8A96BD7D-E9F1-41AB-8A1A-FC4EDEA53A95}" type="parTrans" cxnId="{B6E78B6E-E3DA-4D2B-A488-943E03E605C5}">
      <dgm:prSet/>
      <dgm:spPr/>
      <dgm:t>
        <a:bodyPr/>
        <a:lstStyle/>
        <a:p>
          <a:endParaRPr lang="en-US"/>
        </a:p>
      </dgm:t>
    </dgm:pt>
    <dgm:pt modelId="{D8FB3D87-847A-4136-85A5-1354F61B57F6}" type="sibTrans" cxnId="{B6E78B6E-E3DA-4D2B-A488-943E03E605C5}">
      <dgm:prSet/>
      <dgm:spPr/>
      <dgm:t>
        <a:bodyPr/>
        <a:lstStyle/>
        <a:p>
          <a:endParaRPr lang="en-US"/>
        </a:p>
      </dgm:t>
    </dgm:pt>
    <dgm:pt modelId="{6E6BC3F1-AACC-4E8B-8E10-4BF2A182722D}">
      <dgm:prSet/>
      <dgm:spPr/>
      <dgm:t>
        <a:bodyPr/>
        <a:lstStyle/>
        <a:p>
          <a:r>
            <a:rPr lang="en-US"/>
            <a:t>Attendance &amp; class participation on iClicker </a:t>
          </a:r>
        </a:p>
      </dgm:t>
    </dgm:pt>
    <dgm:pt modelId="{007FBE62-EA26-451E-9DF5-3BBD2B7243A0}" type="parTrans" cxnId="{C29BF538-7024-40EF-9B89-B845A15AEB74}">
      <dgm:prSet/>
      <dgm:spPr/>
      <dgm:t>
        <a:bodyPr/>
        <a:lstStyle/>
        <a:p>
          <a:endParaRPr lang="en-US"/>
        </a:p>
      </dgm:t>
    </dgm:pt>
    <dgm:pt modelId="{1D3E8965-7072-4942-9EB5-DB1D76D8E80C}" type="sibTrans" cxnId="{C29BF538-7024-40EF-9B89-B845A15AEB74}">
      <dgm:prSet/>
      <dgm:spPr/>
      <dgm:t>
        <a:bodyPr/>
        <a:lstStyle/>
        <a:p>
          <a:endParaRPr lang="en-US"/>
        </a:p>
      </dgm:t>
    </dgm:pt>
    <dgm:pt modelId="{749B448E-A036-4323-90D0-F1CDA4BC792F}">
      <dgm:prSet/>
      <dgm:spPr/>
      <dgm:t>
        <a:bodyPr/>
        <a:lstStyle/>
        <a:p>
          <a:r>
            <a:rPr lang="en-US"/>
            <a:t>Case Discussion </a:t>
          </a:r>
        </a:p>
      </dgm:t>
    </dgm:pt>
    <dgm:pt modelId="{AD04F26A-F4AE-46B6-B616-E2F7FE217FA2}" type="parTrans" cxnId="{4AAD5496-BCCF-4801-AEBD-FBCABC17F6F8}">
      <dgm:prSet/>
      <dgm:spPr/>
      <dgm:t>
        <a:bodyPr/>
        <a:lstStyle/>
        <a:p>
          <a:endParaRPr lang="en-US"/>
        </a:p>
      </dgm:t>
    </dgm:pt>
    <dgm:pt modelId="{5A2D35A1-FCDF-44DB-9EFA-FEB8553EDA05}" type="sibTrans" cxnId="{4AAD5496-BCCF-4801-AEBD-FBCABC17F6F8}">
      <dgm:prSet/>
      <dgm:spPr/>
      <dgm:t>
        <a:bodyPr/>
        <a:lstStyle/>
        <a:p>
          <a:endParaRPr lang="en-US"/>
        </a:p>
      </dgm:t>
    </dgm:pt>
    <dgm:pt modelId="{7EDA41C1-343D-4ED3-B977-2213FB78AC4B}">
      <dgm:prSet/>
      <dgm:spPr/>
      <dgm:t>
        <a:bodyPr/>
        <a:lstStyle/>
        <a:p>
          <a:r>
            <a:rPr lang="en-US"/>
            <a:t>Term Project </a:t>
          </a:r>
        </a:p>
      </dgm:t>
    </dgm:pt>
    <dgm:pt modelId="{4E94E9CD-0890-4338-A948-DB0D1CABC4A1}" type="parTrans" cxnId="{315DFC21-2A4A-4070-B12A-91A60A456EF3}">
      <dgm:prSet/>
      <dgm:spPr/>
      <dgm:t>
        <a:bodyPr/>
        <a:lstStyle/>
        <a:p>
          <a:endParaRPr lang="en-US"/>
        </a:p>
      </dgm:t>
    </dgm:pt>
    <dgm:pt modelId="{9CE3D66C-4DF2-4197-BAC2-FECED68BB515}" type="sibTrans" cxnId="{315DFC21-2A4A-4070-B12A-91A60A456EF3}">
      <dgm:prSet/>
      <dgm:spPr/>
      <dgm:t>
        <a:bodyPr/>
        <a:lstStyle/>
        <a:p>
          <a:endParaRPr lang="en-US"/>
        </a:p>
      </dgm:t>
    </dgm:pt>
    <dgm:pt modelId="{6DCFBF8C-E2A2-48FD-AA71-038EDD231421}" type="pres">
      <dgm:prSet presAssocID="{38ABF154-27A4-46A3-837C-27713052EC8E}" presName="root" presStyleCnt="0">
        <dgm:presLayoutVars>
          <dgm:dir/>
          <dgm:resizeHandles val="exact"/>
        </dgm:presLayoutVars>
      </dgm:prSet>
      <dgm:spPr/>
    </dgm:pt>
    <dgm:pt modelId="{A5A0241E-F8AC-400F-B63B-74ADF42E6421}" type="pres">
      <dgm:prSet presAssocID="{A2EF1E6D-527C-4288-9CFC-2A8C7CF0A428}" presName="compNode" presStyleCnt="0"/>
      <dgm:spPr/>
    </dgm:pt>
    <dgm:pt modelId="{8D1BD5A5-488B-49E4-8EF6-A19A918B2EA5}" type="pres">
      <dgm:prSet presAssocID="{A2EF1E6D-527C-4288-9CFC-2A8C7CF0A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22A7E22-91D9-460A-B0C0-3E7D1FA8D33E}" type="pres">
      <dgm:prSet presAssocID="{A2EF1E6D-527C-4288-9CFC-2A8C7CF0A428}" presName="iconSpace" presStyleCnt="0"/>
      <dgm:spPr/>
    </dgm:pt>
    <dgm:pt modelId="{303E2602-EFD9-4B74-B53E-11F67CA7A77D}" type="pres">
      <dgm:prSet presAssocID="{A2EF1E6D-527C-4288-9CFC-2A8C7CF0A428}" presName="parTx" presStyleLbl="revTx" presStyleIdx="0" presStyleCnt="4">
        <dgm:presLayoutVars>
          <dgm:chMax val="0"/>
          <dgm:chPref val="0"/>
        </dgm:presLayoutVars>
      </dgm:prSet>
      <dgm:spPr/>
    </dgm:pt>
    <dgm:pt modelId="{F2AAF10E-F19F-4DED-8F3B-B4FB06965A8E}" type="pres">
      <dgm:prSet presAssocID="{A2EF1E6D-527C-4288-9CFC-2A8C7CF0A428}" presName="txSpace" presStyleCnt="0"/>
      <dgm:spPr/>
    </dgm:pt>
    <dgm:pt modelId="{69E57A58-376B-41FD-90DF-04F3C31412BF}" type="pres">
      <dgm:prSet presAssocID="{A2EF1E6D-527C-4288-9CFC-2A8C7CF0A428}" presName="desTx" presStyleLbl="revTx" presStyleIdx="1" presStyleCnt="4">
        <dgm:presLayoutVars/>
      </dgm:prSet>
      <dgm:spPr/>
    </dgm:pt>
    <dgm:pt modelId="{46E36EE4-2EEB-4D85-B914-3749D5A54F47}" type="pres">
      <dgm:prSet presAssocID="{F9B818E6-452E-4AB4-9B4E-C1113665C33F}" presName="sibTrans" presStyleCnt="0"/>
      <dgm:spPr/>
    </dgm:pt>
    <dgm:pt modelId="{0849E78E-C951-4B5B-A233-382FB43D6C93}" type="pres">
      <dgm:prSet presAssocID="{F96B1DDC-599F-420F-BD3A-951E80AD3BE3}" presName="compNode" presStyleCnt="0"/>
      <dgm:spPr/>
    </dgm:pt>
    <dgm:pt modelId="{A3DC5093-129A-4518-91AE-C817564F183E}" type="pres">
      <dgm:prSet presAssocID="{F96B1DDC-599F-420F-BD3A-951E80AD3B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7DE0DF3-6B05-4B0D-A27F-C79F0828A8A7}" type="pres">
      <dgm:prSet presAssocID="{F96B1DDC-599F-420F-BD3A-951E80AD3BE3}" presName="iconSpace" presStyleCnt="0"/>
      <dgm:spPr/>
    </dgm:pt>
    <dgm:pt modelId="{C45A1E55-9646-4F38-9A8C-2FAAA0056C1D}" type="pres">
      <dgm:prSet presAssocID="{F96B1DDC-599F-420F-BD3A-951E80AD3BE3}" presName="parTx" presStyleLbl="revTx" presStyleIdx="2" presStyleCnt="4">
        <dgm:presLayoutVars>
          <dgm:chMax val="0"/>
          <dgm:chPref val="0"/>
        </dgm:presLayoutVars>
      </dgm:prSet>
      <dgm:spPr/>
    </dgm:pt>
    <dgm:pt modelId="{D791AB1C-A47F-4B22-985B-BE5E51D0E0C5}" type="pres">
      <dgm:prSet presAssocID="{F96B1DDC-599F-420F-BD3A-951E80AD3BE3}" presName="txSpace" presStyleCnt="0"/>
      <dgm:spPr/>
    </dgm:pt>
    <dgm:pt modelId="{F2DFAA3F-FD8A-4A33-9B61-74C37FE8A154}" type="pres">
      <dgm:prSet presAssocID="{F96B1DDC-599F-420F-BD3A-951E80AD3BE3}" presName="desTx" presStyleLbl="revTx" presStyleIdx="3" presStyleCnt="4">
        <dgm:presLayoutVars/>
      </dgm:prSet>
      <dgm:spPr/>
    </dgm:pt>
  </dgm:ptLst>
  <dgm:cxnLst>
    <dgm:cxn modelId="{DD5D0408-02D0-4E9F-9C1D-0538B0CF541B}" srcId="{790FD1F0-3149-41D1-8F34-DC8295B2C745}" destId="{121EF226-5387-439B-80D9-861F657BDD2F}" srcOrd="1" destOrd="0" parTransId="{E0A0BC92-CCFA-43BC-8A40-65D25D36A2DA}" sibTransId="{71A42BC2-1DED-4C82-A995-8F197E50AC12}"/>
    <dgm:cxn modelId="{06218219-7F35-401B-A0F8-626B463BB298}" srcId="{38ABF154-27A4-46A3-837C-27713052EC8E}" destId="{A2EF1E6D-527C-4288-9CFC-2A8C7CF0A428}" srcOrd="0" destOrd="0" parTransId="{ED5CDA30-AA1E-499F-8880-336DE9A1639D}" sibTransId="{F9B818E6-452E-4AB4-9B4E-C1113665C33F}"/>
    <dgm:cxn modelId="{315DFC21-2A4A-4070-B12A-91A60A456EF3}" srcId="{F96B1DDC-599F-420F-BD3A-951E80AD3BE3}" destId="{7EDA41C1-343D-4ED3-B977-2213FB78AC4B}" srcOrd="3" destOrd="0" parTransId="{4E94E9CD-0890-4338-A948-DB0D1CABC4A1}" sibTransId="{9CE3D66C-4DF2-4197-BAC2-FECED68BB515}"/>
    <dgm:cxn modelId="{BCC19034-8E74-4BC5-9AF5-BEB77D63FF0F}" type="presOf" srcId="{7EDA41C1-343D-4ED3-B977-2213FB78AC4B}" destId="{F2DFAA3F-FD8A-4A33-9B61-74C37FE8A154}" srcOrd="0" destOrd="3" presId="urn:microsoft.com/office/officeart/2018/2/layout/IconLabelDescriptionList"/>
    <dgm:cxn modelId="{C29BF538-7024-40EF-9B89-B845A15AEB74}" srcId="{F96B1DDC-599F-420F-BD3A-951E80AD3BE3}" destId="{6E6BC3F1-AACC-4E8B-8E10-4BF2A182722D}" srcOrd="1" destOrd="0" parTransId="{007FBE62-EA26-451E-9DF5-3BBD2B7243A0}" sibTransId="{1D3E8965-7072-4942-9EB5-DB1D76D8E80C}"/>
    <dgm:cxn modelId="{C2BE3E41-97F8-45DC-8D13-3BD79126ABEB}" type="presOf" srcId="{A2EF1E6D-527C-4288-9CFC-2A8C7CF0A428}" destId="{303E2602-EFD9-4B74-B53E-11F67CA7A77D}" srcOrd="0" destOrd="0" presId="urn:microsoft.com/office/officeart/2018/2/layout/IconLabelDescriptionList"/>
    <dgm:cxn modelId="{F1CAB746-25DF-4F62-9C72-E7291016844A}" type="presOf" srcId="{430E728B-68DE-4B9A-9ADE-D62C519665BC}" destId="{69E57A58-376B-41FD-90DF-04F3C31412BF}" srcOrd="0" destOrd="2" presId="urn:microsoft.com/office/officeart/2018/2/layout/IconLabelDescriptionList"/>
    <dgm:cxn modelId="{FAAEF247-71B8-408B-A3ED-3EBF4EF2926B}" type="presOf" srcId="{121EF226-5387-439B-80D9-861F657BDD2F}" destId="{69E57A58-376B-41FD-90DF-04F3C31412BF}" srcOrd="0" destOrd="3" presId="urn:microsoft.com/office/officeart/2018/2/layout/IconLabelDescriptionList"/>
    <dgm:cxn modelId="{36D1ED4B-C6CC-4012-A839-2051445FD2CD}" type="presOf" srcId="{790FD1F0-3149-41D1-8F34-DC8295B2C745}" destId="{69E57A58-376B-41FD-90DF-04F3C31412BF}" srcOrd="0" destOrd="1" presId="urn:microsoft.com/office/officeart/2018/2/layout/IconLabelDescriptionList"/>
    <dgm:cxn modelId="{B6E78B6E-E3DA-4D2B-A488-943E03E605C5}" srcId="{F96B1DDC-599F-420F-BD3A-951E80AD3BE3}" destId="{DB655A95-CF66-4737-A349-C827C6CA30E7}" srcOrd="0" destOrd="0" parTransId="{8A96BD7D-E9F1-41AB-8A1A-FC4EDEA53A95}" sibTransId="{D8FB3D87-847A-4136-85A5-1354F61B57F6}"/>
    <dgm:cxn modelId="{A1D85671-E6DF-4F2F-91D1-9C91E26CAA56}" srcId="{A2EF1E6D-527C-4288-9CFC-2A8C7CF0A428}" destId="{18EC557C-299E-4F2F-A77F-3A104EDDA498}" srcOrd="0" destOrd="0" parTransId="{757AA31A-FD7E-40DD-A678-C1E552FBBABA}" sibTransId="{18CEE38F-1686-4F09-B8E5-55569948E7CC}"/>
    <dgm:cxn modelId="{77AA3D54-0F98-428A-8FDE-3584BF9412FF}" type="presOf" srcId="{38ABF154-27A4-46A3-837C-27713052EC8E}" destId="{6DCFBF8C-E2A2-48FD-AA71-038EDD231421}" srcOrd="0" destOrd="0" presId="urn:microsoft.com/office/officeart/2018/2/layout/IconLabelDescriptionList"/>
    <dgm:cxn modelId="{F91C9181-1580-4089-9A65-4C467050FFB0}" type="presOf" srcId="{18EC557C-299E-4F2F-A77F-3A104EDDA498}" destId="{69E57A58-376B-41FD-90DF-04F3C31412BF}" srcOrd="0" destOrd="0" presId="urn:microsoft.com/office/officeart/2018/2/layout/IconLabelDescriptionList"/>
    <dgm:cxn modelId="{EE6B4E8E-6416-4033-A4F3-726ACED3B37A}" type="presOf" srcId="{F96B1DDC-599F-420F-BD3A-951E80AD3BE3}" destId="{C45A1E55-9646-4F38-9A8C-2FAAA0056C1D}" srcOrd="0" destOrd="0" presId="urn:microsoft.com/office/officeart/2018/2/layout/IconLabelDescriptionList"/>
    <dgm:cxn modelId="{4AAD5496-BCCF-4801-AEBD-FBCABC17F6F8}" srcId="{F96B1DDC-599F-420F-BD3A-951E80AD3BE3}" destId="{749B448E-A036-4323-90D0-F1CDA4BC792F}" srcOrd="2" destOrd="0" parTransId="{AD04F26A-F4AE-46B6-B616-E2F7FE217FA2}" sibTransId="{5A2D35A1-FCDF-44DB-9EFA-FEB8553EDA05}"/>
    <dgm:cxn modelId="{BD2C2ABF-A354-451A-83D9-D460FEC74FA5}" srcId="{790FD1F0-3149-41D1-8F34-DC8295B2C745}" destId="{430E728B-68DE-4B9A-9ADE-D62C519665BC}" srcOrd="0" destOrd="0" parTransId="{72F55E39-0486-49FA-810D-79725B369FE9}" sibTransId="{2A305538-26DB-487E-9BE1-B8FBA63F1276}"/>
    <dgm:cxn modelId="{4D7B02C3-6950-4A63-8D95-0F2E6553B444}" srcId="{A2EF1E6D-527C-4288-9CFC-2A8C7CF0A428}" destId="{790FD1F0-3149-41D1-8F34-DC8295B2C745}" srcOrd="1" destOrd="0" parTransId="{DE953AEB-E51D-46BE-9E10-8B28415F3508}" sibTransId="{6A8FD849-0C05-4D0E-BD12-4C7834C40F9A}"/>
    <dgm:cxn modelId="{4CA259D5-5854-4492-8E58-15806A30EAE1}" type="presOf" srcId="{DB655A95-CF66-4737-A349-C827C6CA30E7}" destId="{F2DFAA3F-FD8A-4A33-9B61-74C37FE8A154}" srcOrd="0" destOrd="0" presId="urn:microsoft.com/office/officeart/2018/2/layout/IconLabelDescriptionList"/>
    <dgm:cxn modelId="{740C8CD5-1696-42D1-A8A0-7F41F1FF262F}" type="presOf" srcId="{6E6BC3F1-AACC-4E8B-8E10-4BF2A182722D}" destId="{F2DFAA3F-FD8A-4A33-9B61-74C37FE8A154}" srcOrd="0" destOrd="1" presId="urn:microsoft.com/office/officeart/2018/2/layout/IconLabelDescriptionList"/>
    <dgm:cxn modelId="{9FD325D9-788C-47AC-9F44-8F7B6E2150C2}" type="presOf" srcId="{749B448E-A036-4323-90D0-F1CDA4BC792F}" destId="{F2DFAA3F-FD8A-4A33-9B61-74C37FE8A154}" srcOrd="0" destOrd="2" presId="urn:microsoft.com/office/officeart/2018/2/layout/IconLabelDescriptionList"/>
    <dgm:cxn modelId="{FF4E75FD-7CB6-491D-A275-F780827EE11C}" srcId="{38ABF154-27A4-46A3-837C-27713052EC8E}" destId="{F96B1DDC-599F-420F-BD3A-951E80AD3BE3}" srcOrd="1" destOrd="0" parTransId="{85439BEB-5445-4DC5-9C3A-3957B7B15D45}" sibTransId="{C74B5BAF-2399-458A-8E9B-A8E1D29F0428}"/>
    <dgm:cxn modelId="{35C9951D-8D74-4F86-ADDF-7BE086850486}" type="presParOf" srcId="{6DCFBF8C-E2A2-48FD-AA71-038EDD231421}" destId="{A5A0241E-F8AC-400F-B63B-74ADF42E6421}" srcOrd="0" destOrd="0" presId="urn:microsoft.com/office/officeart/2018/2/layout/IconLabelDescriptionList"/>
    <dgm:cxn modelId="{71BE18C7-19C9-447B-9A51-9B45ABB05D98}" type="presParOf" srcId="{A5A0241E-F8AC-400F-B63B-74ADF42E6421}" destId="{8D1BD5A5-488B-49E4-8EF6-A19A918B2EA5}" srcOrd="0" destOrd="0" presId="urn:microsoft.com/office/officeart/2018/2/layout/IconLabelDescriptionList"/>
    <dgm:cxn modelId="{CCB07422-2C54-4049-B929-67FBD629BB4B}" type="presParOf" srcId="{A5A0241E-F8AC-400F-B63B-74ADF42E6421}" destId="{E22A7E22-91D9-460A-B0C0-3E7D1FA8D33E}" srcOrd="1" destOrd="0" presId="urn:microsoft.com/office/officeart/2018/2/layout/IconLabelDescriptionList"/>
    <dgm:cxn modelId="{553DB8F9-5E71-491C-96FF-020C71F409C5}" type="presParOf" srcId="{A5A0241E-F8AC-400F-B63B-74ADF42E6421}" destId="{303E2602-EFD9-4B74-B53E-11F67CA7A77D}" srcOrd="2" destOrd="0" presId="urn:microsoft.com/office/officeart/2018/2/layout/IconLabelDescriptionList"/>
    <dgm:cxn modelId="{2FC0F817-B5F8-4935-91C6-68498BA5554F}" type="presParOf" srcId="{A5A0241E-F8AC-400F-B63B-74ADF42E6421}" destId="{F2AAF10E-F19F-4DED-8F3B-B4FB06965A8E}" srcOrd="3" destOrd="0" presId="urn:microsoft.com/office/officeart/2018/2/layout/IconLabelDescriptionList"/>
    <dgm:cxn modelId="{DEF8E8BC-CEDE-4EA3-8E2C-1713078FA756}" type="presParOf" srcId="{A5A0241E-F8AC-400F-B63B-74ADF42E6421}" destId="{69E57A58-376B-41FD-90DF-04F3C31412BF}" srcOrd="4" destOrd="0" presId="urn:microsoft.com/office/officeart/2018/2/layout/IconLabelDescriptionList"/>
    <dgm:cxn modelId="{859A3371-2510-40B4-A47F-48A6C045A466}" type="presParOf" srcId="{6DCFBF8C-E2A2-48FD-AA71-038EDD231421}" destId="{46E36EE4-2EEB-4D85-B914-3749D5A54F47}" srcOrd="1" destOrd="0" presId="urn:microsoft.com/office/officeart/2018/2/layout/IconLabelDescriptionList"/>
    <dgm:cxn modelId="{45C4A154-E2D2-4E59-B151-6F17D1D27906}" type="presParOf" srcId="{6DCFBF8C-E2A2-48FD-AA71-038EDD231421}" destId="{0849E78E-C951-4B5B-A233-382FB43D6C93}" srcOrd="2" destOrd="0" presId="urn:microsoft.com/office/officeart/2018/2/layout/IconLabelDescriptionList"/>
    <dgm:cxn modelId="{2F248C14-AD9F-412B-8D2E-19430C4B73F4}" type="presParOf" srcId="{0849E78E-C951-4B5B-A233-382FB43D6C93}" destId="{A3DC5093-129A-4518-91AE-C817564F183E}" srcOrd="0" destOrd="0" presId="urn:microsoft.com/office/officeart/2018/2/layout/IconLabelDescriptionList"/>
    <dgm:cxn modelId="{9A51335A-1BD3-4FF0-902D-F3AFB9FCEF04}" type="presParOf" srcId="{0849E78E-C951-4B5B-A233-382FB43D6C93}" destId="{47DE0DF3-6B05-4B0D-A27F-C79F0828A8A7}" srcOrd="1" destOrd="0" presId="urn:microsoft.com/office/officeart/2018/2/layout/IconLabelDescriptionList"/>
    <dgm:cxn modelId="{DA183C45-5E95-4A24-A26C-6630703A0A52}" type="presParOf" srcId="{0849E78E-C951-4B5B-A233-382FB43D6C93}" destId="{C45A1E55-9646-4F38-9A8C-2FAAA0056C1D}" srcOrd="2" destOrd="0" presId="urn:microsoft.com/office/officeart/2018/2/layout/IconLabelDescriptionList"/>
    <dgm:cxn modelId="{460B7BEE-2299-4515-8CC4-3185582EC1DF}" type="presParOf" srcId="{0849E78E-C951-4B5B-A233-382FB43D6C93}" destId="{D791AB1C-A47F-4B22-985B-BE5E51D0E0C5}" srcOrd="3" destOrd="0" presId="urn:microsoft.com/office/officeart/2018/2/layout/IconLabelDescriptionList"/>
    <dgm:cxn modelId="{F7C0048F-E504-44C5-88F4-3BFE930F9414}" type="presParOf" srcId="{0849E78E-C951-4B5B-A233-382FB43D6C93}" destId="{F2DFAA3F-FD8A-4A33-9B61-74C37FE8A1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35B4F-2AE9-4C5B-AB6B-C4B6DC7E3D0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C46D28-5730-44FA-81FC-946EBB7DDCF5}">
      <dgm:prSet/>
      <dgm:spPr/>
      <dgm:t>
        <a:bodyPr/>
        <a:lstStyle/>
        <a:p>
          <a:pPr>
            <a:lnSpc>
              <a:spcPct val="100000"/>
            </a:lnSpc>
            <a:defRPr b="1"/>
          </a:pPr>
          <a:r>
            <a:rPr lang="en-US"/>
            <a:t>Access to materials: </a:t>
          </a:r>
        </a:p>
      </dgm:t>
    </dgm:pt>
    <dgm:pt modelId="{09744FD9-5E4F-459F-B5C4-37B8C8173124}" type="parTrans" cxnId="{5F3E9400-5CEE-402E-8931-BAC37402A926}">
      <dgm:prSet/>
      <dgm:spPr/>
      <dgm:t>
        <a:bodyPr/>
        <a:lstStyle/>
        <a:p>
          <a:endParaRPr lang="en-US"/>
        </a:p>
      </dgm:t>
    </dgm:pt>
    <dgm:pt modelId="{9F32DDD2-5444-4255-9717-47DD14BA30AC}" type="sibTrans" cxnId="{5F3E9400-5CEE-402E-8931-BAC37402A926}">
      <dgm:prSet/>
      <dgm:spPr/>
      <dgm:t>
        <a:bodyPr/>
        <a:lstStyle/>
        <a:p>
          <a:endParaRPr lang="en-US"/>
        </a:p>
      </dgm:t>
    </dgm:pt>
    <dgm:pt modelId="{84FF393D-53DB-401E-95E5-D89EF75723E0}">
      <dgm:prSet/>
      <dgm:spPr/>
      <dgm:t>
        <a:bodyPr/>
        <a:lstStyle/>
        <a:p>
          <a:pPr>
            <a:lnSpc>
              <a:spcPct val="100000"/>
            </a:lnSpc>
          </a:pPr>
          <a:r>
            <a:rPr lang="en-US"/>
            <a:t>Canvas</a:t>
          </a:r>
        </a:p>
      </dgm:t>
    </dgm:pt>
    <dgm:pt modelId="{EAB16B14-D53D-413A-AADB-73AD0ABABF8A}" type="parTrans" cxnId="{6FC338B4-8B8D-437E-B03E-7F0A36259BC2}">
      <dgm:prSet/>
      <dgm:spPr/>
      <dgm:t>
        <a:bodyPr/>
        <a:lstStyle/>
        <a:p>
          <a:endParaRPr lang="en-US"/>
        </a:p>
      </dgm:t>
    </dgm:pt>
    <dgm:pt modelId="{D8970201-EA7C-40A4-9C94-17AD5E010786}" type="sibTrans" cxnId="{6FC338B4-8B8D-437E-B03E-7F0A36259BC2}">
      <dgm:prSet/>
      <dgm:spPr/>
      <dgm:t>
        <a:bodyPr/>
        <a:lstStyle/>
        <a:p>
          <a:endParaRPr lang="en-US"/>
        </a:p>
      </dgm:t>
    </dgm:pt>
    <dgm:pt modelId="{3EA45F0F-DF08-4BFE-BCE4-526165FF1B70}">
      <dgm:prSet/>
      <dgm:spPr/>
      <dgm:t>
        <a:bodyPr/>
        <a:lstStyle/>
        <a:p>
          <a:pPr>
            <a:lnSpc>
              <a:spcPct val="100000"/>
            </a:lnSpc>
          </a:pPr>
          <a:r>
            <a:rPr lang="en-US"/>
            <a:t>Github Repo:</a:t>
          </a:r>
        </a:p>
      </dgm:t>
    </dgm:pt>
    <dgm:pt modelId="{18C6470A-4B3B-4823-8B9A-9472E8F0BD68}" type="parTrans" cxnId="{E0462D47-155D-4A45-AC17-2D8E77450849}">
      <dgm:prSet/>
      <dgm:spPr/>
      <dgm:t>
        <a:bodyPr/>
        <a:lstStyle/>
        <a:p>
          <a:endParaRPr lang="en-US"/>
        </a:p>
      </dgm:t>
    </dgm:pt>
    <dgm:pt modelId="{D4A7AF1C-FAF4-41F2-96CA-B657EDCED475}" type="sibTrans" cxnId="{E0462D47-155D-4A45-AC17-2D8E77450849}">
      <dgm:prSet/>
      <dgm:spPr/>
      <dgm:t>
        <a:bodyPr/>
        <a:lstStyle/>
        <a:p>
          <a:endParaRPr lang="en-US"/>
        </a:p>
      </dgm:t>
    </dgm:pt>
    <dgm:pt modelId="{6060BC6E-EBCD-4EE5-A034-D55F0CBDBD74}">
      <dgm:prSet/>
      <dgm:spPr/>
      <dgm:t>
        <a:bodyPr/>
        <a:lstStyle/>
        <a:p>
          <a:r>
            <a:rPr lang="en-US" dirty="0"/>
            <a:t>Website style: </a:t>
          </a:r>
          <a:r>
            <a:rPr lang="en-US" dirty="0">
              <a:hlinkClick xmlns:r="http://schemas.openxmlformats.org/officeDocument/2006/relationships" r:id="rId1"/>
            </a:rPr>
            <a:t>mikenguyen13.github.io/mar4050_F21</a:t>
          </a:r>
          <a:endParaRPr lang="en-US" dirty="0"/>
        </a:p>
      </dgm:t>
    </dgm:pt>
    <dgm:pt modelId="{56245CB4-4E60-4656-9A3A-7DDCCC206F75}" type="parTrans" cxnId="{57FF1E49-A16B-4690-AE56-7DE754F85957}">
      <dgm:prSet/>
      <dgm:spPr/>
      <dgm:t>
        <a:bodyPr/>
        <a:lstStyle/>
        <a:p>
          <a:endParaRPr lang="en-US"/>
        </a:p>
      </dgm:t>
    </dgm:pt>
    <dgm:pt modelId="{F6E9FEBD-FACE-4F40-A74A-62D50F7E8BFD}" type="sibTrans" cxnId="{57FF1E49-A16B-4690-AE56-7DE754F85957}">
      <dgm:prSet/>
      <dgm:spPr/>
      <dgm:t>
        <a:bodyPr/>
        <a:lstStyle/>
        <a:p>
          <a:endParaRPr lang="en-US"/>
        </a:p>
      </dgm:t>
    </dgm:pt>
    <dgm:pt modelId="{09AA6F26-FF37-4B1E-B501-6B1D46679FE3}">
      <dgm:prSet/>
      <dgm:spPr/>
      <dgm:t>
        <a:bodyPr/>
        <a:lstStyle/>
        <a:p>
          <a:r>
            <a:rPr lang="en-US" dirty="0"/>
            <a:t>Folder style: </a:t>
          </a:r>
          <a:r>
            <a:rPr lang="en-US" dirty="0">
              <a:hlinkClick xmlns:r="http://schemas.openxmlformats.org/officeDocument/2006/relationships" r:id="rId2"/>
            </a:rPr>
            <a:t>github.com/mikenguyen13/mar4050_F21/tree/master</a:t>
          </a:r>
          <a:endParaRPr lang="en-US" dirty="0"/>
        </a:p>
      </dgm:t>
    </dgm:pt>
    <dgm:pt modelId="{3C91BC0F-D4E8-4D2C-ACDA-DB6D1B23EF86}" type="parTrans" cxnId="{4EFE9499-A35D-4DEE-AFCC-C80CDF23E017}">
      <dgm:prSet/>
      <dgm:spPr/>
      <dgm:t>
        <a:bodyPr/>
        <a:lstStyle/>
        <a:p>
          <a:endParaRPr lang="en-US"/>
        </a:p>
      </dgm:t>
    </dgm:pt>
    <dgm:pt modelId="{A70FC777-8F04-43EE-A7C6-43523C9829A0}" type="sibTrans" cxnId="{4EFE9499-A35D-4DEE-AFCC-C80CDF23E017}">
      <dgm:prSet/>
      <dgm:spPr/>
      <dgm:t>
        <a:bodyPr/>
        <a:lstStyle/>
        <a:p>
          <a:endParaRPr lang="en-US"/>
        </a:p>
      </dgm:t>
    </dgm:pt>
    <dgm:pt modelId="{04D854B0-FF1A-4731-B60B-03F4772C8792}">
      <dgm:prSet/>
      <dgm:spPr/>
      <dgm:t>
        <a:bodyPr/>
        <a:lstStyle/>
        <a:p>
          <a:pPr>
            <a:lnSpc>
              <a:spcPct val="100000"/>
            </a:lnSpc>
            <a:defRPr b="1"/>
          </a:pPr>
          <a:r>
            <a:rPr lang="en-US"/>
            <a:t>Syllabus</a:t>
          </a:r>
        </a:p>
      </dgm:t>
    </dgm:pt>
    <dgm:pt modelId="{341C97F9-360A-4AB8-AF21-70E9557A2389}" type="parTrans" cxnId="{327171E9-ED3F-4DC6-AC33-8FDEE960B29C}">
      <dgm:prSet/>
      <dgm:spPr/>
      <dgm:t>
        <a:bodyPr/>
        <a:lstStyle/>
        <a:p>
          <a:endParaRPr lang="en-US"/>
        </a:p>
      </dgm:t>
    </dgm:pt>
    <dgm:pt modelId="{A78736EE-0321-4B2D-B806-31705D6437DE}" type="sibTrans" cxnId="{327171E9-ED3F-4DC6-AC33-8FDEE960B29C}">
      <dgm:prSet/>
      <dgm:spPr/>
      <dgm:t>
        <a:bodyPr/>
        <a:lstStyle/>
        <a:p>
          <a:endParaRPr lang="en-US"/>
        </a:p>
      </dgm:t>
    </dgm:pt>
    <dgm:pt modelId="{DD0161C6-0DA6-4664-9817-9AE1796BD14A}" type="pres">
      <dgm:prSet presAssocID="{63C35B4F-2AE9-4C5B-AB6B-C4B6DC7E3D06}" presName="root" presStyleCnt="0">
        <dgm:presLayoutVars>
          <dgm:dir/>
          <dgm:resizeHandles val="exact"/>
        </dgm:presLayoutVars>
      </dgm:prSet>
      <dgm:spPr/>
    </dgm:pt>
    <dgm:pt modelId="{3D24568F-A719-482B-BC59-4CA91134A23C}" type="pres">
      <dgm:prSet presAssocID="{D9C46D28-5730-44FA-81FC-946EBB7DDCF5}" presName="compNode" presStyleCnt="0"/>
      <dgm:spPr/>
    </dgm:pt>
    <dgm:pt modelId="{80E3ED03-7D4F-41DF-AD1D-7843F7C54652}" type="pres">
      <dgm:prSet presAssocID="{D9C46D28-5730-44FA-81FC-946EBB7DDCF5}"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6C4BA596-03DB-4A01-ABDB-7FD18057EE48}" type="pres">
      <dgm:prSet presAssocID="{D9C46D28-5730-44FA-81FC-946EBB7DDCF5}" presName="iconSpace" presStyleCnt="0"/>
      <dgm:spPr/>
    </dgm:pt>
    <dgm:pt modelId="{C5E6870F-3F08-47DC-9C19-B095660EE265}" type="pres">
      <dgm:prSet presAssocID="{D9C46D28-5730-44FA-81FC-946EBB7DDCF5}" presName="parTx" presStyleLbl="revTx" presStyleIdx="0" presStyleCnt="4">
        <dgm:presLayoutVars>
          <dgm:chMax val="0"/>
          <dgm:chPref val="0"/>
        </dgm:presLayoutVars>
      </dgm:prSet>
      <dgm:spPr/>
    </dgm:pt>
    <dgm:pt modelId="{DCAFB38B-0296-4B91-B899-7749D8405CEB}" type="pres">
      <dgm:prSet presAssocID="{D9C46D28-5730-44FA-81FC-946EBB7DDCF5}" presName="txSpace" presStyleCnt="0"/>
      <dgm:spPr/>
    </dgm:pt>
    <dgm:pt modelId="{C985D2E8-464D-44CA-B28C-DEA435401962}" type="pres">
      <dgm:prSet presAssocID="{D9C46D28-5730-44FA-81FC-946EBB7DDCF5}" presName="desTx" presStyleLbl="revTx" presStyleIdx="1" presStyleCnt="4">
        <dgm:presLayoutVars/>
      </dgm:prSet>
      <dgm:spPr/>
    </dgm:pt>
    <dgm:pt modelId="{2E6CE5A8-D763-47A6-BD73-1FCE34C9CA3F}" type="pres">
      <dgm:prSet presAssocID="{9F32DDD2-5444-4255-9717-47DD14BA30AC}" presName="sibTrans" presStyleCnt="0"/>
      <dgm:spPr/>
    </dgm:pt>
    <dgm:pt modelId="{96739B6E-1477-4673-9341-A8F08512FFE2}" type="pres">
      <dgm:prSet presAssocID="{04D854B0-FF1A-4731-B60B-03F4772C8792}" presName="compNode" presStyleCnt="0"/>
      <dgm:spPr/>
    </dgm:pt>
    <dgm:pt modelId="{033C2A8A-EC18-4D8C-852C-267B89CED107}" type="pres">
      <dgm:prSet presAssocID="{04D854B0-FF1A-4731-B60B-03F4772C8792}"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FBB6A872-EFDF-424B-AE01-2ABD4A75357C}" type="pres">
      <dgm:prSet presAssocID="{04D854B0-FF1A-4731-B60B-03F4772C8792}" presName="iconSpace" presStyleCnt="0"/>
      <dgm:spPr/>
    </dgm:pt>
    <dgm:pt modelId="{3B3ABCD2-D9FB-46EC-B485-B9209FF33409}" type="pres">
      <dgm:prSet presAssocID="{04D854B0-FF1A-4731-B60B-03F4772C8792}" presName="parTx" presStyleLbl="revTx" presStyleIdx="2" presStyleCnt="4">
        <dgm:presLayoutVars>
          <dgm:chMax val="0"/>
          <dgm:chPref val="0"/>
        </dgm:presLayoutVars>
      </dgm:prSet>
      <dgm:spPr/>
    </dgm:pt>
    <dgm:pt modelId="{F08600A4-72DD-4482-94AA-F8E475CE1A15}" type="pres">
      <dgm:prSet presAssocID="{04D854B0-FF1A-4731-B60B-03F4772C8792}" presName="txSpace" presStyleCnt="0"/>
      <dgm:spPr/>
    </dgm:pt>
    <dgm:pt modelId="{34239F76-D922-4968-B00C-E667A417A1ED}" type="pres">
      <dgm:prSet presAssocID="{04D854B0-FF1A-4731-B60B-03F4772C8792}" presName="desTx" presStyleLbl="revTx" presStyleIdx="3" presStyleCnt="4">
        <dgm:presLayoutVars/>
      </dgm:prSet>
      <dgm:spPr/>
    </dgm:pt>
  </dgm:ptLst>
  <dgm:cxnLst>
    <dgm:cxn modelId="{5F3E9400-5CEE-402E-8931-BAC37402A926}" srcId="{63C35B4F-2AE9-4C5B-AB6B-C4B6DC7E3D06}" destId="{D9C46D28-5730-44FA-81FC-946EBB7DDCF5}" srcOrd="0" destOrd="0" parTransId="{09744FD9-5E4F-459F-B5C4-37B8C8173124}" sibTransId="{9F32DDD2-5444-4255-9717-47DD14BA30AC}"/>
    <dgm:cxn modelId="{0C403727-C4CA-4ABE-AB6F-AB0804833150}" type="presOf" srcId="{09AA6F26-FF37-4B1E-B501-6B1D46679FE3}" destId="{C985D2E8-464D-44CA-B28C-DEA435401962}" srcOrd="0" destOrd="3" presId="urn:microsoft.com/office/officeart/2018/5/layout/CenteredIconLabelDescriptionList"/>
    <dgm:cxn modelId="{183FF062-9CAF-4CEE-B355-7B0819A51922}" type="presOf" srcId="{D9C46D28-5730-44FA-81FC-946EBB7DDCF5}" destId="{C5E6870F-3F08-47DC-9C19-B095660EE265}" srcOrd="0" destOrd="0" presId="urn:microsoft.com/office/officeart/2018/5/layout/CenteredIconLabelDescriptionList"/>
    <dgm:cxn modelId="{E0462D47-155D-4A45-AC17-2D8E77450849}" srcId="{D9C46D28-5730-44FA-81FC-946EBB7DDCF5}" destId="{3EA45F0F-DF08-4BFE-BCE4-526165FF1B70}" srcOrd="1" destOrd="0" parTransId="{18C6470A-4B3B-4823-8B9A-9472E8F0BD68}" sibTransId="{D4A7AF1C-FAF4-41F2-96CA-B657EDCED475}"/>
    <dgm:cxn modelId="{57FF1E49-A16B-4690-AE56-7DE754F85957}" srcId="{3EA45F0F-DF08-4BFE-BCE4-526165FF1B70}" destId="{6060BC6E-EBCD-4EE5-A034-D55F0CBDBD74}" srcOrd="0" destOrd="0" parTransId="{56245CB4-4E60-4656-9A3A-7DDCCC206F75}" sibTransId="{F6E9FEBD-FACE-4F40-A74A-62D50F7E8BFD}"/>
    <dgm:cxn modelId="{4EFE9499-A35D-4DEE-AFCC-C80CDF23E017}" srcId="{3EA45F0F-DF08-4BFE-BCE4-526165FF1B70}" destId="{09AA6F26-FF37-4B1E-B501-6B1D46679FE3}" srcOrd="1" destOrd="0" parTransId="{3C91BC0F-D4E8-4D2C-ACDA-DB6D1B23EF86}" sibTransId="{A70FC777-8F04-43EE-A7C6-43523C9829A0}"/>
    <dgm:cxn modelId="{45C8719D-A797-48D6-B071-1B4842843DCD}" type="presOf" srcId="{3EA45F0F-DF08-4BFE-BCE4-526165FF1B70}" destId="{C985D2E8-464D-44CA-B28C-DEA435401962}" srcOrd="0" destOrd="1" presId="urn:microsoft.com/office/officeart/2018/5/layout/CenteredIconLabelDescriptionList"/>
    <dgm:cxn modelId="{6FC338B4-8B8D-437E-B03E-7F0A36259BC2}" srcId="{D9C46D28-5730-44FA-81FC-946EBB7DDCF5}" destId="{84FF393D-53DB-401E-95E5-D89EF75723E0}" srcOrd="0" destOrd="0" parTransId="{EAB16B14-D53D-413A-AADB-73AD0ABABF8A}" sibTransId="{D8970201-EA7C-40A4-9C94-17AD5E010786}"/>
    <dgm:cxn modelId="{0472B1C0-0E5B-43C1-896C-F1C85916B53F}" type="presOf" srcId="{04D854B0-FF1A-4731-B60B-03F4772C8792}" destId="{3B3ABCD2-D9FB-46EC-B485-B9209FF33409}" srcOrd="0" destOrd="0" presId="urn:microsoft.com/office/officeart/2018/5/layout/CenteredIconLabelDescriptionList"/>
    <dgm:cxn modelId="{327171E9-ED3F-4DC6-AC33-8FDEE960B29C}" srcId="{63C35B4F-2AE9-4C5B-AB6B-C4B6DC7E3D06}" destId="{04D854B0-FF1A-4731-B60B-03F4772C8792}" srcOrd="1" destOrd="0" parTransId="{341C97F9-360A-4AB8-AF21-70E9557A2389}" sibTransId="{A78736EE-0321-4B2D-B806-31705D6437DE}"/>
    <dgm:cxn modelId="{65DD27EB-B012-41F6-842A-77242AF018E4}" type="presOf" srcId="{63C35B4F-2AE9-4C5B-AB6B-C4B6DC7E3D06}" destId="{DD0161C6-0DA6-4664-9817-9AE1796BD14A}" srcOrd="0" destOrd="0" presId="urn:microsoft.com/office/officeart/2018/5/layout/CenteredIconLabelDescriptionList"/>
    <dgm:cxn modelId="{F050EAF2-8581-48DF-B0E9-BF99CCC083E7}" type="presOf" srcId="{84FF393D-53DB-401E-95E5-D89EF75723E0}" destId="{C985D2E8-464D-44CA-B28C-DEA435401962}" srcOrd="0" destOrd="0" presId="urn:microsoft.com/office/officeart/2018/5/layout/CenteredIconLabelDescriptionList"/>
    <dgm:cxn modelId="{1AA6E0F4-110F-493B-B9E9-CE4BC3CE59BB}" type="presOf" srcId="{6060BC6E-EBCD-4EE5-A034-D55F0CBDBD74}" destId="{C985D2E8-464D-44CA-B28C-DEA435401962}" srcOrd="0" destOrd="2" presId="urn:microsoft.com/office/officeart/2018/5/layout/CenteredIconLabelDescriptionList"/>
    <dgm:cxn modelId="{B0486B77-EC50-4714-A0AE-FF4293D27E75}" type="presParOf" srcId="{DD0161C6-0DA6-4664-9817-9AE1796BD14A}" destId="{3D24568F-A719-482B-BC59-4CA91134A23C}" srcOrd="0" destOrd="0" presId="urn:microsoft.com/office/officeart/2018/5/layout/CenteredIconLabelDescriptionList"/>
    <dgm:cxn modelId="{F7FAB533-B4C2-440B-AEC4-C8707C3E1B18}" type="presParOf" srcId="{3D24568F-A719-482B-BC59-4CA91134A23C}" destId="{80E3ED03-7D4F-41DF-AD1D-7843F7C54652}" srcOrd="0" destOrd="0" presId="urn:microsoft.com/office/officeart/2018/5/layout/CenteredIconLabelDescriptionList"/>
    <dgm:cxn modelId="{51D623C9-F552-4F28-A3CD-986C0B8CF96A}" type="presParOf" srcId="{3D24568F-A719-482B-BC59-4CA91134A23C}" destId="{6C4BA596-03DB-4A01-ABDB-7FD18057EE48}" srcOrd="1" destOrd="0" presId="urn:microsoft.com/office/officeart/2018/5/layout/CenteredIconLabelDescriptionList"/>
    <dgm:cxn modelId="{DC9D0474-807E-49EA-8D8D-251938F4F3D5}" type="presParOf" srcId="{3D24568F-A719-482B-BC59-4CA91134A23C}" destId="{C5E6870F-3F08-47DC-9C19-B095660EE265}" srcOrd="2" destOrd="0" presId="urn:microsoft.com/office/officeart/2018/5/layout/CenteredIconLabelDescriptionList"/>
    <dgm:cxn modelId="{F5EFF455-5BAE-4674-A356-185603DF45DA}" type="presParOf" srcId="{3D24568F-A719-482B-BC59-4CA91134A23C}" destId="{DCAFB38B-0296-4B91-B899-7749D8405CEB}" srcOrd="3" destOrd="0" presId="urn:microsoft.com/office/officeart/2018/5/layout/CenteredIconLabelDescriptionList"/>
    <dgm:cxn modelId="{BCFDC284-DC5F-4B79-AE5F-A7EC18D00817}" type="presParOf" srcId="{3D24568F-A719-482B-BC59-4CA91134A23C}" destId="{C985D2E8-464D-44CA-B28C-DEA435401962}" srcOrd="4" destOrd="0" presId="urn:microsoft.com/office/officeart/2018/5/layout/CenteredIconLabelDescriptionList"/>
    <dgm:cxn modelId="{494050C3-72FF-481F-AD3E-8E5DA1D9C973}" type="presParOf" srcId="{DD0161C6-0DA6-4664-9817-9AE1796BD14A}" destId="{2E6CE5A8-D763-47A6-BD73-1FCE34C9CA3F}" srcOrd="1" destOrd="0" presId="urn:microsoft.com/office/officeart/2018/5/layout/CenteredIconLabelDescriptionList"/>
    <dgm:cxn modelId="{B27C496D-CD22-49C4-BC6E-BFE49B93BC52}" type="presParOf" srcId="{DD0161C6-0DA6-4664-9817-9AE1796BD14A}" destId="{96739B6E-1477-4673-9341-A8F08512FFE2}" srcOrd="2" destOrd="0" presId="urn:microsoft.com/office/officeart/2018/5/layout/CenteredIconLabelDescriptionList"/>
    <dgm:cxn modelId="{B89B7798-6165-45FB-92CA-4295515E86AC}" type="presParOf" srcId="{96739B6E-1477-4673-9341-A8F08512FFE2}" destId="{033C2A8A-EC18-4D8C-852C-267B89CED107}" srcOrd="0" destOrd="0" presId="urn:microsoft.com/office/officeart/2018/5/layout/CenteredIconLabelDescriptionList"/>
    <dgm:cxn modelId="{E49BF35E-1914-46D0-84B8-967A964332FA}" type="presParOf" srcId="{96739B6E-1477-4673-9341-A8F08512FFE2}" destId="{FBB6A872-EFDF-424B-AE01-2ABD4A75357C}" srcOrd="1" destOrd="0" presId="urn:microsoft.com/office/officeart/2018/5/layout/CenteredIconLabelDescriptionList"/>
    <dgm:cxn modelId="{3F884F29-70F5-4B26-B215-EBFEE173F71B}" type="presParOf" srcId="{96739B6E-1477-4673-9341-A8F08512FFE2}" destId="{3B3ABCD2-D9FB-46EC-B485-B9209FF33409}" srcOrd="2" destOrd="0" presId="urn:microsoft.com/office/officeart/2018/5/layout/CenteredIconLabelDescriptionList"/>
    <dgm:cxn modelId="{56D08D36-589C-434C-B5BA-8D5286A2D14B}" type="presParOf" srcId="{96739B6E-1477-4673-9341-A8F08512FFE2}" destId="{F08600A4-72DD-4482-94AA-F8E475CE1A15}" srcOrd="3" destOrd="0" presId="urn:microsoft.com/office/officeart/2018/5/layout/CenteredIconLabelDescriptionList"/>
    <dgm:cxn modelId="{1A2146D2-B073-46F6-AD0D-D04B0970221C}" type="presParOf" srcId="{96739B6E-1477-4673-9341-A8F08512FFE2}" destId="{34239F76-D922-4968-B00C-E667A417A1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97A0-0124-4BE5-96B8-7D22B54F246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4835D0-A0CA-4F08-8A19-7A1624FA68E5}">
      <dgm:prSet/>
      <dgm:spPr/>
      <dgm:t>
        <a:bodyPr/>
        <a:lstStyle/>
        <a:p>
          <a:pPr>
            <a:defRPr b="1"/>
          </a:pPr>
          <a:r>
            <a:rPr lang="en-US"/>
            <a:t>Text Analysis/ Mining:</a:t>
          </a:r>
        </a:p>
      </dgm:t>
    </dgm:pt>
    <dgm:pt modelId="{D105920F-55C6-4FCF-BC3B-DB74A39A0242}" type="parTrans" cxnId="{C649BD6B-90F3-4252-87EA-21A614F8D01F}">
      <dgm:prSet/>
      <dgm:spPr/>
      <dgm:t>
        <a:bodyPr/>
        <a:lstStyle/>
        <a:p>
          <a:endParaRPr lang="en-US"/>
        </a:p>
      </dgm:t>
    </dgm:pt>
    <dgm:pt modelId="{6F117A7D-A4A3-41AB-9648-DD9F97E57867}" type="sibTrans" cxnId="{C649BD6B-90F3-4252-87EA-21A614F8D01F}">
      <dgm:prSet/>
      <dgm:spPr/>
      <dgm:t>
        <a:bodyPr/>
        <a:lstStyle/>
        <a:p>
          <a:endParaRPr lang="en-US"/>
        </a:p>
      </dgm:t>
    </dgm:pt>
    <dgm:pt modelId="{2DA691FD-3FFB-4B35-B5AF-5EFF1BA6555E}">
      <dgm:prSet/>
      <dgm:spPr/>
      <dgm:t>
        <a:bodyPr/>
        <a:lstStyle/>
        <a:p>
          <a:r>
            <a:rPr lang="en-US"/>
            <a:t>Wordcloud</a:t>
          </a:r>
        </a:p>
      </dgm:t>
    </dgm:pt>
    <dgm:pt modelId="{44ACB79C-98A2-4D0D-9E90-691576362322}" type="parTrans" cxnId="{75861854-A806-48E7-AA91-805911965A34}">
      <dgm:prSet/>
      <dgm:spPr/>
      <dgm:t>
        <a:bodyPr/>
        <a:lstStyle/>
        <a:p>
          <a:endParaRPr lang="en-US"/>
        </a:p>
      </dgm:t>
    </dgm:pt>
    <dgm:pt modelId="{922CE9D7-430E-48FE-9B24-E9B414EDC4BE}" type="sibTrans" cxnId="{75861854-A806-48E7-AA91-805911965A34}">
      <dgm:prSet/>
      <dgm:spPr/>
      <dgm:t>
        <a:bodyPr/>
        <a:lstStyle/>
        <a:p>
          <a:endParaRPr lang="en-US"/>
        </a:p>
      </dgm:t>
    </dgm:pt>
    <dgm:pt modelId="{7E256D0A-26DF-49B2-BB43-0DAEAA565F8C}">
      <dgm:prSet/>
      <dgm:spPr/>
      <dgm:t>
        <a:bodyPr/>
        <a:lstStyle/>
        <a:p>
          <a:r>
            <a:rPr lang="en-US"/>
            <a:t>Sentiment Analysis </a:t>
          </a:r>
        </a:p>
      </dgm:t>
    </dgm:pt>
    <dgm:pt modelId="{DEA6CBE4-6C96-46BC-92E1-84843D7B95BA}" type="parTrans" cxnId="{8652E605-B385-4481-B3F9-E3C029ACB168}">
      <dgm:prSet/>
      <dgm:spPr/>
      <dgm:t>
        <a:bodyPr/>
        <a:lstStyle/>
        <a:p>
          <a:endParaRPr lang="en-US"/>
        </a:p>
      </dgm:t>
    </dgm:pt>
    <dgm:pt modelId="{1A78A237-AF2D-4C24-ACDD-44A4AC93E8DE}" type="sibTrans" cxnId="{8652E605-B385-4481-B3F9-E3C029ACB168}">
      <dgm:prSet/>
      <dgm:spPr/>
      <dgm:t>
        <a:bodyPr/>
        <a:lstStyle/>
        <a:p>
          <a:endParaRPr lang="en-US"/>
        </a:p>
      </dgm:t>
    </dgm:pt>
    <dgm:pt modelId="{672E5EC3-F7A2-45C3-BAED-5CC1CFF92A66}">
      <dgm:prSet/>
      <dgm:spPr/>
      <dgm:t>
        <a:bodyPr/>
        <a:lstStyle/>
        <a:p>
          <a:pPr>
            <a:defRPr b="1"/>
          </a:pPr>
          <a:r>
            <a:rPr lang="en-US"/>
            <a:t>Agent-based Modeling</a:t>
          </a:r>
        </a:p>
      </dgm:t>
    </dgm:pt>
    <dgm:pt modelId="{12DCFDC3-2238-4902-8362-1F09AC413C22}" type="parTrans" cxnId="{C79E345E-F137-4EAF-BCF6-7CA879215A7E}">
      <dgm:prSet/>
      <dgm:spPr/>
      <dgm:t>
        <a:bodyPr/>
        <a:lstStyle/>
        <a:p>
          <a:endParaRPr lang="en-US"/>
        </a:p>
      </dgm:t>
    </dgm:pt>
    <dgm:pt modelId="{698EB6A3-7DD4-4751-8BC5-F58A594AAEAD}" type="sibTrans" cxnId="{C79E345E-F137-4EAF-BCF6-7CA879215A7E}">
      <dgm:prSet/>
      <dgm:spPr/>
      <dgm:t>
        <a:bodyPr/>
        <a:lstStyle/>
        <a:p>
          <a:endParaRPr lang="en-US"/>
        </a:p>
      </dgm:t>
    </dgm:pt>
    <dgm:pt modelId="{BFD2478D-990F-4F4F-83D9-C14F579FCD51}">
      <dgm:prSet/>
      <dgm:spPr/>
      <dgm:t>
        <a:bodyPr/>
        <a:lstStyle/>
        <a:p>
          <a:pPr>
            <a:defRPr b="1"/>
          </a:pPr>
          <a:r>
            <a:rPr lang="en-US"/>
            <a:t>Network Analysis</a:t>
          </a:r>
        </a:p>
      </dgm:t>
    </dgm:pt>
    <dgm:pt modelId="{40CFAB85-7325-4DC9-9B42-18B4D4A77E2B}" type="parTrans" cxnId="{DD673DB3-1E6B-40A8-AA77-1744630F4961}">
      <dgm:prSet/>
      <dgm:spPr/>
      <dgm:t>
        <a:bodyPr/>
        <a:lstStyle/>
        <a:p>
          <a:endParaRPr lang="en-US"/>
        </a:p>
      </dgm:t>
    </dgm:pt>
    <dgm:pt modelId="{9DCCCD0B-FC49-4BF3-8ECA-6746BE506464}" type="sibTrans" cxnId="{DD673DB3-1E6B-40A8-AA77-1744630F4961}">
      <dgm:prSet/>
      <dgm:spPr/>
      <dgm:t>
        <a:bodyPr/>
        <a:lstStyle/>
        <a:p>
          <a:endParaRPr lang="en-US"/>
        </a:p>
      </dgm:t>
    </dgm:pt>
    <dgm:pt modelId="{9AE114CA-8B43-47E7-8D43-A1BE15E678F3}" type="pres">
      <dgm:prSet presAssocID="{4CFA97A0-0124-4BE5-96B8-7D22B54F2461}" presName="root" presStyleCnt="0">
        <dgm:presLayoutVars>
          <dgm:dir/>
          <dgm:resizeHandles val="exact"/>
        </dgm:presLayoutVars>
      </dgm:prSet>
      <dgm:spPr/>
    </dgm:pt>
    <dgm:pt modelId="{4DF2DE99-2E02-47B8-BDFD-516585CC7109}" type="pres">
      <dgm:prSet presAssocID="{D14835D0-A0CA-4F08-8A19-7A1624FA68E5}" presName="compNode" presStyleCnt="0"/>
      <dgm:spPr/>
    </dgm:pt>
    <dgm:pt modelId="{7262BE56-7B0B-4134-B6DB-C860D4B33670}" type="pres">
      <dgm:prSet presAssocID="{D14835D0-A0CA-4F08-8A19-7A1624FA6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E56ACFC3-8EA3-4DF8-901B-6850E9E36A68}" type="pres">
      <dgm:prSet presAssocID="{D14835D0-A0CA-4F08-8A19-7A1624FA68E5}" presName="iconSpace" presStyleCnt="0"/>
      <dgm:spPr/>
    </dgm:pt>
    <dgm:pt modelId="{DAC03D1A-7FAC-4BB2-85B0-1C442B43C6FC}" type="pres">
      <dgm:prSet presAssocID="{D14835D0-A0CA-4F08-8A19-7A1624FA68E5}" presName="parTx" presStyleLbl="revTx" presStyleIdx="0" presStyleCnt="6">
        <dgm:presLayoutVars>
          <dgm:chMax val="0"/>
          <dgm:chPref val="0"/>
        </dgm:presLayoutVars>
      </dgm:prSet>
      <dgm:spPr/>
    </dgm:pt>
    <dgm:pt modelId="{0DD7BA03-5A35-4A94-88BC-1C13F910D691}" type="pres">
      <dgm:prSet presAssocID="{D14835D0-A0CA-4F08-8A19-7A1624FA68E5}" presName="txSpace" presStyleCnt="0"/>
      <dgm:spPr/>
    </dgm:pt>
    <dgm:pt modelId="{91CAB7FD-E475-464B-AFFC-28AD8C1606D3}" type="pres">
      <dgm:prSet presAssocID="{D14835D0-A0CA-4F08-8A19-7A1624FA68E5}" presName="desTx" presStyleLbl="revTx" presStyleIdx="1" presStyleCnt="6">
        <dgm:presLayoutVars/>
      </dgm:prSet>
      <dgm:spPr/>
    </dgm:pt>
    <dgm:pt modelId="{9EFDCD56-42AB-413E-BFE4-EF15BE1810BC}" type="pres">
      <dgm:prSet presAssocID="{6F117A7D-A4A3-41AB-9648-DD9F97E57867}" presName="sibTrans" presStyleCnt="0"/>
      <dgm:spPr/>
    </dgm:pt>
    <dgm:pt modelId="{B001935A-CCC9-453F-B5AB-ECCDCC0BB9EA}" type="pres">
      <dgm:prSet presAssocID="{672E5EC3-F7A2-45C3-BAED-5CC1CFF92A66}" presName="compNode" presStyleCnt="0"/>
      <dgm:spPr/>
    </dgm:pt>
    <dgm:pt modelId="{946EA923-6635-4AB4-8571-EB227AF87D61}" type="pres">
      <dgm:prSet presAssocID="{672E5EC3-F7A2-45C3-BAED-5CC1CFF92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FBF6C87-3179-4413-A18F-AB62B4A1AD1B}" type="pres">
      <dgm:prSet presAssocID="{672E5EC3-F7A2-45C3-BAED-5CC1CFF92A66}" presName="iconSpace" presStyleCnt="0"/>
      <dgm:spPr/>
    </dgm:pt>
    <dgm:pt modelId="{39474521-6F55-4341-BFA2-8F07B2F5FD2E}" type="pres">
      <dgm:prSet presAssocID="{672E5EC3-F7A2-45C3-BAED-5CC1CFF92A66}" presName="parTx" presStyleLbl="revTx" presStyleIdx="2" presStyleCnt="6">
        <dgm:presLayoutVars>
          <dgm:chMax val="0"/>
          <dgm:chPref val="0"/>
        </dgm:presLayoutVars>
      </dgm:prSet>
      <dgm:spPr/>
    </dgm:pt>
    <dgm:pt modelId="{4F29CB4F-AC47-498B-A8DF-9AAB57E25250}" type="pres">
      <dgm:prSet presAssocID="{672E5EC3-F7A2-45C3-BAED-5CC1CFF92A66}" presName="txSpace" presStyleCnt="0"/>
      <dgm:spPr/>
    </dgm:pt>
    <dgm:pt modelId="{8199FD74-FEC1-4314-A531-F825103A2DF6}" type="pres">
      <dgm:prSet presAssocID="{672E5EC3-F7A2-45C3-BAED-5CC1CFF92A66}" presName="desTx" presStyleLbl="revTx" presStyleIdx="3" presStyleCnt="6">
        <dgm:presLayoutVars/>
      </dgm:prSet>
      <dgm:spPr/>
    </dgm:pt>
    <dgm:pt modelId="{8625EF06-12A5-403A-9CB3-F4AFD703A4BA}" type="pres">
      <dgm:prSet presAssocID="{698EB6A3-7DD4-4751-8BC5-F58A594AAEAD}" presName="sibTrans" presStyleCnt="0"/>
      <dgm:spPr/>
    </dgm:pt>
    <dgm:pt modelId="{BF8FC46D-9863-446F-B1DE-C11273ED49DB}" type="pres">
      <dgm:prSet presAssocID="{BFD2478D-990F-4F4F-83D9-C14F579FCD51}" presName="compNode" presStyleCnt="0"/>
      <dgm:spPr/>
    </dgm:pt>
    <dgm:pt modelId="{A412502B-C863-4BB3-A432-4075096BA183}" type="pres">
      <dgm:prSet presAssocID="{BFD2478D-990F-4F4F-83D9-C14F579FCD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DF8634C-AA65-469F-8C81-E6F5EFEB1042}" type="pres">
      <dgm:prSet presAssocID="{BFD2478D-990F-4F4F-83D9-C14F579FCD51}" presName="iconSpace" presStyleCnt="0"/>
      <dgm:spPr/>
    </dgm:pt>
    <dgm:pt modelId="{B36FC17F-D7C8-4A87-8FF4-5A650983968E}" type="pres">
      <dgm:prSet presAssocID="{BFD2478D-990F-4F4F-83D9-C14F579FCD51}" presName="parTx" presStyleLbl="revTx" presStyleIdx="4" presStyleCnt="6">
        <dgm:presLayoutVars>
          <dgm:chMax val="0"/>
          <dgm:chPref val="0"/>
        </dgm:presLayoutVars>
      </dgm:prSet>
      <dgm:spPr/>
    </dgm:pt>
    <dgm:pt modelId="{682D7E35-04FA-4F4A-8AAC-4B77AD3AB914}" type="pres">
      <dgm:prSet presAssocID="{BFD2478D-990F-4F4F-83D9-C14F579FCD51}" presName="txSpace" presStyleCnt="0"/>
      <dgm:spPr/>
    </dgm:pt>
    <dgm:pt modelId="{74695767-4C73-4BD1-AC48-6F18AA21525E}" type="pres">
      <dgm:prSet presAssocID="{BFD2478D-990F-4F4F-83D9-C14F579FCD51}" presName="desTx" presStyleLbl="revTx" presStyleIdx="5" presStyleCnt="6">
        <dgm:presLayoutVars/>
      </dgm:prSet>
      <dgm:spPr/>
    </dgm:pt>
  </dgm:ptLst>
  <dgm:cxnLst>
    <dgm:cxn modelId="{8652E605-B385-4481-B3F9-E3C029ACB168}" srcId="{D14835D0-A0CA-4F08-8A19-7A1624FA68E5}" destId="{7E256D0A-26DF-49B2-BB43-0DAEAA565F8C}" srcOrd="1" destOrd="0" parTransId="{DEA6CBE4-6C96-46BC-92E1-84843D7B95BA}" sibTransId="{1A78A237-AF2D-4C24-ACDD-44A4AC93E8DE}"/>
    <dgm:cxn modelId="{89952510-38C2-4820-BE12-544D29084659}" type="presOf" srcId="{D14835D0-A0CA-4F08-8A19-7A1624FA68E5}" destId="{DAC03D1A-7FAC-4BB2-85B0-1C442B43C6FC}" srcOrd="0" destOrd="0" presId="urn:microsoft.com/office/officeart/2018/2/layout/IconLabelDescriptionList"/>
    <dgm:cxn modelId="{58343C3B-52AA-4E34-A66C-921D49D12054}" type="presOf" srcId="{BFD2478D-990F-4F4F-83D9-C14F579FCD51}" destId="{B36FC17F-D7C8-4A87-8FF4-5A650983968E}" srcOrd="0" destOrd="0" presId="urn:microsoft.com/office/officeart/2018/2/layout/IconLabelDescriptionList"/>
    <dgm:cxn modelId="{C79E345E-F137-4EAF-BCF6-7CA879215A7E}" srcId="{4CFA97A0-0124-4BE5-96B8-7D22B54F2461}" destId="{672E5EC3-F7A2-45C3-BAED-5CC1CFF92A66}" srcOrd="1" destOrd="0" parTransId="{12DCFDC3-2238-4902-8362-1F09AC413C22}" sibTransId="{698EB6A3-7DD4-4751-8BC5-F58A594AAEAD}"/>
    <dgm:cxn modelId="{78AE5B62-816A-4505-B12C-74E24A44FECE}" type="presOf" srcId="{4CFA97A0-0124-4BE5-96B8-7D22B54F2461}" destId="{9AE114CA-8B43-47E7-8D43-A1BE15E678F3}" srcOrd="0" destOrd="0" presId="urn:microsoft.com/office/officeart/2018/2/layout/IconLabelDescriptionList"/>
    <dgm:cxn modelId="{C649BD6B-90F3-4252-87EA-21A614F8D01F}" srcId="{4CFA97A0-0124-4BE5-96B8-7D22B54F2461}" destId="{D14835D0-A0CA-4F08-8A19-7A1624FA68E5}" srcOrd="0" destOrd="0" parTransId="{D105920F-55C6-4FCF-BC3B-DB74A39A0242}" sibTransId="{6F117A7D-A4A3-41AB-9648-DD9F97E57867}"/>
    <dgm:cxn modelId="{75861854-A806-48E7-AA91-805911965A34}" srcId="{D14835D0-A0CA-4F08-8A19-7A1624FA68E5}" destId="{2DA691FD-3FFB-4B35-B5AF-5EFF1BA6555E}" srcOrd="0" destOrd="0" parTransId="{44ACB79C-98A2-4D0D-9E90-691576362322}" sibTransId="{922CE9D7-430E-48FE-9B24-E9B414EDC4BE}"/>
    <dgm:cxn modelId="{4CC87A8D-F8F3-47E8-9FCA-E80EED657D71}" type="presOf" srcId="{672E5EC3-F7A2-45C3-BAED-5CC1CFF92A66}" destId="{39474521-6F55-4341-BFA2-8F07B2F5FD2E}" srcOrd="0" destOrd="0" presId="urn:microsoft.com/office/officeart/2018/2/layout/IconLabelDescriptionList"/>
    <dgm:cxn modelId="{DD673DB3-1E6B-40A8-AA77-1744630F4961}" srcId="{4CFA97A0-0124-4BE5-96B8-7D22B54F2461}" destId="{BFD2478D-990F-4F4F-83D9-C14F579FCD51}" srcOrd="2" destOrd="0" parTransId="{40CFAB85-7325-4DC9-9B42-18B4D4A77E2B}" sibTransId="{9DCCCD0B-FC49-4BF3-8ECA-6746BE506464}"/>
    <dgm:cxn modelId="{0463BCD8-B611-4248-88CC-AA831D186BCD}" type="presOf" srcId="{7E256D0A-26DF-49B2-BB43-0DAEAA565F8C}" destId="{91CAB7FD-E475-464B-AFFC-28AD8C1606D3}" srcOrd="0" destOrd="1" presId="urn:microsoft.com/office/officeart/2018/2/layout/IconLabelDescriptionList"/>
    <dgm:cxn modelId="{D163C1F4-3FBA-41D6-B4E2-801D86138C99}" type="presOf" srcId="{2DA691FD-3FFB-4B35-B5AF-5EFF1BA6555E}" destId="{91CAB7FD-E475-464B-AFFC-28AD8C1606D3}" srcOrd="0" destOrd="0" presId="urn:microsoft.com/office/officeart/2018/2/layout/IconLabelDescriptionList"/>
    <dgm:cxn modelId="{A8A2A0DA-CF48-4923-8B3D-559330E2E6D0}" type="presParOf" srcId="{9AE114CA-8B43-47E7-8D43-A1BE15E678F3}" destId="{4DF2DE99-2E02-47B8-BDFD-516585CC7109}" srcOrd="0" destOrd="0" presId="urn:microsoft.com/office/officeart/2018/2/layout/IconLabelDescriptionList"/>
    <dgm:cxn modelId="{4B34F8A5-EECE-4201-A282-54206A63A552}" type="presParOf" srcId="{4DF2DE99-2E02-47B8-BDFD-516585CC7109}" destId="{7262BE56-7B0B-4134-B6DB-C860D4B33670}" srcOrd="0" destOrd="0" presId="urn:microsoft.com/office/officeart/2018/2/layout/IconLabelDescriptionList"/>
    <dgm:cxn modelId="{8B260158-1AD5-4821-B481-ABCAF356EF18}" type="presParOf" srcId="{4DF2DE99-2E02-47B8-BDFD-516585CC7109}" destId="{E56ACFC3-8EA3-4DF8-901B-6850E9E36A68}" srcOrd="1" destOrd="0" presId="urn:microsoft.com/office/officeart/2018/2/layout/IconLabelDescriptionList"/>
    <dgm:cxn modelId="{FEDB4BB4-33D8-43CD-B1E6-9E165D503479}" type="presParOf" srcId="{4DF2DE99-2E02-47B8-BDFD-516585CC7109}" destId="{DAC03D1A-7FAC-4BB2-85B0-1C442B43C6FC}" srcOrd="2" destOrd="0" presId="urn:microsoft.com/office/officeart/2018/2/layout/IconLabelDescriptionList"/>
    <dgm:cxn modelId="{0B49AA0F-7BF2-40C3-BB36-22D7A75440E4}" type="presParOf" srcId="{4DF2DE99-2E02-47B8-BDFD-516585CC7109}" destId="{0DD7BA03-5A35-4A94-88BC-1C13F910D691}" srcOrd="3" destOrd="0" presId="urn:microsoft.com/office/officeart/2018/2/layout/IconLabelDescriptionList"/>
    <dgm:cxn modelId="{EB51EAA5-A812-4EC3-819D-942852D202F5}" type="presParOf" srcId="{4DF2DE99-2E02-47B8-BDFD-516585CC7109}" destId="{91CAB7FD-E475-464B-AFFC-28AD8C1606D3}" srcOrd="4" destOrd="0" presId="urn:microsoft.com/office/officeart/2018/2/layout/IconLabelDescriptionList"/>
    <dgm:cxn modelId="{5C247EDD-0BB6-41B7-9B44-24AA08A0E3C2}" type="presParOf" srcId="{9AE114CA-8B43-47E7-8D43-A1BE15E678F3}" destId="{9EFDCD56-42AB-413E-BFE4-EF15BE1810BC}" srcOrd="1" destOrd="0" presId="urn:microsoft.com/office/officeart/2018/2/layout/IconLabelDescriptionList"/>
    <dgm:cxn modelId="{BE9EE2A7-B9B3-4068-94F9-1540E5BDFD94}" type="presParOf" srcId="{9AE114CA-8B43-47E7-8D43-A1BE15E678F3}" destId="{B001935A-CCC9-453F-B5AB-ECCDCC0BB9EA}" srcOrd="2" destOrd="0" presId="urn:microsoft.com/office/officeart/2018/2/layout/IconLabelDescriptionList"/>
    <dgm:cxn modelId="{41F2D19B-9EB4-4C72-B055-8B17B752EBB4}" type="presParOf" srcId="{B001935A-CCC9-453F-B5AB-ECCDCC0BB9EA}" destId="{946EA923-6635-4AB4-8571-EB227AF87D61}" srcOrd="0" destOrd="0" presId="urn:microsoft.com/office/officeart/2018/2/layout/IconLabelDescriptionList"/>
    <dgm:cxn modelId="{C850ECF2-2127-4820-8D88-5804C6F7999B}" type="presParOf" srcId="{B001935A-CCC9-453F-B5AB-ECCDCC0BB9EA}" destId="{7FBF6C87-3179-4413-A18F-AB62B4A1AD1B}" srcOrd="1" destOrd="0" presId="urn:microsoft.com/office/officeart/2018/2/layout/IconLabelDescriptionList"/>
    <dgm:cxn modelId="{B4007067-20FE-42AC-9ED3-58D2AD9A610D}" type="presParOf" srcId="{B001935A-CCC9-453F-B5AB-ECCDCC0BB9EA}" destId="{39474521-6F55-4341-BFA2-8F07B2F5FD2E}" srcOrd="2" destOrd="0" presId="urn:microsoft.com/office/officeart/2018/2/layout/IconLabelDescriptionList"/>
    <dgm:cxn modelId="{5E8BD768-BBEA-46E4-A367-7F5E01278516}" type="presParOf" srcId="{B001935A-CCC9-453F-B5AB-ECCDCC0BB9EA}" destId="{4F29CB4F-AC47-498B-A8DF-9AAB57E25250}" srcOrd="3" destOrd="0" presId="urn:microsoft.com/office/officeart/2018/2/layout/IconLabelDescriptionList"/>
    <dgm:cxn modelId="{5013A819-DA4D-43BF-82FD-916BE239CAF8}" type="presParOf" srcId="{B001935A-CCC9-453F-B5AB-ECCDCC0BB9EA}" destId="{8199FD74-FEC1-4314-A531-F825103A2DF6}" srcOrd="4" destOrd="0" presId="urn:microsoft.com/office/officeart/2018/2/layout/IconLabelDescriptionList"/>
    <dgm:cxn modelId="{C534DC7B-335D-48C7-96E6-89CC952C4536}" type="presParOf" srcId="{9AE114CA-8B43-47E7-8D43-A1BE15E678F3}" destId="{8625EF06-12A5-403A-9CB3-F4AFD703A4BA}" srcOrd="3" destOrd="0" presId="urn:microsoft.com/office/officeart/2018/2/layout/IconLabelDescriptionList"/>
    <dgm:cxn modelId="{6967E9A8-E2AE-480E-9B24-E27FFC71F013}" type="presParOf" srcId="{9AE114CA-8B43-47E7-8D43-A1BE15E678F3}" destId="{BF8FC46D-9863-446F-B1DE-C11273ED49DB}" srcOrd="4" destOrd="0" presId="urn:microsoft.com/office/officeart/2018/2/layout/IconLabelDescriptionList"/>
    <dgm:cxn modelId="{07F010EF-6C5F-425C-8F5B-9C287641A8E8}" type="presParOf" srcId="{BF8FC46D-9863-446F-B1DE-C11273ED49DB}" destId="{A412502B-C863-4BB3-A432-4075096BA183}" srcOrd="0" destOrd="0" presId="urn:microsoft.com/office/officeart/2018/2/layout/IconLabelDescriptionList"/>
    <dgm:cxn modelId="{E9D4EA1F-C3D7-489E-A77B-61C991934CE6}" type="presParOf" srcId="{BF8FC46D-9863-446F-B1DE-C11273ED49DB}" destId="{4DF8634C-AA65-469F-8C81-E6F5EFEB1042}" srcOrd="1" destOrd="0" presId="urn:microsoft.com/office/officeart/2018/2/layout/IconLabelDescriptionList"/>
    <dgm:cxn modelId="{B4A91386-2F8A-4843-A7B0-CC7A8189319B}" type="presParOf" srcId="{BF8FC46D-9863-446F-B1DE-C11273ED49DB}" destId="{B36FC17F-D7C8-4A87-8FF4-5A650983968E}" srcOrd="2" destOrd="0" presId="urn:microsoft.com/office/officeart/2018/2/layout/IconLabelDescriptionList"/>
    <dgm:cxn modelId="{D072D36B-ADAA-409B-B128-13B350314169}" type="presParOf" srcId="{BF8FC46D-9863-446F-B1DE-C11273ED49DB}" destId="{682D7E35-04FA-4F4A-8AAC-4B77AD3AB914}" srcOrd="3" destOrd="0" presId="urn:microsoft.com/office/officeart/2018/2/layout/IconLabelDescriptionList"/>
    <dgm:cxn modelId="{730038C8-8A4F-45A2-A848-6473721BA383}" type="presParOf" srcId="{BF8FC46D-9863-446F-B1DE-C11273ED49DB}" destId="{74695767-4C73-4BD1-AC48-6F18AA21525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4CB4C6-FF2A-4D01-9EE8-36DA335B114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11F401F-6113-42A1-AE10-9D0C3494A0BC}">
      <dgm:prSet/>
      <dgm:spPr/>
      <dgm:t>
        <a:bodyPr/>
        <a:lstStyle/>
        <a:p>
          <a:r>
            <a:rPr lang="en-US"/>
            <a:t>Define Marketing Research </a:t>
          </a:r>
        </a:p>
      </dgm:t>
    </dgm:pt>
    <dgm:pt modelId="{F98C4E3D-3692-422D-A4D5-2EFD34E6DC44}" type="parTrans" cxnId="{6D44FFBF-D2A4-4094-9EBA-2114D4EF146C}">
      <dgm:prSet/>
      <dgm:spPr/>
      <dgm:t>
        <a:bodyPr/>
        <a:lstStyle/>
        <a:p>
          <a:endParaRPr lang="en-US"/>
        </a:p>
      </dgm:t>
    </dgm:pt>
    <dgm:pt modelId="{8610F926-9914-4762-BB01-2C7C4DB1E1AF}" type="sibTrans" cxnId="{6D44FFBF-D2A4-4094-9EBA-2114D4EF146C}">
      <dgm:prSet/>
      <dgm:spPr/>
      <dgm:t>
        <a:bodyPr/>
        <a:lstStyle/>
        <a:p>
          <a:endParaRPr lang="en-US"/>
        </a:p>
      </dgm:t>
    </dgm:pt>
    <dgm:pt modelId="{CC5447A4-0C6F-481C-BFEE-02ECAF46346D}">
      <dgm:prSet/>
      <dgm:spPr/>
      <dgm:t>
        <a:bodyPr/>
        <a:lstStyle/>
        <a:p>
          <a:r>
            <a:rPr lang="en-US" dirty="0"/>
            <a:t>Purpose of Marketing Research </a:t>
          </a:r>
        </a:p>
      </dgm:t>
    </dgm:pt>
    <dgm:pt modelId="{BA41325C-AA5E-4DEC-97DD-3A45C64C969D}" type="parTrans" cxnId="{7F3522E6-3CE1-47C3-BF62-A9E78050CD88}">
      <dgm:prSet/>
      <dgm:spPr/>
      <dgm:t>
        <a:bodyPr/>
        <a:lstStyle/>
        <a:p>
          <a:endParaRPr lang="en-US"/>
        </a:p>
      </dgm:t>
    </dgm:pt>
    <dgm:pt modelId="{D811F17E-2A01-4626-BC59-E419CC2FDC7A}" type="sibTrans" cxnId="{7F3522E6-3CE1-47C3-BF62-A9E78050CD88}">
      <dgm:prSet/>
      <dgm:spPr/>
      <dgm:t>
        <a:bodyPr/>
        <a:lstStyle/>
        <a:p>
          <a:endParaRPr lang="en-US"/>
        </a:p>
      </dgm:t>
    </dgm:pt>
    <dgm:pt modelId="{1F821044-1170-4A62-9F51-76000A4E7E82}">
      <dgm:prSet/>
      <dgm:spPr/>
      <dgm:t>
        <a:bodyPr/>
        <a:lstStyle/>
        <a:p>
          <a:r>
            <a:rPr lang="en-US"/>
            <a:t>Marketing Research Problems </a:t>
          </a:r>
        </a:p>
      </dgm:t>
    </dgm:pt>
    <dgm:pt modelId="{0F272F98-3CE2-4391-AB75-ADAB0D9230F8}" type="parTrans" cxnId="{0A517CD7-9233-466C-B8BB-6303F7E52FC8}">
      <dgm:prSet/>
      <dgm:spPr/>
      <dgm:t>
        <a:bodyPr/>
        <a:lstStyle/>
        <a:p>
          <a:endParaRPr lang="en-US"/>
        </a:p>
      </dgm:t>
    </dgm:pt>
    <dgm:pt modelId="{FE85B4D2-EF4C-4EE3-9823-36985E3B95B8}" type="sibTrans" cxnId="{0A517CD7-9233-466C-B8BB-6303F7E52FC8}">
      <dgm:prSet/>
      <dgm:spPr/>
      <dgm:t>
        <a:bodyPr/>
        <a:lstStyle/>
        <a:p>
          <a:endParaRPr lang="en-US"/>
        </a:p>
      </dgm:t>
    </dgm:pt>
    <dgm:pt modelId="{2BFF2C9C-0BAD-4047-BA46-11FD53A8A196}">
      <dgm:prSet/>
      <dgm:spPr/>
      <dgm:t>
        <a:bodyPr/>
        <a:lstStyle/>
        <a:p>
          <a:r>
            <a:rPr lang="en-US" dirty="0"/>
            <a:t>Examples of Marketing Research</a:t>
          </a:r>
        </a:p>
      </dgm:t>
    </dgm:pt>
    <dgm:pt modelId="{053680AB-C57B-441D-A71B-977B74346AC1}" type="parTrans" cxnId="{06BD7A0C-FD90-4FF7-8593-0EE0F97CB6A4}">
      <dgm:prSet/>
      <dgm:spPr/>
      <dgm:t>
        <a:bodyPr/>
        <a:lstStyle/>
        <a:p>
          <a:endParaRPr lang="en-US"/>
        </a:p>
      </dgm:t>
    </dgm:pt>
    <dgm:pt modelId="{95724435-CEEC-40AC-8754-F63AEB80AEC8}" type="sibTrans" cxnId="{06BD7A0C-FD90-4FF7-8593-0EE0F97CB6A4}">
      <dgm:prSet/>
      <dgm:spPr/>
      <dgm:t>
        <a:bodyPr/>
        <a:lstStyle/>
        <a:p>
          <a:endParaRPr lang="en-US"/>
        </a:p>
      </dgm:t>
    </dgm:pt>
    <dgm:pt modelId="{E945AD99-49E8-43FD-9FCE-44D4DB013D69}">
      <dgm:prSet/>
      <dgm:spPr/>
      <dgm:t>
        <a:bodyPr/>
        <a:lstStyle/>
        <a:p>
          <a:r>
            <a:rPr lang="en-US" dirty="0"/>
            <a:t>Marketing Research Process</a:t>
          </a:r>
        </a:p>
      </dgm:t>
    </dgm:pt>
    <dgm:pt modelId="{6BA802C7-657D-42EC-9CAA-124B05BF94A1}" type="parTrans" cxnId="{FB70349B-1EEC-4F96-B191-3D35A8B86BC4}">
      <dgm:prSet/>
      <dgm:spPr/>
    </dgm:pt>
    <dgm:pt modelId="{D66168ED-6486-4C2B-9C10-52DB4559A2E9}" type="sibTrans" cxnId="{FB70349B-1EEC-4F96-B191-3D35A8B86BC4}">
      <dgm:prSet/>
      <dgm:spPr/>
    </dgm:pt>
    <dgm:pt modelId="{7FDE1934-EF4E-4939-9DC6-8ABB126A0BD7}" type="pres">
      <dgm:prSet presAssocID="{884CB4C6-FF2A-4D01-9EE8-36DA335B1143}" presName="linear" presStyleCnt="0">
        <dgm:presLayoutVars>
          <dgm:animLvl val="lvl"/>
          <dgm:resizeHandles val="exact"/>
        </dgm:presLayoutVars>
      </dgm:prSet>
      <dgm:spPr/>
    </dgm:pt>
    <dgm:pt modelId="{0833E6E1-5448-4229-91DB-65AB43B045B8}" type="pres">
      <dgm:prSet presAssocID="{011F401F-6113-42A1-AE10-9D0C3494A0BC}" presName="parentText" presStyleLbl="node1" presStyleIdx="0" presStyleCnt="5">
        <dgm:presLayoutVars>
          <dgm:chMax val="0"/>
          <dgm:bulletEnabled val="1"/>
        </dgm:presLayoutVars>
      </dgm:prSet>
      <dgm:spPr/>
    </dgm:pt>
    <dgm:pt modelId="{EB52CEE1-B884-420C-99C3-34834BF6774E}" type="pres">
      <dgm:prSet presAssocID="{8610F926-9914-4762-BB01-2C7C4DB1E1AF}" presName="spacer" presStyleCnt="0"/>
      <dgm:spPr/>
    </dgm:pt>
    <dgm:pt modelId="{6CE83F54-3A78-499F-BBA4-1B516AAAD98B}" type="pres">
      <dgm:prSet presAssocID="{CC5447A4-0C6F-481C-BFEE-02ECAF46346D}" presName="parentText" presStyleLbl="node1" presStyleIdx="1" presStyleCnt="5">
        <dgm:presLayoutVars>
          <dgm:chMax val="0"/>
          <dgm:bulletEnabled val="1"/>
        </dgm:presLayoutVars>
      </dgm:prSet>
      <dgm:spPr/>
    </dgm:pt>
    <dgm:pt modelId="{C57140DE-CB80-43E6-B84B-896ADA9D30C4}" type="pres">
      <dgm:prSet presAssocID="{D811F17E-2A01-4626-BC59-E419CC2FDC7A}" presName="spacer" presStyleCnt="0"/>
      <dgm:spPr/>
    </dgm:pt>
    <dgm:pt modelId="{DC72439B-8FC7-48F0-96FE-7D84D6D28A36}" type="pres">
      <dgm:prSet presAssocID="{E945AD99-49E8-43FD-9FCE-44D4DB013D69}" presName="parentText" presStyleLbl="node1" presStyleIdx="2" presStyleCnt="5">
        <dgm:presLayoutVars>
          <dgm:chMax val="0"/>
          <dgm:bulletEnabled val="1"/>
        </dgm:presLayoutVars>
      </dgm:prSet>
      <dgm:spPr/>
    </dgm:pt>
    <dgm:pt modelId="{1C762016-F9C3-42F1-B7BC-33F179D1018F}" type="pres">
      <dgm:prSet presAssocID="{D66168ED-6486-4C2B-9C10-52DB4559A2E9}" presName="spacer" presStyleCnt="0"/>
      <dgm:spPr/>
    </dgm:pt>
    <dgm:pt modelId="{7E20A63E-DC82-4F93-8F29-A7C6F4DE2310}" type="pres">
      <dgm:prSet presAssocID="{1F821044-1170-4A62-9F51-76000A4E7E82}" presName="parentText" presStyleLbl="node1" presStyleIdx="3" presStyleCnt="5">
        <dgm:presLayoutVars>
          <dgm:chMax val="0"/>
          <dgm:bulletEnabled val="1"/>
        </dgm:presLayoutVars>
      </dgm:prSet>
      <dgm:spPr/>
    </dgm:pt>
    <dgm:pt modelId="{9C577431-3533-44A1-9EE3-2EB15AF849FD}" type="pres">
      <dgm:prSet presAssocID="{FE85B4D2-EF4C-4EE3-9823-36985E3B95B8}" presName="spacer" presStyleCnt="0"/>
      <dgm:spPr/>
    </dgm:pt>
    <dgm:pt modelId="{457DA414-0DEC-49F0-A3AF-656CDC86C195}" type="pres">
      <dgm:prSet presAssocID="{2BFF2C9C-0BAD-4047-BA46-11FD53A8A196}" presName="parentText" presStyleLbl="node1" presStyleIdx="4" presStyleCnt="5">
        <dgm:presLayoutVars>
          <dgm:chMax val="0"/>
          <dgm:bulletEnabled val="1"/>
        </dgm:presLayoutVars>
      </dgm:prSet>
      <dgm:spPr/>
    </dgm:pt>
  </dgm:ptLst>
  <dgm:cxnLst>
    <dgm:cxn modelId="{06BD7A0C-FD90-4FF7-8593-0EE0F97CB6A4}" srcId="{884CB4C6-FF2A-4D01-9EE8-36DA335B1143}" destId="{2BFF2C9C-0BAD-4047-BA46-11FD53A8A196}" srcOrd="4" destOrd="0" parTransId="{053680AB-C57B-441D-A71B-977B74346AC1}" sibTransId="{95724435-CEEC-40AC-8754-F63AEB80AEC8}"/>
    <dgm:cxn modelId="{35506013-1732-47A7-830E-97E59563FEF0}" type="presOf" srcId="{1F821044-1170-4A62-9F51-76000A4E7E82}" destId="{7E20A63E-DC82-4F93-8F29-A7C6F4DE2310}" srcOrd="0" destOrd="0" presId="urn:microsoft.com/office/officeart/2005/8/layout/vList2"/>
    <dgm:cxn modelId="{91416D74-F9D2-4C7A-98A2-5291D33B453E}" type="presOf" srcId="{884CB4C6-FF2A-4D01-9EE8-36DA335B1143}" destId="{7FDE1934-EF4E-4939-9DC6-8ABB126A0BD7}" srcOrd="0" destOrd="0" presId="urn:microsoft.com/office/officeart/2005/8/layout/vList2"/>
    <dgm:cxn modelId="{D75BDB8F-283F-4B1C-98AD-A701F2675C81}" type="presOf" srcId="{011F401F-6113-42A1-AE10-9D0C3494A0BC}" destId="{0833E6E1-5448-4229-91DB-65AB43B045B8}" srcOrd="0" destOrd="0" presId="urn:microsoft.com/office/officeart/2005/8/layout/vList2"/>
    <dgm:cxn modelId="{FB70349B-1EEC-4F96-B191-3D35A8B86BC4}" srcId="{884CB4C6-FF2A-4D01-9EE8-36DA335B1143}" destId="{E945AD99-49E8-43FD-9FCE-44D4DB013D69}" srcOrd="2" destOrd="0" parTransId="{6BA802C7-657D-42EC-9CAA-124B05BF94A1}" sibTransId="{D66168ED-6486-4C2B-9C10-52DB4559A2E9}"/>
    <dgm:cxn modelId="{332338A9-B690-4C54-9B1B-456CA6DBCE84}" type="presOf" srcId="{E945AD99-49E8-43FD-9FCE-44D4DB013D69}" destId="{DC72439B-8FC7-48F0-96FE-7D84D6D28A36}" srcOrd="0" destOrd="0" presId="urn:microsoft.com/office/officeart/2005/8/layout/vList2"/>
    <dgm:cxn modelId="{6D44FFBF-D2A4-4094-9EBA-2114D4EF146C}" srcId="{884CB4C6-FF2A-4D01-9EE8-36DA335B1143}" destId="{011F401F-6113-42A1-AE10-9D0C3494A0BC}" srcOrd="0" destOrd="0" parTransId="{F98C4E3D-3692-422D-A4D5-2EFD34E6DC44}" sibTransId="{8610F926-9914-4762-BB01-2C7C4DB1E1AF}"/>
    <dgm:cxn modelId="{4FA725C3-DC38-4A54-9410-69454F9E853D}" type="presOf" srcId="{2BFF2C9C-0BAD-4047-BA46-11FD53A8A196}" destId="{457DA414-0DEC-49F0-A3AF-656CDC86C195}" srcOrd="0" destOrd="0" presId="urn:microsoft.com/office/officeart/2005/8/layout/vList2"/>
    <dgm:cxn modelId="{8E1422C4-B7B6-4120-90DE-73C492F69C0E}" type="presOf" srcId="{CC5447A4-0C6F-481C-BFEE-02ECAF46346D}" destId="{6CE83F54-3A78-499F-BBA4-1B516AAAD98B}" srcOrd="0" destOrd="0" presId="urn:microsoft.com/office/officeart/2005/8/layout/vList2"/>
    <dgm:cxn modelId="{0A517CD7-9233-466C-B8BB-6303F7E52FC8}" srcId="{884CB4C6-FF2A-4D01-9EE8-36DA335B1143}" destId="{1F821044-1170-4A62-9F51-76000A4E7E82}" srcOrd="3" destOrd="0" parTransId="{0F272F98-3CE2-4391-AB75-ADAB0D9230F8}" sibTransId="{FE85B4D2-EF4C-4EE3-9823-36985E3B95B8}"/>
    <dgm:cxn modelId="{7F3522E6-3CE1-47C3-BF62-A9E78050CD88}" srcId="{884CB4C6-FF2A-4D01-9EE8-36DA335B1143}" destId="{CC5447A4-0C6F-481C-BFEE-02ECAF46346D}" srcOrd="1" destOrd="0" parTransId="{BA41325C-AA5E-4DEC-97DD-3A45C64C969D}" sibTransId="{D811F17E-2A01-4626-BC59-E419CC2FDC7A}"/>
    <dgm:cxn modelId="{C65F2E72-95BB-4F18-8FEC-BA49411A5F5B}" type="presParOf" srcId="{7FDE1934-EF4E-4939-9DC6-8ABB126A0BD7}" destId="{0833E6E1-5448-4229-91DB-65AB43B045B8}" srcOrd="0" destOrd="0" presId="urn:microsoft.com/office/officeart/2005/8/layout/vList2"/>
    <dgm:cxn modelId="{D2BD0A6F-0D98-41AE-9296-3E72DA2B33BB}" type="presParOf" srcId="{7FDE1934-EF4E-4939-9DC6-8ABB126A0BD7}" destId="{EB52CEE1-B884-420C-99C3-34834BF6774E}" srcOrd="1" destOrd="0" presId="urn:microsoft.com/office/officeart/2005/8/layout/vList2"/>
    <dgm:cxn modelId="{3B0F894E-BE9C-43A1-B11A-61A8C1C1493D}" type="presParOf" srcId="{7FDE1934-EF4E-4939-9DC6-8ABB126A0BD7}" destId="{6CE83F54-3A78-499F-BBA4-1B516AAAD98B}" srcOrd="2" destOrd="0" presId="urn:microsoft.com/office/officeart/2005/8/layout/vList2"/>
    <dgm:cxn modelId="{B0964CF2-FF4F-4DA5-AD86-732FD3D733F5}" type="presParOf" srcId="{7FDE1934-EF4E-4939-9DC6-8ABB126A0BD7}" destId="{C57140DE-CB80-43E6-B84B-896ADA9D30C4}" srcOrd="3" destOrd="0" presId="urn:microsoft.com/office/officeart/2005/8/layout/vList2"/>
    <dgm:cxn modelId="{72E55C05-B8F7-4AC3-81BD-3448EA548D9D}" type="presParOf" srcId="{7FDE1934-EF4E-4939-9DC6-8ABB126A0BD7}" destId="{DC72439B-8FC7-48F0-96FE-7D84D6D28A36}" srcOrd="4" destOrd="0" presId="urn:microsoft.com/office/officeart/2005/8/layout/vList2"/>
    <dgm:cxn modelId="{4DDD04BF-5497-4272-BB5E-55B613E4A303}" type="presParOf" srcId="{7FDE1934-EF4E-4939-9DC6-8ABB126A0BD7}" destId="{1C762016-F9C3-42F1-B7BC-33F179D1018F}" srcOrd="5" destOrd="0" presId="urn:microsoft.com/office/officeart/2005/8/layout/vList2"/>
    <dgm:cxn modelId="{8C055931-E5F2-470C-AA91-F2FDC96C7F5A}" type="presParOf" srcId="{7FDE1934-EF4E-4939-9DC6-8ABB126A0BD7}" destId="{7E20A63E-DC82-4F93-8F29-A7C6F4DE2310}" srcOrd="6" destOrd="0" presId="urn:microsoft.com/office/officeart/2005/8/layout/vList2"/>
    <dgm:cxn modelId="{411FE020-CC9A-489B-A01E-B7F55C527939}" type="presParOf" srcId="{7FDE1934-EF4E-4939-9DC6-8ABB126A0BD7}" destId="{9C577431-3533-44A1-9EE3-2EB15AF849FD}" srcOrd="7" destOrd="0" presId="urn:microsoft.com/office/officeart/2005/8/layout/vList2"/>
    <dgm:cxn modelId="{A6C90510-4522-40BD-830E-19BA582552CB}" type="presParOf" srcId="{7FDE1934-EF4E-4939-9DC6-8ABB126A0BD7}" destId="{457DA414-0DEC-49F0-A3AF-656CDC86C19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8F1ADF-BFB9-45A7-82CC-8E4D25B101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671B66-2E58-40B8-920F-6992B4969D96}">
      <dgm:prSet/>
      <dgm:spPr/>
      <dgm:t>
        <a:bodyPr/>
        <a:lstStyle/>
        <a:p>
          <a:pPr>
            <a:lnSpc>
              <a:spcPct val="100000"/>
            </a:lnSpc>
          </a:pPr>
          <a:r>
            <a:rPr lang="en-US"/>
            <a:t>Determine optimal promotional mix</a:t>
          </a:r>
        </a:p>
      </dgm:t>
    </dgm:pt>
    <dgm:pt modelId="{E80C6287-EE1D-4192-844A-5F3BE6722AE6}" type="parTrans" cxnId="{4D687DFD-FEBB-49AC-A4B8-2EDD8FB1FE5E}">
      <dgm:prSet/>
      <dgm:spPr/>
      <dgm:t>
        <a:bodyPr/>
        <a:lstStyle/>
        <a:p>
          <a:endParaRPr lang="en-US"/>
        </a:p>
      </dgm:t>
    </dgm:pt>
    <dgm:pt modelId="{B3AB5638-6F3C-430B-8ABB-EA2035FB57F0}" type="sibTrans" cxnId="{4D687DFD-FEBB-49AC-A4B8-2EDD8FB1FE5E}">
      <dgm:prSet/>
      <dgm:spPr/>
      <dgm:t>
        <a:bodyPr/>
        <a:lstStyle/>
        <a:p>
          <a:pPr>
            <a:lnSpc>
              <a:spcPct val="100000"/>
            </a:lnSpc>
          </a:pPr>
          <a:endParaRPr lang="en-US"/>
        </a:p>
      </dgm:t>
    </dgm:pt>
    <dgm:pt modelId="{B6F40F10-245C-4DA5-8929-CFE8C18256C6}">
      <dgm:prSet/>
      <dgm:spPr/>
      <dgm:t>
        <a:bodyPr/>
        <a:lstStyle/>
        <a:p>
          <a:pPr>
            <a:lnSpc>
              <a:spcPct val="100000"/>
            </a:lnSpc>
          </a:pPr>
          <a:r>
            <a:rPr lang="en-US"/>
            <a:t>Establish market protentional for a new product</a:t>
          </a:r>
        </a:p>
      </dgm:t>
    </dgm:pt>
    <dgm:pt modelId="{231EEC03-81E9-4249-B14A-E825BFFBD5DE}" type="parTrans" cxnId="{093F13BE-999C-4BEF-A677-EDDDDB8A8F7F}">
      <dgm:prSet/>
      <dgm:spPr/>
      <dgm:t>
        <a:bodyPr/>
        <a:lstStyle/>
        <a:p>
          <a:endParaRPr lang="en-US"/>
        </a:p>
      </dgm:t>
    </dgm:pt>
    <dgm:pt modelId="{51B71347-DE0F-44C3-9077-BA974CEC99BC}" type="sibTrans" cxnId="{093F13BE-999C-4BEF-A677-EDDDDB8A8F7F}">
      <dgm:prSet/>
      <dgm:spPr/>
      <dgm:t>
        <a:bodyPr/>
        <a:lstStyle/>
        <a:p>
          <a:pPr>
            <a:lnSpc>
              <a:spcPct val="100000"/>
            </a:lnSpc>
          </a:pPr>
          <a:endParaRPr lang="en-US"/>
        </a:p>
      </dgm:t>
    </dgm:pt>
    <dgm:pt modelId="{B006D93C-E477-44C0-9B62-A8DFC4A0790F}">
      <dgm:prSet/>
      <dgm:spPr/>
      <dgm:t>
        <a:bodyPr/>
        <a:lstStyle/>
        <a:p>
          <a:pPr>
            <a:lnSpc>
              <a:spcPct val="100000"/>
            </a:lnSpc>
          </a:pPr>
          <a:r>
            <a:rPr lang="en-US"/>
            <a:t>Determine product pricing </a:t>
          </a:r>
        </a:p>
      </dgm:t>
    </dgm:pt>
    <dgm:pt modelId="{A656D0C1-6832-49EF-8649-AAF6D13A0E9A}" type="parTrans" cxnId="{9F3A266D-700F-4E7C-9BA8-D7F48908A457}">
      <dgm:prSet/>
      <dgm:spPr/>
      <dgm:t>
        <a:bodyPr/>
        <a:lstStyle/>
        <a:p>
          <a:endParaRPr lang="en-US"/>
        </a:p>
      </dgm:t>
    </dgm:pt>
    <dgm:pt modelId="{CA98E396-E9C4-45D8-9846-C999CF5A054E}" type="sibTrans" cxnId="{9F3A266D-700F-4E7C-9BA8-D7F48908A457}">
      <dgm:prSet/>
      <dgm:spPr/>
      <dgm:t>
        <a:bodyPr/>
        <a:lstStyle/>
        <a:p>
          <a:pPr>
            <a:lnSpc>
              <a:spcPct val="100000"/>
            </a:lnSpc>
          </a:pPr>
          <a:endParaRPr lang="en-US"/>
        </a:p>
      </dgm:t>
    </dgm:pt>
    <dgm:pt modelId="{AAA25635-DB89-4D54-B1CC-3D0E53D3364D}">
      <dgm:prSet/>
      <dgm:spPr/>
      <dgm:t>
        <a:bodyPr/>
        <a:lstStyle/>
        <a:p>
          <a:pPr>
            <a:lnSpc>
              <a:spcPct val="100000"/>
            </a:lnSpc>
          </a:pPr>
          <a:r>
            <a:rPr lang="en-US"/>
            <a:t>Determine location of retail outlets</a:t>
          </a:r>
        </a:p>
      </dgm:t>
    </dgm:pt>
    <dgm:pt modelId="{CB5EFF28-15F1-465D-9523-54CD341F3208}" type="parTrans" cxnId="{F1D6CFCA-322E-44EC-BC2C-00E86F11D921}">
      <dgm:prSet/>
      <dgm:spPr/>
      <dgm:t>
        <a:bodyPr/>
        <a:lstStyle/>
        <a:p>
          <a:endParaRPr lang="en-US"/>
        </a:p>
      </dgm:t>
    </dgm:pt>
    <dgm:pt modelId="{4D522B59-4DA6-471F-869E-CF30136298D8}" type="sibTrans" cxnId="{F1D6CFCA-322E-44EC-BC2C-00E86F11D921}">
      <dgm:prSet/>
      <dgm:spPr/>
      <dgm:t>
        <a:bodyPr/>
        <a:lstStyle/>
        <a:p>
          <a:endParaRPr lang="en-US"/>
        </a:p>
      </dgm:t>
    </dgm:pt>
    <dgm:pt modelId="{64A71606-7480-4195-9765-3BCC7C6FE358}" type="pres">
      <dgm:prSet presAssocID="{A38F1ADF-BFB9-45A7-82CC-8E4D25B101B2}" presName="root" presStyleCnt="0">
        <dgm:presLayoutVars>
          <dgm:dir/>
          <dgm:resizeHandles val="exact"/>
        </dgm:presLayoutVars>
      </dgm:prSet>
      <dgm:spPr/>
    </dgm:pt>
    <dgm:pt modelId="{CF33D454-3584-4185-9803-5941A584742A}" type="pres">
      <dgm:prSet presAssocID="{17671B66-2E58-40B8-920F-6992B4969D96}" presName="compNode" presStyleCnt="0"/>
      <dgm:spPr/>
    </dgm:pt>
    <dgm:pt modelId="{C7002D08-9303-416C-B0A0-F08492E749A8}" type="pres">
      <dgm:prSet presAssocID="{17671B66-2E58-40B8-920F-6992B4969D96}" presName="bgRect" presStyleLbl="bgShp" presStyleIdx="0" presStyleCnt="4"/>
      <dgm:spPr/>
    </dgm:pt>
    <dgm:pt modelId="{C5700E3D-FA44-4A0E-A2B1-B5F96EF0895D}" type="pres">
      <dgm:prSet presAssocID="{17671B66-2E58-40B8-920F-6992B4969D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5D5B05-B793-4BA7-86DD-24C737F45B7E}" type="pres">
      <dgm:prSet presAssocID="{17671B66-2E58-40B8-920F-6992B4969D96}" presName="spaceRect" presStyleCnt="0"/>
      <dgm:spPr/>
    </dgm:pt>
    <dgm:pt modelId="{71217647-076C-4F3E-A56F-38C1130FBF9E}" type="pres">
      <dgm:prSet presAssocID="{17671B66-2E58-40B8-920F-6992B4969D96}" presName="parTx" presStyleLbl="revTx" presStyleIdx="0" presStyleCnt="4">
        <dgm:presLayoutVars>
          <dgm:chMax val="0"/>
          <dgm:chPref val="0"/>
        </dgm:presLayoutVars>
      </dgm:prSet>
      <dgm:spPr/>
    </dgm:pt>
    <dgm:pt modelId="{F74FEED9-313E-4F5F-ABBF-FFAFA2BFE4AB}" type="pres">
      <dgm:prSet presAssocID="{B3AB5638-6F3C-430B-8ABB-EA2035FB57F0}" presName="sibTrans" presStyleCnt="0"/>
      <dgm:spPr/>
    </dgm:pt>
    <dgm:pt modelId="{FD9CAEC8-BC70-4F57-987C-6884A13ECDE4}" type="pres">
      <dgm:prSet presAssocID="{B6F40F10-245C-4DA5-8929-CFE8C18256C6}" presName="compNode" presStyleCnt="0"/>
      <dgm:spPr/>
    </dgm:pt>
    <dgm:pt modelId="{5CB7775D-A585-418C-9033-AE3CC5A2C78F}" type="pres">
      <dgm:prSet presAssocID="{B6F40F10-245C-4DA5-8929-CFE8C18256C6}" presName="bgRect" presStyleLbl="bgShp" presStyleIdx="1" presStyleCnt="4"/>
      <dgm:spPr/>
    </dgm:pt>
    <dgm:pt modelId="{6831EA93-2371-4547-AACF-D8B2C325948C}" type="pres">
      <dgm:prSet presAssocID="{B6F40F10-245C-4DA5-8929-CFE8C18256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8968D31-FF6C-4905-ABF4-E9B68A0DC24C}" type="pres">
      <dgm:prSet presAssocID="{B6F40F10-245C-4DA5-8929-CFE8C18256C6}" presName="spaceRect" presStyleCnt="0"/>
      <dgm:spPr/>
    </dgm:pt>
    <dgm:pt modelId="{6BA9E5B9-E65A-495E-8604-746450FE131A}" type="pres">
      <dgm:prSet presAssocID="{B6F40F10-245C-4DA5-8929-CFE8C18256C6}" presName="parTx" presStyleLbl="revTx" presStyleIdx="1" presStyleCnt="4">
        <dgm:presLayoutVars>
          <dgm:chMax val="0"/>
          <dgm:chPref val="0"/>
        </dgm:presLayoutVars>
      </dgm:prSet>
      <dgm:spPr/>
    </dgm:pt>
    <dgm:pt modelId="{F5387AE4-9443-48C7-8ED3-D693E385D84A}" type="pres">
      <dgm:prSet presAssocID="{51B71347-DE0F-44C3-9077-BA974CEC99BC}" presName="sibTrans" presStyleCnt="0"/>
      <dgm:spPr/>
    </dgm:pt>
    <dgm:pt modelId="{8DC51E5A-D513-4DF0-A2AC-9C1C919CF47C}" type="pres">
      <dgm:prSet presAssocID="{B006D93C-E477-44C0-9B62-A8DFC4A0790F}" presName="compNode" presStyleCnt="0"/>
      <dgm:spPr/>
    </dgm:pt>
    <dgm:pt modelId="{7CC7B53F-B105-4470-BDB6-ECC763DC36C0}" type="pres">
      <dgm:prSet presAssocID="{B006D93C-E477-44C0-9B62-A8DFC4A0790F}" presName="bgRect" presStyleLbl="bgShp" presStyleIdx="2" presStyleCnt="4"/>
      <dgm:spPr/>
    </dgm:pt>
    <dgm:pt modelId="{8A9F2497-9488-4E73-A332-0481A28579D8}" type="pres">
      <dgm:prSet presAssocID="{B006D93C-E477-44C0-9B62-A8DFC4A079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1CC69CEF-2F39-4C33-9410-9E48C38806DA}" type="pres">
      <dgm:prSet presAssocID="{B006D93C-E477-44C0-9B62-A8DFC4A0790F}" presName="spaceRect" presStyleCnt="0"/>
      <dgm:spPr/>
    </dgm:pt>
    <dgm:pt modelId="{70509DD5-B71B-4168-8307-ECF237729D21}" type="pres">
      <dgm:prSet presAssocID="{B006D93C-E477-44C0-9B62-A8DFC4A0790F}" presName="parTx" presStyleLbl="revTx" presStyleIdx="2" presStyleCnt="4">
        <dgm:presLayoutVars>
          <dgm:chMax val="0"/>
          <dgm:chPref val="0"/>
        </dgm:presLayoutVars>
      </dgm:prSet>
      <dgm:spPr/>
    </dgm:pt>
    <dgm:pt modelId="{A9633410-6154-409C-A616-3444FE322F25}" type="pres">
      <dgm:prSet presAssocID="{CA98E396-E9C4-45D8-9846-C999CF5A054E}" presName="sibTrans" presStyleCnt="0"/>
      <dgm:spPr/>
    </dgm:pt>
    <dgm:pt modelId="{08CA8BDA-B33D-461D-8B1C-477D7BB56BF9}" type="pres">
      <dgm:prSet presAssocID="{AAA25635-DB89-4D54-B1CC-3D0E53D3364D}" presName="compNode" presStyleCnt="0"/>
      <dgm:spPr/>
    </dgm:pt>
    <dgm:pt modelId="{585D0F85-7BFD-4636-9856-19B5B7F98A99}" type="pres">
      <dgm:prSet presAssocID="{AAA25635-DB89-4D54-B1CC-3D0E53D3364D}" presName="bgRect" presStyleLbl="bgShp" presStyleIdx="3" presStyleCnt="4"/>
      <dgm:spPr/>
    </dgm:pt>
    <dgm:pt modelId="{6EBFC8BA-01B1-4728-AF2C-92DC97D65C37}" type="pres">
      <dgm:prSet presAssocID="{AAA25635-DB89-4D54-B1CC-3D0E53D336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356B1512-9A1B-41A1-AA01-2D41E6AA6018}" type="pres">
      <dgm:prSet presAssocID="{AAA25635-DB89-4D54-B1CC-3D0E53D3364D}" presName="spaceRect" presStyleCnt="0"/>
      <dgm:spPr/>
    </dgm:pt>
    <dgm:pt modelId="{836E5F3E-A9B7-422A-A2A1-CA5E0946111E}" type="pres">
      <dgm:prSet presAssocID="{AAA25635-DB89-4D54-B1CC-3D0E53D3364D}" presName="parTx" presStyleLbl="revTx" presStyleIdx="3" presStyleCnt="4">
        <dgm:presLayoutVars>
          <dgm:chMax val="0"/>
          <dgm:chPref val="0"/>
        </dgm:presLayoutVars>
      </dgm:prSet>
      <dgm:spPr/>
    </dgm:pt>
  </dgm:ptLst>
  <dgm:cxnLst>
    <dgm:cxn modelId="{B35F7034-E8EF-4A69-BA2C-BE00C96FB3EC}" type="presOf" srcId="{17671B66-2E58-40B8-920F-6992B4969D96}" destId="{71217647-076C-4F3E-A56F-38C1130FBF9E}" srcOrd="0" destOrd="0" presId="urn:microsoft.com/office/officeart/2018/2/layout/IconVerticalSolidList"/>
    <dgm:cxn modelId="{65FCC666-89AD-4CA0-83A0-790D16504B82}" type="presOf" srcId="{B006D93C-E477-44C0-9B62-A8DFC4A0790F}" destId="{70509DD5-B71B-4168-8307-ECF237729D21}" srcOrd="0" destOrd="0" presId="urn:microsoft.com/office/officeart/2018/2/layout/IconVerticalSolidList"/>
    <dgm:cxn modelId="{152FD646-2E30-472E-8493-161EA1A72121}" type="presOf" srcId="{B6F40F10-245C-4DA5-8929-CFE8C18256C6}" destId="{6BA9E5B9-E65A-495E-8604-746450FE131A}" srcOrd="0" destOrd="0" presId="urn:microsoft.com/office/officeart/2018/2/layout/IconVerticalSolidList"/>
    <dgm:cxn modelId="{9F3A266D-700F-4E7C-9BA8-D7F48908A457}" srcId="{A38F1ADF-BFB9-45A7-82CC-8E4D25B101B2}" destId="{B006D93C-E477-44C0-9B62-A8DFC4A0790F}" srcOrd="2" destOrd="0" parTransId="{A656D0C1-6832-49EF-8649-AAF6D13A0E9A}" sibTransId="{CA98E396-E9C4-45D8-9846-C999CF5A054E}"/>
    <dgm:cxn modelId="{3C96BE51-A4BD-4F4A-91E1-052EDCD23F87}" type="presOf" srcId="{A38F1ADF-BFB9-45A7-82CC-8E4D25B101B2}" destId="{64A71606-7480-4195-9765-3BCC7C6FE358}" srcOrd="0" destOrd="0" presId="urn:microsoft.com/office/officeart/2018/2/layout/IconVerticalSolidList"/>
    <dgm:cxn modelId="{093F13BE-999C-4BEF-A677-EDDDDB8A8F7F}" srcId="{A38F1ADF-BFB9-45A7-82CC-8E4D25B101B2}" destId="{B6F40F10-245C-4DA5-8929-CFE8C18256C6}" srcOrd="1" destOrd="0" parTransId="{231EEC03-81E9-4249-B14A-E825BFFBD5DE}" sibTransId="{51B71347-DE0F-44C3-9077-BA974CEC99BC}"/>
    <dgm:cxn modelId="{F1D6CFCA-322E-44EC-BC2C-00E86F11D921}" srcId="{A38F1ADF-BFB9-45A7-82CC-8E4D25B101B2}" destId="{AAA25635-DB89-4D54-B1CC-3D0E53D3364D}" srcOrd="3" destOrd="0" parTransId="{CB5EFF28-15F1-465D-9523-54CD341F3208}" sibTransId="{4D522B59-4DA6-471F-869E-CF30136298D8}"/>
    <dgm:cxn modelId="{E99DE3CD-D9CA-4266-810C-F67260C43E1D}" type="presOf" srcId="{AAA25635-DB89-4D54-B1CC-3D0E53D3364D}" destId="{836E5F3E-A9B7-422A-A2A1-CA5E0946111E}" srcOrd="0" destOrd="0" presId="urn:microsoft.com/office/officeart/2018/2/layout/IconVerticalSolidList"/>
    <dgm:cxn modelId="{4D687DFD-FEBB-49AC-A4B8-2EDD8FB1FE5E}" srcId="{A38F1ADF-BFB9-45A7-82CC-8E4D25B101B2}" destId="{17671B66-2E58-40B8-920F-6992B4969D96}" srcOrd="0" destOrd="0" parTransId="{E80C6287-EE1D-4192-844A-5F3BE6722AE6}" sibTransId="{B3AB5638-6F3C-430B-8ABB-EA2035FB57F0}"/>
    <dgm:cxn modelId="{CF1CCE7F-9E8C-49A0-BE7C-94E725273B7B}" type="presParOf" srcId="{64A71606-7480-4195-9765-3BCC7C6FE358}" destId="{CF33D454-3584-4185-9803-5941A584742A}" srcOrd="0" destOrd="0" presId="urn:microsoft.com/office/officeart/2018/2/layout/IconVerticalSolidList"/>
    <dgm:cxn modelId="{302F985E-714E-4386-9B53-9BFC406A18B8}" type="presParOf" srcId="{CF33D454-3584-4185-9803-5941A584742A}" destId="{C7002D08-9303-416C-B0A0-F08492E749A8}" srcOrd="0" destOrd="0" presId="urn:microsoft.com/office/officeart/2018/2/layout/IconVerticalSolidList"/>
    <dgm:cxn modelId="{EDE999F2-FEE8-458C-A31B-D93D2B0E1BB5}" type="presParOf" srcId="{CF33D454-3584-4185-9803-5941A584742A}" destId="{C5700E3D-FA44-4A0E-A2B1-B5F96EF0895D}" srcOrd="1" destOrd="0" presId="urn:microsoft.com/office/officeart/2018/2/layout/IconVerticalSolidList"/>
    <dgm:cxn modelId="{2BADCB5F-E943-4E73-8CEA-0FA825C3C549}" type="presParOf" srcId="{CF33D454-3584-4185-9803-5941A584742A}" destId="{6B5D5B05-B793-4BA7-86DD-24C737F45B7E}" srcOrd="2" destOrd="0" presId="urn:microsoft.com/office/officeart/2018/2/layout/IconVerticalSolidList"/>
    <dgm:cxn modelId="{6535513E-B933-4DB5-8823-3823EB957241}" type="presParOf" srcId="{CF33D454-3584-4185-9803-5941A584742A}" destId="{71217647-076C-4F3E-A56F-38C1130FBF9E}" srcOrd="3" destOrd="0" presId="urn:microsoft.com/office/officeart/2018/2/layout/IconVerticalSolidList"/>
    <dgm:cxn modelId="{75CF058E-E6D4-42CF-802A-6E147707E98C}" type="presParOf" srcId="{64A71606-7480-4195-9765-3BCC7C6FE358}" destId="{F74FEED9-313E-4F5F-ABBF-FFAFA2BFE4AB}" srcOrd="1" destOrd="0" presId="urn:microsoft.com/office/officeart/2018/2/layout/IconVerticalSolidList"/>
    <dgm:cxn modelId="{99ACB7FE-08B6-4155-9C24-4FA143CE13A6}" type="presParOf" srcId="{64A71606-7480-4195-9765-3BCC7C6FE358}" destId="{FD9CAEC8-BC70-4F57-987C-6884A13ECDE4}" srcOrd="2" destOrd="0" presId="urn:microsoft.com/office/officeart/2018/2/layout/IconVerticalSolidList"/>
    <dgm:cxn modelId="{C4FFA8D0-CC6F-43D2-A1F3-0FF83C10CCC3}" type="presParOf" srcId="{FD9CAEC8-BC70-4F57-987C-6884A13ECDE4}" destId="{5CB7775D-A585-418C-9033-AE3CC5A2C78F}" srcOrd="0" destOrd="0" presId="urn:microsoft.com/office/officeart/2018/2/layout/IconVerticalSolidList"/>
    <dgm:cxn modelId="{102AB727-CF3A-4744-AFF3-614DEC95F7B8}" type="presParOf" srcId="{FD9CAEC8-BC70-4F57-987C-6884A13ECDE4}" destId="{6831EA93-2371-4547-AACF-D8B2C325948C}" srcOrd="1" destOrd="0" presId="urn:microsoft.com/office/officeart/2018/2/layout/IconVerticalSolidList"/>
    <dgm:cxn modelId="{BAECC59D-DC2A-4254-9D04-0395F15C28E6}" type="presParOf" srcId="{FD9CAEC8-BC70-4F57-987C-6884A13ECDE4}" destId="{38968D31-FF6C-4905-ABF4-E9B68A0DC24C}" srcOrd="2" destOrd="0" presId="urn:microsoft.com/office/officeart/2018/2/layout/IconVerticalSolidList"/>
    <dgm:cxn modelId="{5C87AFAA-1125-4590-AEE1-799396167188}" type="presParOf" srcId="{FD9CAEC8-BC70-4F57-987C-6884A13ECDE4}" destId="{6BA9E5B9-E65A-495E-8604-746450FE131A}" srcOrd="3" destOrd="0" presId="urn:microsoft.com/office/officeart/2018/2/layout/IconVerticalSolidList"/>
    <dgm:cxn modelId="{1E47E38C-9C01-4942-BC31-AFC62FEE1667}" type="presParOf" srcId="{64A71606-7480-4195-9765-3BCC7C6FE358}" destId="{F5387AE4-9443-48C7-8ED3-D693E385D84A}" srcOrd="3" destOrd="0" presId="urn:microsoft.com/office/officeart/2018/2/layout/IconVerticalSolidList"/>
    <dgm:cxn modelId="{60100E2E-2FFE-467A-AFE4-C036D3F04BE6}" type="presParOf" srcId="{64A71606-7480-4195-9765-3BCC7C6FE358}" destId="{8DC51E5A-D513-4DF0-A2AC-9C1C919CF47C}" srcOrd="4" destOrd="0" presId="urn:microsoft.com/office/officeart/2018/2/layout/IconVerticalSolidList"/>
    <dgm:cxn modelId="{518D6293-24EE-4659-B46F-26A624EE5D97}" type="presParOf" srcId="{8DC51E5A-D513-4DF0-A2AC-9C1C919CF47C}" destId="{7CC7B53F-B105-4470-BDB6-ECC763DC36C0}" srcOrd="0" destOrd="0" presId="urn:microsoft.com/office/officeart/2018/2/layout/IconVerticalSolidList"/>
    <dgm:cxn modelId="{C3EC8909-345D-44AE-99AC-89B39E744650}" type="presParOf" srcId="{8DC51E5A-D513-4DF0-A2AC-9C1C919CF47C}" destId="{8A9F2497-9488-4E73-A332-0481A28579D8}" srcOrd="1" destOrd="0" presId="urn:microsoft.com/office/officeart/2018/2/layout/IconVerticalSolidList"/>
    <dgm:cxn modelId="{39591BA1-ABE5-43FB-BFAA-96A3F2D4D1B4}" type="presParOf" srcId="{8DC51E5A-D513-4DF0-A2AC-9C1C919CF47C}" destId="{1CC69CEF-2F39-4C33-9410-9E48C38806DA}" srcOrd="2" destOrd="0" presId="urn:microsoft.com/office/officeart/2018/2/layout/IconVerticalSolidList"/>
    <dgm:cxn modelId="{72F5B76F-22F3-4BCA-B6F9-81A9F0D38A13}" type="presParOf" srcId="{8DC51E5A-D513-4DF0-A2AC-9C1C919CF47C}" destId="{70509DD5-B71B-4168-8307-ECF237729D21}" srcOrd="3" destOrd="0" presId="urn:microsoft.com/office/officeart/2018/2/layout/IconVerticalSolidList"/>
    <dgm:cxn modelId="{596ED4A3-121A-4B1A-B59E-EE0EE12515CC}" type="presParOf" srcId="{64A71606-7480-4195-9765-3BCC7C6FE358}" destId="{A9633410-6154-409C-A616-3444FE322F25}" srcOrd="5" destOrd="0" presId="urn:microsoft.com/office/officeart/2018/2/layout/IconVerticalSolidList"/>
    <dgm:cxn modelId="{4D1E6DBA-AA63-4D06-B7F0-2073B2782C7E}" type="presParOf" srcId="{64A71606-7480-4195-9765-3BCC7C6FE358}" destId="{08CA8BDA-B33D-461D-8B1C-477D7BB56BF9}" srcOrd="6" destOrd="0" presId="urn:microsoft.com/office/officeart/2018/2/layout/IconVerticalSolidList"/>
    <dgm:cxn modelId="{B0A03B0B-FFFD-42C0-AF02-7E1DAACD0D99}" type="presParOf" srcId="{08CA8BDA-B33D-461D-8B1C-477D7BB56BF9}" destId="{585D0F85-7BFD-4636-9856-19B5B7F98A99}" srcOrd="0" destOrd="0" presId="urn:microsoft.com/office/officeart/2018/2/layout/IconVerticalSolidList"/>
    <dgm:cxn modelId="{E17C5DCF-BFAC-43A0-A51D-451D27241FA9}" type="presParOf" srcId="{08CA8BDA-B33D-461D-8B1C-477D7BB56BF9}" destId="{6EBFC8BA-01B1-4728-AF2C-92DC97D65C37}" srcOrd="1" destOrd="0" presId="urn:microsoft.com/office/officeart/2018/2/layout/IconVerticalSolidList"/>
    <dgm:cxn modelId="{2819E7C0-5B9A-4A9C-BAE9-D4450FAC0A89}" type="presParOf" srcId="{08CA8BDA-B33D-461D-8B1C-477D7BB56BF9}" destId="{356B1512-9A1B-41A1-AA01-2D41E6AA6018}" srcOrd="2" destOrd="0" presId="urn:microsoft.com/office/officeart/2018/2/layout/IconVerticalSolidList"/>
    <dgm:cxn modelId="{F826FC9C-6632-4D5D-BBB4-00C582C10AA8}" type="presParOf" srcId="{08CA8BDA-B33D-461D-8B1C-477D7BB56BF9}" destId="{836E5F3E-A9B7-422A-A2A1-CA5E094611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C3C9B3A-5F4C-4BBD-AD1C-3B525D6BB20D}">
      <dgm:prSet/>
      <dgm:spPr/>
      <dgm:t>
        <a:bodyPr/>
        <a:lstStyle/>
        <a:p>
          <a:r>
            <a:rPr lang="en-US"/>
            <a:t>Word Frequency</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E1A78E1B-7407-44DA-BF9D-665F68B0B0E5}">
      <dgm:prSet/>
      <dgm:spPr/>
      <dgm:t>
        <a:bodyPr/>
        <a:lstStyle/>
        <a:p>
          <a:r>
            <a:rPr lang="en-US" b="1"/>
            <a:t>What is your quest? </a:t>
          </a:r>
          <a:endParaRPr lang="en-US"/>
        </a:p>
      </dgm:t>
    </dgm:pt>
    <dgm:pt modelId="{7EF8AD57-F65E-470F-BE72-7A3525E2F462}" type="parTrans" cxnId="{2D3B8A74-C59F-4A07-838F-22E95CFEDB90}">
      <dgm:prSet/>
      <dgm:spPr/>
      <dgm:t>
        <a:bodyPr/>
        <a:lstStyle/>
        <a:p>
          <a:endParaRPr lang="en-US"/>
        </a:p>
      </dgm:t>
    </dgm:pt>
    <dgm:pt modelId="{1FAAD594-2B86-4B7B-A7DF-67F7CC3CD3D1}" type="sibTrans" cxnId="{2D3B8A74-C59F-4A07-838F-22E95CFEDB90}">
      <dgm:prSet/>
      <dgm:spPr/>
      <dgm:t>
        <a:bodyPr/>
        <a:lstStyle/>
        <a:p>
          <a:endParaRPr lang="en-US"/>
        </a:p>
      </dgm:t>
    </dgm:pt>
    <dgm:pt modelId="{3409F3DE-04B6-49DC-B0BF-E817AA0BF272}">
      <dgm:prSet/>
      <dgm:spPr/>
      <dgm:t>
        <a:bodyPr/>
        <a:lstStyle/>
        <a:p>
          <a:r>
            <a:rPr lang="en-US"/>
            <a:t>Wordcloud </a:t>
          </a:r>
        </a:p>
      </dgm:t>
    </dgm:pt>
    <dgm:pt modelId="{D246409E-977C-4E60-8CCD-E27570088625}" type="parTrans" cxnId="{A171222B-B971-41AA-A92D-CC4B87CB1F5D}">
      <dgm:prSet/>
      <dgm:spPr/>
      <dgm:t>
        <a:bodyPr/>
        <a:lstStyle/>
        <a:p>
          <a:endParaRPr lang="en-US"/>
        </a:p>
      </dgm:t>
    </dgm:pt>
    <dgm:pt modelId="{AF3B387E-C377-4E67-B916-200ECDDB257C}" type="sibTrans" cxnId="{A171222B-B971-41AA-A92D-CC4B87CB1F5D}">
      <dgm:prSet/>
      <dgm:spPr/>
      <dgm:t>
        <a:bodyPr/>
        <a:lstStyle/>
        <a:p>
          <a:endParaRPr lang="en-US"/>
        </a:p>
      </dgm:t>
    </dgm:pt>
    <dgm:pt modelId="{B71BC8C5-A7D2-4CEB-B67B-56A1254F074F}">
      <dgm:prSet/>
      <dgm:spPr/>
      <dgm:t>
        <a:bodyPr/>
        <a:lstStyle/>
        <a:p>
          <a:r>
            <a:rPr lang="en-US" b="1"/>
            <a:t>What is your quest? </a:t>
          </a:r>
          <a:endParaRPr lang="en-US"/>
        </a:p>
      </dgm:t>
    </dgm:pt>
    <dgm:pt modelId="{468AB5BA-DB30-4F53-BEE8-267AF171D7EE}" type="parTrans" cxnId="{1635D315-3E15-4AE3-BBF9-58F4E2A2F393}">
      <dgm:prSet/>
      <dgm:spPr/>
      <dgm:t>
        <a:bodyPr/>
        <a:lstStyle/>
        <a:p>
          <a:endParaRPr lang="en-US"/>
        </a:p>
      </dgm:t>
    </dgm:pt>
    <dgm:pt modelId="{CE883744-AA85-43A4-8584-FCCD2C1DA2F9}" type="sibTrans" cxnId="{1635D315-3E15-4AE3-BBF9-58F4E2A2F393}">
      <dgm:prSet/>
      <dgm:spPr/>
      <dgm:t>
        <a:bodyPr/>
        <a:lstStyle/>
        <a:p>
          <a:endParaRPr lang="en-US"/>
        </a:p>
      </dgm:t>
    </dgm:pt>
    <dgm:pt modelId="{C6CBDE0F-BC5A-4AD5-84FC-C89D531A1EE1}">
      <dgm:prSet/>
      <dgm:spPr/>
      <dgm:t>
        <a:bodyPr/>
        <a:lstStyle/>
        <a:p>
          <a:r>
            <a:rPr lang="en-US" b="1"/>
            <a:t>What is your favorite color? </a:t>
          </a:r>
          <a:endParaRPr lang="en-US"/>
        </a:p>
      </dgm:t>
    </dgm:pt>
    <dgm:pt modelId="{38A71ABF-E805-427B-8F2B-AA0A6BBEC59C}" type="parTrans" cxnId="{7945B2BF-66A1-407C-8D88-D991015F278C}">
      <dgm:prSet/>
      <dgm:spPr/>
      <dgm:t>
        <a:bodyPr/>
        <a:lstStyle/>
        <a:p>
          <a:endParaRPr lang="en-US"/>
        </a:p>
      </dgm:t>
    </dgm:pt>
    <dgm:pt modelId="{459CA24F-3A06-4F1F-AFCE-4103148C11E0}" type="sibTrans" cxnId="{7945B2BF-66A1-407C-8D88-D991015F278C}">
      <dgm:prSet/>
      <dgm:spPr/>
      <dgm:t>
        <a:bodyPr/>
        <a:lstStyle/>
        <a:p>
          <a:endParaRPr lang="en-US"/>
        </a:p>
      </dgm:t>
    </dgm:pt>
    <dgm:pt modelId="{F2EBD5EF-8C9F-4BD2-8F85-F2914E5250DE}">
      <dgm:prSet/>
      <dgm:spPr/>
      <dgm:t>
        <a:bodyPr/>
        <a:lstStyle/>
        <a:p>
          <a:r>
            <a:rPr lang="en-US" b="1"/>
            <a:t>What is the airspeed velocity of an unladen swallow?</a:t>
          </a:r>
          <a:endParaRPr lang="en-US"/>
        </a:p>
      </dgm:t>
    </dgm:pt>
    <dgm:pt modelId="{FC012D99-22CF-4228-8C00-6DE29D23190A}" type="parTrans" cxnId="{40B71A4A-EC84-4F5D-AC86-B122768AFE58}">
      <dgm:prSet/>
      <dgm:spPr/>
      <dgm:t>
        <a:bodyPr/>
        <a:lstStyle/>
        <a:p>
          <a:endParaRPr lang="en-US"/>
        </a:p>
      </dgm:t>
    </dgm:pt>
    <dgm:pt modelId="{1FE38DA3-B587-45DE-8248-35855023768E}" type="sibTrans" cxnId="{40B71A4A-EC84-4F5D-AC86-B122768AFE58}">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CAB77261-64E5-4DE8-9716-21AA262A5D21}" type="pres">
      <dgm:prSet presAssocID="{0F92BD7B-BCBC-431D-9D72-571C52E162B3}" presName="spaceBetweenRectangles" presStyleCnt="0"/>
      <dgm:spPr/>
    </dgm:pt>
    <dgm:pt modelId="{F8703580-181A-483B-97A7-CC5485785504}" type="pres">
      <dgm:prSet presAssocID="{3409F3DE-04B6-49DC-B0BF-E817AA0BF272}" presName="parentLin" presStyleCnt="0"/>
      <dgm:spPr/>
    </dgm:pt>
    <dgm:pt modelId="{92FEB19E-7E6A-4887-B180-50F83F9E24B9}" type="pres">
      <dgm:prSet presAssocID="{3409F3DE-04B6-49DC-B0BF-E817AA0BF272}" presName="parentLeftMargin" presStyleLbl="node1" presStyleIdx="0" presStyleCnt="2"/>
      <dgm:spPr/>
    </dgm:pt>
    <dgm:pt modelId="{DC5FA880-4B15-4F9E-B4C4-6864E3A805ED}" type="pres">
      <dgm:prSet presAssocID="{3409F3DE-04B6-49DC-B0BF-E817AA0BF272}" presName="parentText" presStyleLbl="node1" presStyleIdx="1" presStyleCnt="2">
        <dgm:presLayoutVars>
          <dgm:chMax val="0"/>
          <dgm:bulletEnabled val="1"/>
        </dgm:presLayoutVars>
      </dgm:prSet>
      <dgm:spPr/>
    </dgm:pt>
    <dgm:pt modelId="{3FA2BBDB-DAB6-440D-A419-DF1158D12740}" type="pres">
      <dgm:prSet presAssocID="{3409F3DE-04B6-49DC-B0BF-E817AA0BF272}" presName="negativeSpace" presStyleCnt="0"/>
      <dgm:spPr/>
    </dgm:pt>
    <dgm:pt modelId="{6C32AE33-284D-46C6-84C7-8D58687D28BA}" type="pres">
      <dgm:prSet presAssocID="{3409F3DE-04B6-49DC-B0BF-E817AA0BF272}" presName="childText" presStyleLbl="conFgAcc1" presStyleIdx="1" presStyleCnt="2">
        <dgm:presLayoutVars>
          <dgm:bulletEnabled val="1"/>
        </dgm:presLayoutVars>
      </dgm:prSet>
      <dgm:spPr/>
    </dgm:pt>
  </dgm:ptLst>
  <dgm:cxnLst>
    <dgm:cxn modelId="{1635D315-3E15-4AE3-BBF9-58F4E2A2F393}" srcId="{3409F3DE-04B6-49DC-B0BF-E817AA0BF272}" destId="{B71BC8C5-A7D2-4CEB-B67B-56A1254F074F}" srcOrd="0" destOrd="0" parTransId="{468AB5BA-DB30-4F53-BEE8-267AF171D7EE}" sibTransId="{CE883744-AA85-43A4-8584-FCCD2C1DA2F9}"/>
    <dgm:cxn modelId="{E86A7A24-8F5C-4ED2-9BAF-ED8EBFD57E62}" type="presOf" srcId="{3409F3DE-04B6-49DC-B0BF-E817AA0BF272}" destId="{92FEB19E-7E6A-4887-B180-50F83F9E24B9}" srcOrd="0" destOrd="0" presId="urn:microsoft.com/office/officeart/2005/8/layout/list1"/>
    <dgm:cxn modelId="{74856525-1286-48F0-BD02-BF3ACCA5DFED}" type="presOf" srcId="{C6CBDE0F-BC5A-4AD5-84FC-C89D531A1EE1}" destId="{6C32AE33-284D-46C6-84C7-8D58687D28BA}" srcOrd="0" destOrd="1" presId="urn:microsoft.com/office/officeart/2005/8/layout/list1"/>
    <dgm:cxn modelId="{A171222B-B971-41AA-A92D-CC4B87CB1F5D}" srcId="{75A6C0C3-4764-44B7-86C7-88124C25B2AE}" destId="{3409F3DE-04B6-49DC-B0BF-E817AA0BF272}" srcOrd="1" destOrd="0" parTransId="{D246409E-977C-4E60-8CCD-E27570088625}" sibTransId="{AF3B387E-C377-4E67-B916-200ECDDB257C}"/>
    <dgm:cxn modelId="{507DB12D-2AC3-4E8B-B40F-57610C20C777}" type="presOf" srcId="{CC3C9B3A-5F4C-4BBD-AD1C-3B525D6BB20D}" destId="{AA07713F-E639-4DD7-8F68-1C89462F2180}" srcOrd="1" destOrd="0" presId="urn:microsoft.com/office/officeart/2005/8/layout/list1"/>
    <dgm:cxn modelId="{40B71A4A-EC84-4F5D-AC86-B122768AFE58}" srcId="{3409F3DE-04B6-49DC-B0BF-E817AA0BF272}" destId="{F2EBD5EF-8C9F-4BD2-8F85-F2914E5250DE}" srcOrd="2" destOrd="0" parTransId="{FC012D99-22CF-4228-8C00-6DE29D23190A}" sibTransId="{1FE38DA3-B587-45DE-8248-35855023768E}"/>
    <dgm:cxn modelId="{EDECA071-4D28-4F91-B252-2105293C4C9D}" type="presOf" srcId="{CC3C9B3A-5F4C-4BBD-AD1C-3B525D6BB20D}" destId="{23BE86BD-FE00-4987-89EA-1A87CAFC1ED0}" srcOrd="0" destOrd="0" presId="urn:microsoft.com/office/officeart/2005/8/layout/list1"/>
    <dgm:cxn modelId="{2D3B8A74-C59F-4A07-838F-22E95CFEDB90}" srcId="{CC3C9B3A-5F4C-4BBD-AD1C-3B525D6BB20D}" destId="{E1A78E1B-7407-44DA-BF9D-665F68B0B0E5}" srcOrd="0" destOrd="0" parTransId="{7EF8AD57-F65E-470F-BE72-7A3525E2F462}" sibTransId="{1FAAD594-2B86-4B7B-A7DF-67F7CC3CD3D1}"/>
    <dgm:cxn modelId="{EB7C3775-DFFD-4810-9FF7-755C92564261}" type="presOf" srcId="{3409F3DE-04B6-49DC-B0BF-E817AA0BF272}" destId="{DC5FA880-4B15-4F9E-B4C4-6864E3A805ED}" srcOrd="1" destOrd="0" presId="urn:microsoft.com/office/officeart/2005/8/layout/list1"/>
    <dgm:cxn modelId="{B528CE75-502F-496D-95B6-B237B2BBF030}" type="presOf" srcId="{E1A78E1B-7407-44DA-BF9D-665F68B0B0E5}" destId="{5CCF4B0A-B159-4A74-91A4-33694BA41B71}" srcOrd="0" destOrd="0" presId="urn:microsoft.com/office/officeart/2005/8/layout/list1"/>
    <dgm:cxn modelId="{A3025B59-283E-435D-B6BE-55A7EFB536B8}" type="presOf" srcId="{F2EBD5EF-8C9F-4BD2-8F85-F2914E5250DE}" destId="{6C32AE33-284D-46C6-84C7-8D58687D28BA}" srcOrd="0" destOrd="2"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7945B2BF-66A1-407C-8D88-D991015F278C}" srcId="{3409F3DE-04B6-49DC-B0BF-E817AA0BF272}" destId="{C6CBDE0F-BC5A-4AD5-84FC-C89D531A1EE1}" srcOrd="1" destOrd="0" parTransId="{38A71ABF-E805-427B-8F2B-AA0A6BBEC59C}" sibTransId="{459CA24F-3A06-4F1F-AFCE-4103148C11E0}"/>
    <dgm:cxn modelId="{EB58E9CA-1693-4CA1-9B09-2586EE739EEC}" type="presOf" srcId="{B71BC8C5-A7D2-4CEB-B67B-56A1254F074F}" destId="{6C32AE33-284D-46C6-84C7-8D58687D28BA}" srcOrd="0" destOrd="0" presId="urn:microsoft.com/office/officeart/2005/8/layout/list1"/>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3D0F1B7E-6091-40E0-9353-C9438CCFF731}" type="presParOf" srcId="{8C3FC529-3847-4A96-8662-90C69325C437}" destId="{CAB77261-64E5-4DE8-9716-21AA262A5D21}" srcOrd="3" destOrd="0" presId="urn:microsoft.com/office/officeart/2005/8/layout/list1"/>
    <dgm:cxn modelId="{F3DA439A-A11D-4A90-A609-EB6D2AF5A50B}" type="presParOf" srcId="{8C3FC529-3847-4A96-8662-90C69325C437}" destId="{F8703580-181A-483B-97A7-CC5485785504}" srcOrd="4" destOrd="0" presId="urn:microsoft.com/office/officeart/2005/8/layout/list1"/>
    <dgm:cxn modelId="{8FBEC1B8-9C7B-4186-B46E-D35BD12ADED3}" type="presParOf" srcId="{F8703580-181A-483B-97A7-CC5485785504}" destId="{92FEB19E-7E6A-4887-B180-50F83F9E24B9}" srcOrd="0" destOrd="0" presId="urn:microsoft.com/office/officeart/2005/8/layout/list1"/>
    <dgm:cxn modelId="{48C601EB-BD12-4F8D-BF28-5A3B5F9634AB}" type="presParOf" srcId="{F8703580-181A-483B-97A7-CC5485785504}" destId="{DC5FA880-4B15-4F9E-B4C4-6864E3A805ED}" srcOrd="1" destOrd="0" presId="urn:microsoft.com/office/officeart/2005/8/layout/list1"/>
    <dgm:cxn modelId="{96EEC393-9B8B-4516-A925-D1E87A952805}" type="presParOf" srcId="{8C3FC529-3847-4A96-8662-90C69325C437}" destId="{3FA2BBDB-DAB6-440D-A419-DF1158D12740}" srcOrd="5" destOrd="0" presId="urn:microsoft.com/office/officeart/2005/8/layout/list1"/>
    <dgm:cxn modelId="{55E5CA94-186A-4E49-BBAE-B1157FF03EB5}" type="presParOf" srcId="{8C3FC529-3847-4A96-8662-90C69325C437}" destId="{6C32AE33-284D-46C6-84C7-8D58687D28B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BD5A5-488B-49E4-8EF6-A19A918B2EA5}">
      <dsp:nvSpPr>
        <dsp:cNvPr id="0" name=""/>
        <dsp:cNvSpPr/>
      </dsp:nvSpPr>
      <dsp:spPr>
        <a:xfrm>
          <a:off x="559800" y="26345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2602-EFD9-4B74-B53E-11F67CA7A77D}">
      <dsp:nvSpPr>
        <dsp:cNvPr id="0" name=""/>
        <dsp:cNvSpPr/>
      </dsp:nvSpPr>
      <dsp:spPr>
        <a:xfrm>
          <a:off x="559800" y="193990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Introduction</a:t>
          </a:r>
        </a:p>
      </dsp:txBody>
      <dsp:txXfrm>
        <a:off x="559800" y="1939909"/>
        <a:ext cx="4320000" cy="648000"/>
      </dsp:txXfrm>
    </dsp:sp>
    <dsp:sp modelId="{69E57A58-376B-41FD-90DF-04F3C31412BF}">
      <dsp:nvSpPr>
        <dsp:cNvPr id="0" name=""/>
        <dsp:cNvSpPr/>
      </dsp:nvSpPr>
      <dsp:spPr>
        <a:xfrm>
          <a:off x="559800" y="2664398"/>
          <a:ext cx="4320000" cy="14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Install iClicker reef- name, Mizzou email </a:t>
          </a:r>
        </a:p>
        <a:p>
          <a:pPr marL="0" lvl="0" indent="0" algn="l" defTabSz="755650">
            <a:lnSpc>
              <a:spcPct val="90000"/>
            </a:lnSpc>
            <a:spcBef>
              <a:spcPct val="0"/>
            </a:spcBef>
            <a:spcAft>
              <a:spcPct val="35000"/>
            </a:spcAft>
            <a:buNone/>
          </a:pPr>
          <a:r>
            <a:rPr lang="en-US" sz="1700" kern="1200" dirty="0"/>
            <a:t>Discussion 1: Intro about yourself (on Canvas): </a:t>
          </a:r>
        </a:p>
        <a:p>
          <a:pPr marL="171450" lvl="1" indent="-171450" algn="l" defTabSz="755650">
            <a:lnSpc>
              <a:spcPct val="90000"/>
            </a:lnSpc>
            <a:spcBef>
              <a:spcPct val="0"/>
            </a:spcBef>
            <a:spcAft>
              <a:spcPct val="15000"/>
            </a:spcAft>
            <a:buChar char="•"/>
          </a:pPr>
          <a:r>
            <a:rPr lang="en-US" sz="1700" kern="1200" dirty="0"/>
            <a:t>A fun fact about you</a:t>
          </a:r>
        </a:p>
        <a:p>
          <a:pPr marL="171450" lvl="1" indent="-171450" algn="l" defTabSz="755650">
            <a:lnSpc>
              <a:spcPct val="90000"/>
            </a:lnSpc>
            <a:spcBef>
              <a:spcPct val="0"/>
            </a:spcBef>
            <a:spcAft>
              <a:spcPct val="15000"/>
            </a:spcAft>
            <a:buChar char="•"/>
          </a:pPr>
          <a:r>
            <a:rPr lang="en-US" sz="1700" kern="1200" dirty="0"/>
            <a:t>What’s your passion for marketing or marketing research </a:t>
          </a:r>
        </a:p>
      </dsp:txBody>
      <dsp:txXfrm>
        <a:off x="559800" y="2664398"/>
        <a:ext cx="4320000" cy="1423479"/>
      </dsp:txXfrm>
    </dsp:sp>
    <dsp:sp modelId="{A3DC5093-129A-4518-91AE-C817564F183E}">
      <dsp:nvSpPr>
        <dsp:cNvPr id="0" name=""/>
        <dsp:cNvSpPr/>
      </dsp:nvSpPr>
      <dsp:spPr>
        <a:xfrm>
          <a:off x="5635800" y="26345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A1E55-9646-4F38-9A8C-2FAAA0056C1D}">
      <dsp:nvSpPr>
        <dsp:cNvPr id="0" name=""/>
        <dsp:cNvSpPr/>
      </dsp:nvSpPr>
      <dsp:spPr>
        <a:xfrm>
          <a:off x="5635800" y="193990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Structure of the class</a:t>
          </a:r>
        </a:p>
      </dsp:txBody>
      <dsp:txXfrm>
        <a:off x="5635800" y="1939909"/>
        <a:ext cx="4320000" cy="648000"/>
      </dsp:txXfrm>
    </dsp:sp>
    <dsp:sp modelId="{F2DFAA3F-FD8A-4A33-9B61-74C37FE8A154}">
      <dsp:nvSpPr>
        <dsp:cNvPr id="0" name=""/>
        <dsp:cNvSpPr/>
      </dsp:nvSpPr>
      <dsp:spPr>
        <a:xfrm>
          <a:off x="5635800" y="2664398"/>
          <a:ext cx="4320000" cy="14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Syllabus</a:t>
          </a:r>
        </a:p>
        <a:p>
          <a:pPr marL="0" lvl="0" indent="0" algn="l" defTabSz="755650">
            <a:lnSpc>
              <a:spcPct val="90000"/>
            </a:lnSpc>
            <a:spcBef>
              <a:spcPct val="0"/>
            </a:spcBef>
            <a:spcAft>
              <a:spcPct val="35000"/>
            </a:spcAft>
            <a:buNone/>
          </a:pPr>
          <a:r>
            <a:rPr lang="en-US" sz="1700" kern="1200"/>
            <a:t>Attendance &amp; class participation on iClicker </a:t>
          </a:r>
        </a:p>
        <a:p>
          <a:pPr marL="0" lvl="0" indent="0" algn="l" defTabSz="755650">
            <a:lnSpc>
              <a:spcPct val="90000"/>
            </a:lnSpc>
            <a:spcBef>
              <a:spcPct val="0"/>
            </a:spcBef>
            <a:spcAft>
              <a:spcPct val="35000"/>
            </a:spcAft>
            <a:buNone/>
          </a:pPr>
          <a:r>
            <a:rPr lang="en-US" sz="1700" kern="1200"/>
            <a:t>Case Discussion </a:t>
          </a:r>
        </a:p>
        <a:p>
          <a:pPr marL="0" lvl="0" indent="0" algn="l" defTabSz="755650">
            <a:lnSpc>
              <a:spcPct val="90000"/>
            </a:lnSpc>
            <a:spcBef>
              <a:spcPct val="0"/>
            </a:spcBef>
            <a:spcAft>
              <a:spcPct val="35000"/>
            </a:spcAft>
            <a:buNone/>
          </a:pPr>
          <a:r>
            <a:rPr lang="en-US" sz="1700" kern="1200"/>
            <a:t>Term Project </a:t>
          </a:r>
        </a:p>
      </dsp:txBody>
      <dsp:txXfrm>
        <a:off x="5635800" y="2664398"/>
        <a:ext cx="4320000" cy="1423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ED03-7D4F-41DF-AD1D-7843F7C54652}">
      <dsp:nvSpPr>
        <dsp:cNvPr id="0" name=""/>
        <dsp:cNvSpPr/>
      </dsp:nvSpPr>
      <dsp:spPr>
        <a:xfrm>
          <a:off x="1967016" y="2947"/>
          <a:ext cx="1510523" cy="14899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6870F-3F08-47DC-9C19-B095660EE265}">
      <dsp:nvSpPr>
        <dsp:cNvPr id="0" name=""/>
        <dsp:cNvSpPr/>
      </dsp:nvSpPr>
      <dsp:spPr>
        <a:xfrm>
          <a:off x="564387" y="1677496"/>
          <a:ext cx="4315781" cy="638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Access to materials: </a:t>
          </a:r>
        </a:p>
      </dsp:txBody>
      <dsp:txXfrm>
        <a:off x="564387" y="1677496"/>
        <a:ext cx="4315781" cy="638565"/>
      </dsp:txXfrm>
    </dsp:sp>
    <dsp:sp modelId="{C985D2E8-464D-44CA-B28C-DEA435401962}">
      <dsp:nvSpPr>
        <dsp:cNvPr id="0" name=""/>
        <dsp:cNvSpPr/>
      </dsp:nvSpPr>
      <dsp:spPr>
        <a:xfrm>
          <a:off x="564387" y="2401905"/>
          <a:ext cx="4315781" cy="1946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Canvas</a:t>
          </a:r>
        </a:p>
        <a:p>
          <a:pPr marL="0" lvl="0" indent="0" algn="l" defTabSz="755650">
            <a:lnSpc>
              <a:spcPct val="100000"/>
            </a:lnSpc>
            <a:spcBef>
              <a:spcPct val="0"/>
            </a:spcBef>
            <a:spcAft>
              <a:spcPct val="35000"/>
            </a:spcAft>
            <a:buNone/>
          </a:pPr>
          <a:r>
            <a:rPr lang="en-US" sz="1700" kern="1200"/>
            <a:t>Github Repo:</a:t>
          </a:r>
        </a:p>
        <a:p>
          <a:pPr marL="171450" lvl="1" indent="-171450" algn="l" defTabSz="755650">
            <a:lnSpc>
              <a:spcPct val="90000"/>
            </a:lnSpc>
            <a:spcBef>
              <a:spcPct val="0"/>
            </a:spcBef>
            <a:spcAft>
              <a:spcPct val="15000"/>
            </a:spcAft>
            <a:buChar char="•"/>
          </a:pPr>
          <a:r>
            <a:rPr lang="en-US" sz="1700" kern="1200" dirty="0"/>
            <a:t>Website style: </a:t>
          </a:r>
          <a:r>
            <a:rPr lang="en-US" sz="1700" kern="1200" dirty="0">
              <a:hlinkClick xmlns:r="http://schemas.openxmlformats.org/officeDocument/2006/relationships" r:id="rId3"/>
            </a:rPr>
            <a:t>mikenguyen13.github.io/mar4050_F21</a:t>
          </a:r>
          <a:endParaRPr lang="en-US" sz="1700" kern="1200" dirty="0"/>
        </a:p>
        <a:p>
          <a:pPr marL="171450" lvl="1" indent="-171450" algn="l" defTabSz="755650">
            <a:lnSpc>
              <a:spcPct val="90000"/>
            </a:lnSpc>
            <a:spcBef>
              <a:spcPct val="0"/>
            </a:spcBef>
            <a:spcAft>
              <a:spcPct val="15000"/>
            </a:spcAft>
            <a:buChar char="•"/>
          </a:pPr>
          <a:r>
            <a:rPr lang="en-US" sz="1700" kern="1200" dirty="0"/>
            <a:t>Folder style: </a:t>
          </a:r>
          <a:r>
            <a:rPr lang="en-US" sz="1700" kern="1200" dirty="0">
              <a:hlinkClick xmlns:r="http://schemas.openxmlformats.org/officeDocument/2006/relationships" r:id="rId4"/>
            </a:rPr>
            <a:t>github.com/mikenguyen13/mar4050_F21/tree/master</a:t>
          </a:r>
          <a:endParaRPr lang="en-US" sz="1700" kern="1200" dirty="0"/>
        </a:p>
      </dsp:txBody>
      <dsp:txXfrm>
        <a:off x="564387" y="2401905"/>
        <a:ext cx="4315781" cy="1946485"/>
      </dsp:txXfrm>
    </dsp:sp>
    <dsp:sp modelId="{033C2A8A-EC18-4D8C-852C-267B89CED107}">
      <dsp:nvSpPr>
        <dsp:cNvPr id="0" name=""/>
        <dsp:cNvSpPr/>
      </dsp:nvSpPr>
      <dsp:spPr>
        <a:xfrm>
          <a:off x="7038059" y="2947"/>
          <a:ext cx="1510523" cy="14899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BCD2-D9FB-46EC-B485-B9209FF33409}">
      <dsp:nvSpPr>
        <dsp:cNvPr id="0" name=""/>
        <dsp:cNvSpPr/>
      </dsp:nvSpPr>
      <dsp:spPr>
        <a:xfrm>
          <a:off x="5635430" y="1677496"/>
          <a:ext cx="4315781" cy="638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Syllabus</a:t>
          </a:r>
        </a:p>
      </dsp:txBody>
      <dsp:txXfrm>
        <a:off x="5635430" y="1677496"/>
        <a:ext cx="4315781" cy="638565"/>
      </dsp:txXfrm>
    </dsp:sp>
    <dsp:sp modelId="{34239F76-D922-4968-B00C-E667A417A1ED}">
      <dsp:nvSpPr>
        <dsp:cNvPr id="0" name=""/>
        <dsp:cNvSpPr/>
      </dsp:nvSpPr>
      <dsp:spPr>
        <a:xfrm>
          <a:off x="5635430" y="2401905"/>
          <a:ext cx="4315781" cy="194648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BE56-7B0B-4134-B6DB-C860D4B33670}">
      <dsp:nvSpPr>
        <dsp:cNvPr id="0" name=""/>
        <dsp:cNvSpPr/>
      </dsp:nvSpPr>
      <dsp:spPr>
        <a:xfrm>
          <a:off x="393" y="10283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03D1A-7FAC-4BB2-85B0-1C442B43C6FC}">
      <dsp:nvSpPr>
        <dsp:cNvPr id="0" name=""/>
        <dsp:cNvSpPr/>
      </dsp:nvSpPr>
      <dsp:spPr>
        <a:xfrm>
          <a:off x="393"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Text Analysis/ Mining:</a:t>
          </a:r>
        </a:p>
      </dsp:txBody>
      <dsp:txXfrm>
        <a:off x="393" y="2225576"/>
        <a:ext cx="3138750" cy="470812"/>
      </dsp:txXfrm>
    </dsp:sp>
    <dsp:sp modelId="{91CAB7FD-E475-464B-AFFC-28AD8C1606D3}">
      <dsp:nvSpPr>
        <dsp:cNvPr id="0" name=""/>
        <dsp:cNvSpPr/>
      </dsp:nvSpPr>
      <dsp:spPr>
        <a:xfrm>
          <a:off x="393"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Wordcloud</a:t>
          </a:r>
        </a:p>
        <a:p>
          <a:pPr marL="0" lvl="0" indent="0" algn="l" defTabSz="755650">
            <a:lnSpc>
              <a:spcPct val="90000"/>
            </a:lnSpc>
            <a:spcBef>
              <a:spcPct val="0"/>
            </a:spcBef>
            <a:spcAft>
              <a:spcPct val="35000"/>
            </a:spcAft>
            <a:buNone/>
          </a:pPr>
          <a:r>
            <a:rPr lang="en-US" sz="1700" kern="1200"/>
            <a:t>Sentiment Analysis </a:t>
          </a:r>
        </a:p>
      </dsp:txBody>
      <dsp:txXfrm>
        <a:off x="393" y="2742281"/>
        <a:ext cx="3138750" cy="580712"/>
      </dsp:txXfrm>
    </dsp:sp>
    <dsp:sp modelId="{946EA923-6635-4AB4-8571-EB227AF87D61}">
      <dsp:nvSpPr>
        <dsp:cNvPr id="0" name=""/>
        <dsp:cNvSpPr/>
      </dsp:nvSpPr>
      <dsp:spPr>
        <a:xfrm>
          <a:off x="3688425" y="10283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74521-6F55-4341-BFA2-8F07B2F5FD2E}">
      <dsp:nvSpPr>
        <dsp:cNvPr id="0" name=""/>
        <dsp:cNvSpPr/>
      </dsp:nvSpPr>
      <dsp:spPr>
        <a:xfrm>
          <a:off x="3688425"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Agent-based Modeling</a:t>
          </a:r>
        </a:p>
      </dsp:txBody>
      <dsp:txXfrm>
        <a:off x="3688425" y="2225576"/>
        <a:ext cx="3138750" cy="470812"/>
      </dsp:txXfrm>
    </dsp:sp>
    <dsp:sp modelId="{8199FD74-FEC1-4314-A531-F825103A2DF6}">
      <dsp:nvSpPr>
        <dsp:cNvPr id="0" name=""/>
        <dsp:cNvSpPr/>
      </dsp:nvSpPr>
      <dsp:spPr>
        <a:xfrm>
          <a:off x="3688425"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 modelId="{A412502B-C863-4BB3-A432-4075096BA183}">
      <dsp:nvSpPr>
        <dsp:cNvPr id="0" name=""/>
        <dsp:cNvSpPr/>
      </dsp:nvSpPr>
      <dsp:spPr>
        <a:xfrm>
          <a:off x="7376456" y="10283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FC17F-D7C8-4A87-8FF4-5A650983968E}">
      <dsp:nvSpPr>
        <dsp:cNvPr id="0" name=""/>
        <dsp:cNvSpPr/>
      </dsp:nvSpPr>
      <dsp:spPr>
        <a:xfrm>
          <a:off x="7376456"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Network Analysis</a:t>
          </a:r>
        </a:p>
      </dsp:txBody>
      <dsp:txXfrm>
        <a:off x="7376456" y="2225576"/>
        <a:ext cx="3138750" cy="470812"/>
      </dsp:txXfrm>
    </dsp:sp>
    <dsp:sp modelId="{74695767-4C73-4BD1-AC48-6F18AA21525E}">
      <dsp:nvSpPr>
        <dsp:cNvPr id="0" name=""/>
        <dsp:cNvSpPr/>
      </dsp:nvSpPr>
      <dsp:spPr>
        <a:xfrm>
          <a:off x="7376456"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3E6E1-5448-4229-91DB-65AB43B045B8}">
      <dsp:nvSpPr>
        <dsp:cNvPr id="0" name=""/>
        <dsp:cNvSpPr/>
      </dsp:nvSpPr>
      <dsp:spPr>
        <a:xfrm>
          <a:off x="0" y="452056"/>
          <a:ext cx="626364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Define Marketing Research </a:t>
          </a:r>
        </a:p>
      </dsp:txBody>
      <dsp:txXfrm>
        <a:off x="40980" y="493036"/>
        <a:ext cx="6181680" cy="757514"/>
      </dsp:txXfrm>
    </dsp:sp>
    <dsp:sp modelId="{6CE83F54-3A78-499F-BBA4-1B516AAAD98B}">
      <dsp:nvSpPr>
        <dsp:cNvPr id="0" name=""/>
        <dsp:cNvSpPr/>
      </dsp:nvSpPr>
      <dsp:spPr>
        <a:xfrm>
          <a:off x="0" y="1392331"/>
          <a:ext cx="6263640" cy="839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Purpose of Marketing Research </a:t>
          </a:r>
        </a:p>
      </dsp:txBody>
      <dsp:txXfrm>
        <a:off x="40980" y="1433311"/>
        <a:ext cx="6181680" cy="757514"/>
      </dsp:txXfrm>
    </dsp:sp>
    <dsp:sp modelId="{DC72439B-8FC7-48F0-96FE-7D84D6D28A36}">
      <dsp:nvSpPr>
        <dsp:cNvPr id="0" name=""/>
        <dsp:cNvSpPr/>
      </dsp:nvSpPr>
      <dsp:spPr>
        <a:xfrm>
          <a:off x="0" y="2332606"/>
          <a:ext cx="6263640" cy="839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Marketing Research Process</a:t>
          </a:r>
        </a:p>
      </dsp:txBody>
      <dsp:txXfrm>
        <a:off x="40980" y="2373586"/>
        <a:ext cx="6181680" cy="757514"/>
      </dsp:txXfrm>
    </dsp:sp>
    <dsp:sp modelId="{7E20A63E-DC82-4F93-8F29-A7C6F4DE2310}">
      <dsp:nvSpPr>
        <dsp:cNvPr id="0" name=""/>
        <dsp:cNvSpPr/>
      </dsp:nvSpPr>
      <dsp:spPr>
        <a:xfrm>
          <a:off x="0" y="3272881"/>
          <a:ext cx="626364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Marketing Research Problems </a:t>
          </a:r>
        </a:p>
      </dsp:txBody>
      <dsp:txXfrm>
        <a:off x="40980" y="3313861"/>
        <a:ext cx="6181680" cy="757514"/>
      </dsp:txXfrm>
    </dsp:sp>
    <dsp:sp modelId="{457DA414-0DEC-49F0-A3AF-656CDC86C195}">
      <dsp:nvSpPr>
        <dsp:cNvPr id="0" name=""/>
        <dsp:cNvSpPr/>
      </dsp:nvSpPr>
      <dsp:spPr>
        <a:xfrm>
          <a:off x="0" y="4213156"/>
          <a:ext cx="6263640" cy="8394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Examples of Marketing Research</a:t>
          </a:r>
        </a:p>
      </dsp:txBody>
      <dsp:txXfrm>
        <a:off x="40980" y="4254136"/>
        <a:ext cx="6181680" cy="757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02D08-9303-416C-B0A0-F08492E749A8}">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00E3D-FA44-4A0E-A2B1-B5F96EF0895D}">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17647-076C-4F3E-A56F-38C1130FBF9E}">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optimal promotional mix</a:t>
          </a:r>
        </a:p>
      </dsp:txBody>
      <dsp:txXfrm>
        <a:off x="1353781" y="2312"/>
        <a:ext cx="4915256" cy="1172105"/>
      </dsp:txXfrm>
    </dsp:sp>
    <dsp:sp modelId="{5CB7775D-A585-418C-9033-AE3CC5A2C78F}">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1EA93-2371-4547-AACF-D8B2C325948C}">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9E5B9-E65A-495E-8604-746450FE131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Establish market protentional for a new product</a:t>
          </a:r>
        </a:p>
      </dsp:txBody>
      <dsp:txXfrm>
        <a:off x="1353781" y="1467444"/>
        <a:ext cx="4915256" cy="1172105"/>
      </dsp:txXfrm>
    </dsp:sp>
    <dsp:sp modelId="{7CC7B53F-B105-4470-BDB6-ECC763DC36C0}">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F2497-9488-4E73-A332-0481A28579D8}">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09DD5-B71B-4168-8307-ECF237729D21}">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product pricing </a:t>
          </a:r>
        </a:p>
      </dsp:txBody>
      <dsp:txXfrm>
        <a:off x="1353781" y="2932575"/>
        <a:ext cx="4915256" cy="1172105"/>
      </dsp:txXfrm>
    </dsp:sp>
    <dsp:sp modelId="{585D0F85-7BFD-4636-9856-19B5B7F98A99}">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FC8BA-01B1-4728-AF2C-92DC97D65C3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E5F3E-A9B7-422A-A2A1-CA5E0946111E}">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location of retail outlets</a:t>
          </a:r>
        </a:p>
      </dsp:txBody>
      <dsp:txXfrm>
        <a:off x="1353781" y="4397707"/>
        <a:ext cx="4915256" cy="11721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446319"/>
          <a:ext cx="10515600" cy="1190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a:t>What is your quest? </a:t>
          </a:r>
          <a:endParaRPr lang="en-US" sz="2800" kern="1200"/>
        </a:p>
      </dsp:txBody>
      <dsp:txXfrm>
        <a:off x="0" y="446319"/>
        <a:ext cx="10515600" cy="1190700"/>
      </dsp:txXfrm>
    </dsp:sp>
    <dsp:sp modelId="{AA07713F-E639-4DD7-8F68-1C89462F2180}">
      <dsp:nvSpPr>
        <dsp:cNvPr id="0" name=""/>
        <dsp:cNvSpPr/>
      </dsp:nvSpPr>
      <dsp:spPr>
        <a:xfrm>
          <a:off x="525780" y="33039"/>
          <a:ext cx="7360920"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a:t>Word Frequency</a:t>
          </a:r>
        </a:p>
      </dsp:txBody>
      <dsp:txXfrm>
        <a:off x="566129" y="73388"/>
        <a:ext cx="7280222" cy="745862"/>
      </dsp:txXfrm>
    </dsp:sp>
    <dsp:sp modelId="{6C32AE33-284D-46C6-84C7-8D58687D28BA}">
      <dsp:nvSpPr>
        <dsp:cNvPr id="0" name=""/>
        <dsp:cNvSpPr/>
      </dsp:nvSpPr>
      <dsp:spPr>
        <a:xfrm>
          <a:off x="0" y="2201499"/>
          <a:ext cx="10515600" cy="2116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a:t>What is your quest? </a:t>
          </a:r>
          <a:endParaRPr lang="en-US" sz="2800" kern="1200"/>
        </a:p>
        <a:p>
          <a:pPr marL="285750" lvl="1" indent="-285750" algn="l" defTabSz="1244600">
            <a:lnSpc>
              <a:spcPct val="90000"/>
            </a:lnSpc>
            <a:spcBef>
              <a:spcPct val="0"/>
            </a:spcBef>
            <a:spcAft>
              <a:spcPct val="15000"/>
            </a:spcAft>
            <a:buChar char="•"/>
          </a:pPr>
          <a:r>
            <a:rPr lang="en-US" sz="2800" b="1" kern="1200"/>
            <a:t>What is your favorite color? </a:t>
          </a:r>
          <a:endParaRPr lang="en-US" sz="2800" kern="1200"/>
        </a:p>
        <a:p>
          <a:pPr marL="285750" lvl="1" indent="-285750" algn="l" defTabSz="1244600">
            <a:lnSpc>
              <a:spcPct val="90000"/>
            </a:lnSpc>
            <a:spcBef>
              <a:spcPct val="0"/>
            </a:spcBef>
            <a:spcAft>
              <a:spcPct val="15000"/>
            </a:spcAft>
            <a:buChar char="•"/>
          </a:pPr>
          <a:r>
            <a:rPr lang="en-US" sz="2800" b="1" kern="1200"/>
            <a:t>What is the airspeed velocity of an unladen swallow?</a:t>
          </a:r>
          <a:endParaRPr lang="en-US" sz="2800" kern="1200"/>
        </a:p>
      </dsp:txBody>
      <dsp:txXfrm>
        <a:off x="0" y="2201499"/>
        <a:ext cx="10515600" cy="2116800"/>
      </dsp:txXfrm>
    </dsp:sp>
    <dsp:sp modelId="{DC5FA880-4B15-4F9E-B4C4-6864E3A805ED}">
      <dsp:nvSpPr>
        <dsp:cNvPr id="0" name=""/>
        <dsp:cNvSpPr/>
      </dsp:nvSpPr>
      <dsp:spPr>
        <a:xfrm>
          <a:off x="525780" y="1788219"/>
          <a:ext cx="7360920" cy="8265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a:t>Wordcloud </a:t>
          </a:r>
        </a:p>
      </dsp:txBody>
      <dsp:txXfrm>
        <a:off x="566129" y="1828568"/>
        <a:ext cx="7280222" cy="74586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6/3/2021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post your introduction on Canvas so your classmates and I can get to know you. And it can also serve as a basis form groups later on.</a:t>
            </a:r>
          </a:p>
          <a:p>
            <a:r>
              <a:rPr lang="en-US" dirty="0"/>
              <a:t> </a:t>
            </a:r>
          </a:p>
          <a:p>
            <a:r>
              <a:rPr lang="en-US" dirty="0"/>
              <a:t>These questions have been inspired by professor Alyssa Carlson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https://www.youtube.com/watch?v=0D7hFHfLEyk</a:t>
            </a:r>
          </a:p>
          <a:p>
            <a:endParaRPr lang="en-US"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231500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percentage of our target market remembers our brand name? </a:t>
            </a:r>
          </a:p>
          <a:p>
            <a:r>
              <a:rPr lang="en-US" dirty="0"/>
              <a:t>Should we advertise more in local print or broadcast media? </a:t>
            </a:r>
          </a:p>
          <a:p>
            <a:r>
              <a:rPr lang="en-US" dirty="0"/>
              <a:t>Which of two advertising campaigns produces greater ad recall? </a:t>
            </a:r>
          </a:p>
          <a:p>
            <a:r>
              <a:rPr lang="en-US" dirty="0"/>
              <a:t>Doc consumers think our price is too high relative too the competition? </a:t>
            </a:r>
          </a:p>
          <a:p>
            <a:r>
              <a:rPr lang="en-US" dirty="0"/>
              <a:t>Are there more efficient channels of distribution for our products? </a:t>
            </a:r>
            <a:br>
              <a:rPr lang="en-US" dirty="0"/>
            </a:br>
            <a:r>
              <a:rPr lang="en-US" dirty="0"/>
              <a:t>Which brand name projects the image we want for our product? </a:t>
            </a:r>
          </a:p>
          <a:p>
            <a:r>
              <a:rPr lang="en-US" dirty="0"/>
              <a:t>What kinds of firms use our services? </a:t>
            </a:r>
          </a:p>
          <a:p>
            <a:r>
              <a:rPr lang="en-US" dirty="0"/>
              <a:t>What is the most effective trade promotion program? </a:t>
            </a:r>
          </a:p>
          <a:p>
            <a:r>
              <a:rPr lang="en-US" dirty="0"/>
              <a:t>What is our reputation with government regulatory agencies? </a:t>
            </a:r>
          </a:p>
          <a:p>
            <a:r>
              <a:rPr lang="en-US" dirty="0"/>
              <a:t>What is our reputation with government regulatory agencies?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942344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third party agency for the consumers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4174049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Mike Nguyen. I am extremely happy that y’all are here today. I am really excited to accompany you throughout this semester in this Marketing Research class. This is my first semester teaching this course. I hope I can learn as much about teaching as you guys learn about marketing research. My background is in economics, finance, marketing, and statistics. Since I am not that older than many of you here today, I hope I can relate to y’all and don’t feel too old or ancient. </a:t>
            </a:r>
          </a:p>
          <a:p>
            <a:r>
              <a:rPr lang="en-US" dirty="0"/>
              <a:t>You can find out more info about me on Mizzou or my personal website </a:t>
            </a:r>
          </a:p>
          <a:p>
            <a:r>
              <a:rPr lang="en-US" dirty="0"/>
              <a:t>My office is </a:t>
            </a:r>
          </a:p>
          <a:p>
            <a:r>
              <a:rPr lang="en-US" dirty="0"/>
              <a:t>And my office hour is </a:t>
            </a:r>
          </a:p>
          <a:p>
            <a:r>
              <a:rPr lang="en-US" dirty="0"/>
              <a:t>You can also reach me via email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one minor issue for me this semester is that I have to be in a problem called the “</a:t>
            </a:r>
            <a:r>
              <a:rPr lang="en-US" dirty="0" err="1"/>
              <a:t>ITAP</a:t>
            </a:r>
            <a:r>
              <a:rPr lang="en-US" dirty="0"/>
              <a:t> Early Feedback” program. Since I guess I can’t speak English properly to the standard that Mizzou expects its instructor, you guys will receive an early feedback survey to help me improve my teaching skills. I hope you guys can take it seriously and help me improve throughout this semester. If at any point, I do not explain concepts or ideas clearly, or I need to speak louder or slower, </a:t>
            </a:r>
            <a:r>
              <a:rPr lang="en-US" dirty="0" err="1"/>
              <a:t>plz</a:t>
            </a:r>
            <a:r>
              <a:rPr lang="en-US" dirty="0"/>
              <a:t> don’t hesitate to let me know. I’d really appreciate it. I’d not take it personal.</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70330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Canvas, all the materials will be posted a week before so you can have time to prepare it early if you wish</a:t>
            </a:r>
          </a:p>
          <a:p>
            <a:r>
              <a:rPr lang="en-US" dirty="0"/>
              <a:t>The two are equivalent</a:t>
            </a:r>
          </a:p>
          <a:p>
            <a:endParaRPr lang="en-US" dirty="0"/>
          </a:p>
          <a:p>
            <a:r>
              <a:rPr lang="en-US" dirty="0"/>
              <a:t>Now, we can go through the syllabus together.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92627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Everyday, you will receive attendance points just by being in class </a:t>
            </a:r>
          </a:p>
          <a:p>
            <a:r>
              <a:rPr lang="en-US" dirty="0"/>
              <a:t>But to receive participation points,  you have to answer correctly at least 50% of the questions posted in class, which consists of </a:t>
            </a:r>
          </a:p>
          <a:p>
            <a:r>
              <a:rPr lang="en-US" dirty="0"/>
              <a:t>1 to 2 questions that recap materials from the class.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736924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called 5 mins snippet which basically means that at the end of every class about 5 minutes I will show you some of the most interesting (at least in my opinion) and state-of-the-art research methods in marketing and in various social science disciplines. Since I cannot teach you guys this materials formally and have to adhere strictly to the marketing research textbook. This is my way to rebel.  However, I do understand the reason that our program requires you guys learn the basic (bread and butter) of marketing research. But since this is the only marketing research you’re required to take before graduation, I don’t think you have a chance to learn more methods. Hence, I hope at least I can introduce that there is more out there that you can learn to be a competitive on the job market. </a:t>
            </a:r>
          </a:p>
          <a:p>
            <a:endParaRPr lang="en-US" dirty="0"/>
          </a:p>
          <a:p>
            <a:r>
              <a:rPr lang="en-US" dirty="0"/>
              <a:t>And if you can have any new name for this section, I’d love to hear it. Later you will have a taste of what this section is.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514352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Brown, T. J., Suter, T. A., &amp; Gilbert, C. A. (2018). </a:t>
            </a:r>
            <a:r>
              <a:rPr lang="en-US" i="1" dirty="0">
                <a:effectLst/>
              </a:rPr>
              <a:t>Basic marketing research : customer insights and managerial action</a:t>
            </a:r>
            <a:r>
              <a:rPr lang="en-US" dirty="0">
                <a:effectLst/>
              </a:rPr>
              <a:t> (9th ed.). MA Cengage Learning. https://www.worldcat.org/title/basic-marketing-research-customer-insights-and-managerial-action/oclc/1004747547</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40204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marketing is to create exchanges with customers that satisfy the needs of both the customer and the marketer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766036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specific questions to be answered</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558364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Marketing is involved the following process</a:t>
            </a:r>
          </a:p>
          <a:p>
            <a:pPr marL="228600" indent="-228600">
              <a:buAutoNum type="arabicParenBoth"/>
            </a:pPr>
            <a:r>
              <a:rPr lang="en-US" dirty="0"/>
              <a:t>Specifying what information is need </a:t>
            </a:r>
          </a:p>
          <a:p>
            <a:pPr marL="228600" indent="-228600">
              <a:buAutoNum type="arabicParenBoth"/>
            </a:pPr>
            <a:r>
              <a:rPr lang="en-US" dirty="0"/>
              <a:t>Gathering the relevant data form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47655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309642E-A968-44B8-ACE3-90EBEDDD398D}" type="datetime1">
              <a:rPr lang="en-US" smtClean="0"/>
              <a:t>6/3/2021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C88C5C9-6B9B-4CFA-979A-ECC03C5FF465}" type="datetime1">
              <a:rPr lang="en-US" smtClean="0"/>
              <a:t>6/3/2021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C44DC0C-FBF5-4717-92E2-F4E5E6FE63C5}" type="datetime1">
              <a:rPr lang="en-US" smtClean="0"/>
              <a:t>6/3/2021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7396869-A527-4DDE-A87F-2FAD93591CD6}" type="datetime1">
              <a:rPr lang="en-US" smtClean="0"/>
              <a:t>6/3/2021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0B9E5B0-5213-4A85-8072-65B30E4AAA7C}" type="datetime1">
              <a:rPr lang="en-US" smtClean="0"/>
              <a:t>6/3/2021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E1C311C-4227-43C8-B657-7AFFBA651C5D}" type="datetime1">
              <a:rPr lang="en-US" smtClean="0"/>
              <a:t>6/3/2021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4892BA78-636B-4087-93C1-12DC82F8BA9E}" type="datetime1">
              <a:rPr lang="en-US" smtClean="0"/>
              <a:t>6/3/2021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62127D47-33AC-4EB8-88BF-73A09525E3C6}" type="datetime1">
              <a:rPr lang="en-US" smtClean="0"/>
              <a:t>6/3/2021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F67EABE3-FF1B-4439-8181-10F3B1916892}" type="datetime1">
              <a:rPr lang="en-US" smtClean="0"/>
              <a:t>6/3/2021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100E4BB-DE2B-43F9-8988-838425CC0DCC}" type="datetime1">
              <a:rPr lang="en-US" smtClean="0"/>
              <a:t>6/3/2021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F0231CB1-42AC-4A7B-8114-59E8BE22884B}" type="datetime1">
              <a:rPr lang="en-US" smtClean="0"/>
              <a:t>6/3/2021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AEFE5-39FE-49F0-BD01-3399A6CA78BB}" type="datetime1">
              <a:rPr lang="en-US" smtClean="0"/>
              <a:t>6/3/2021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2.jpg"/><Relationship Id="rId5" Type="http://schemas.openxmlformats.org/officeDocument/2006/relationships/image" Target="../media/image41.jpg"/><Relationship Id="rId4" Type="http://schemas.openxmlformats.org/officeDocument/2006/relationships/image" Target="../media/image40.jp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jp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mikenguyen.netlify.ap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usiness.missouri.edu/departments-faculty/people-directory/tuan-nghia-mike-nguyen" TargetMode="External"/><Relationship Id="rId5" Type="http://schemas.openxmlformats.org/officeDocument/2006/relationships/hyperlink" Target="mailto:mikenguyen@mail.missouri" TargetMode="Externa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93174" y="4522156"/>
            <a:ext cx="6541471" cy="1363215"/>
          </a:xfrm>
        </p:spPr>
        <p:txBody>
          <a:bodyPr anchor="t">
            <a:normAutofit/>
          </a:bodyPr>
          <a:lstStyle/>
          <a:p>
            <a:pPr algn="l"/>
            <a:r>
              <a:rPr lang="en-US" sz="4400">
                <a:latin typeface="Franklin Gothic Book" panose="020B0503020102020204" pitchFamily="34" charset="0"/>
                <a:cs typeface="Segoe UI" panose="020B0502040204020203" pitchFamily="34" charset="0"/>
              </a:rPr>
              <a:t>Introduction to Marketing Research</a:t>
            </a:r>
            <a:endParaRPr lang="en-US" sz="4400" dirty="0">
              <a:latin typeface="Franklin Gothic Book" panose="020B0503020102020204" pitchFamily="34" charset="0"/>
              <a:cs typeface="Segoe UI" panose="020B0502040204020203" pitchFamily="34" charset="0"/>
            </a:endParaRPr>
          </a:p>
        </p:txBody>
      </p:sp>
      <p:sp>
        <p:nvSpPr>
          <p:cNvPr id="92" name="Freeform: Shape 72">
            <a:extLst>
              <a:ext uri="{FF2B5EF4-FFF2-40B4-BE49-F238E27FC236}">
                <a16:creationId xmlns:a16="http://schemas.microsoft.com/office/drawing/2014/main" id="{20CB0AEA-B839-46AC-B480-2175561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74">
            <a:extLst>
              <a:ext uri="{FF2B5EF4-FFF2-40B4-BE49-F238E27FC236}">
                <a16:creationId xmlns:a16="http://schemas.microsoft.com/office/drawing/2014/main" id="{BC3318E7-A970-4403-9682-E7D429976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1"/>
            <a:ext cx="3005349" cy="3291750"/>
          </a:xfrm>
          <a:custGeom>
            <a:avLst/>
            <a:gdLst>
              <a:gd name="connsiteX0" fmla="*/ 0 w 3005349"/>
              <a:gd name="connsiteY0" fmla="*/ 0 h 3291750"/>
              <a:gd name="connsiteX1" fmla="*/ 2577617 w 3005349"/>
              <a:gd name="connsiteY1" fmla="*/ 0 h 3291750"/>
              <a:gd name="connsiteX2" fmla="*/ 2656297 w 3005349"/>
              <a:gd name="connsiteY2" fmla="*/ 105217 h 3291750"/>
              <a:gd name="connsiteX3" fmla="*/ 3005349 w 3005349"/>
              <a:gd name="connsiteY3" fmla="*/ 1247934 h 3291750"/>
              <a:gd name="connsiteX4" fmla="*/ 961533 w 3005349"/>
              <a:gd name="connsiteY4" fmla="*/ 3291750 h 3291750"/>
              <a:gd name="connsiteX5" fmla="*/ 165988 w 3005349"/>
              <a:gd name="connsiteY5" fmla="*/ 3131137 h 3291750"/>
              <a:gd name="connsiteX6" fmla="*/ 0 w 3005349"/>
              <a:gd name="connsiteY6" fmla="*/ 3051176 h 32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396" y="312385"/>
            <a:ext cx="2216694" cy="2216694"/>
          </a:xfrm>
          <a:prstGeom prst="rect">
            <a:avLst/>
          </a:prstGeom>
        </p:spPr>
      </p:pic>
      <p:sp>
        <p:nvSpPr>
          <p:cNvPr id="94" name="Oval 76">
            <a:extLst>
              <a:ext uri="{FF2B5EF4-FFF2-40B4-BE49-F238E27FC236}">
                <a16:creationId xmlns:a16="http://schemas.microsoft.com/office/drawing/2014/main" id="{3B50BB8F-1CF3-4420-A246-F2AE47F1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78">
            <a:extLst>
              <a:ext uri="{FF2B5EF4-FFF2-40B4-BE49-F238E27FC236}">
                <a16:creationId xmlns:a16="http://schemas.microsoft.com/office/drawing/2014/main" id="{7F871D6D-54EF-4FAA-A4E3-1F4D4F8D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733" y="623929"/>
            <a:ext cx="2834640" cy="283464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19587" y="1171915"/>
            <a:ext cx="1828800" cy="1828800"/>
          </a:xfrm>
          <a:prstGeom prst="rect">
            <a:avLst/>
          </a:prstGeom>
        </p:spPr>
      </p:pic>
      <p:sp>
        <p:nvSpPr>
          <p:cNvPr id="81" name="Freeform: Shape 80">
            <a:extLst>
              <a:ext uri="{FF2B5EF4-FFF2-40B4-BE49-F238E27FC236}">
                <a16:creationId xmlns:a16="http://schemas.microsoft.com/office/drawing/2014/main" id="{6E6E2C1E-E9BB-473F-9B15-9231E36D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3864C5F7-9C3C-44B2-B562-3C9187F97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1C633F89-CD86-4B32-ACC7-76B3DFF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1962" y="3"/>
            <a:ext cx="3657600" cy="2263173"/>
          </a:xfrm>
          <a:custGeom>
            <a:avLst/>
            <a:gdLst>
              <a:gd name="connsiteX0" fmla="*/ 54075 w 3657600"/>
              <a:gd name="connsiteY0" fmla="*/ 0 h 2263173"/>
              <a:gd name="connsiteX1" fmla="*/ 3603525 w 3657600"/>
              <a:gd name="connsiteY1" fmla="*/ 0 h 2263173"/>
              <a:gd name="connsiteX2" fmla="*/ 3620445 w 3657600"/>
              <a:gd name="connsiteY2" fmla="*/ 65806 h 2263173"/>
              <a:gd name="connsiteX3" fmla="*/ 3657600 w 3657600"/>
              <a:gd name="connsiteY3" fmla="*/ 434373 h 2263173"/>
              <a:gd name="connsiteX4" fmla="*/ 1828800 w 3657600"/>
              <a:gd name="connsiteY4" fmla="*/ 2263173 h 2263173"/>
              <a:gd name="connsiteX5" fmla="*/ 0 w 3657600"/>
              <a:gd name="connsiteY5" fmla="*/ 434373 h 2263173"/>
              <a:gd name="connsiteX6" fmla="*/ 37155 w 3657600"/>
              <a:gd name="connsiteY6" fmla="*/ 65806 h 22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67724" y="202945"/>
            <a:ext cx="1480399" cy="1480399"/>
          </a:xfrm>
          <a:prstGeom prst="rect">
            <a:avLst/>
          </a:prstGeom>
        </p:spPr>
      </p:pic>
      <p:sp>
        <p:nvSpPr>
          <p:cNvPr id="8" name="Footer Placeholder 7">
            <a:extLst>
              <a:ext uri="{FF2B5EF4-FFF2-40B4-BE49-F238E27FC236}">
                <a16:creationId xmlns:a16="http://schemas.microsoft.com/office/drawing/2014/main" id="{64F83EFC-5E61-4C3B-AE88-23A552E4D0DE}"/>
              </a:ext>
            </a:extLst>
          </p:cNvPr>
          <p:cNvSpPr>
            <a:spLocks noGrp="1"/>
          </p:cNvSpPr>
          <p:nvPr>
            <p:ph type="ftr" sz="quarter" idx="11"/>
          </p:nvPr>
        </p:nvSpPr>
        <p:spPr>
          <a:xfrm>
            <a:off x="3593757" y="6223701"/>
            <a:ext cx="3712464" cy="365760"/>
          </a:xfrm>
        </p:spPr>
        <p:txBody>
          <a:bodyPr>
            <a:normAutofit/>
          </a:bodyPr>
          <a:lstStyle/>
          <a:p>
            <a:pPr algn="r">
              <a:spcAft>
                <a:spcPts val="600"/>
              </a:spcAft>
            </a:pPr>
            <a:r>
              <a:rPr lang="en-US" sz="1100">
                <a:solidFill>
                  <a:schemeClr val="tx1">
                    <a:alpha val="80000"/>
                  </a:schemeClr>
                </a:solidFill>
              </a:rPr>
              <a:t>Mike Nguyen</a:t>
            </a:r>
          </a:p>
        </p:txBody>
      </p:sp>
      <p:sp>
        <p:nvSpPr>
          <p:cNvPr id="10" name="Slide Number Placeholder 9">
            <a:extLst>
              <a:ext uri="{FF2B5EF4-FFF2-40B4-BE49-F238E27FC236}">
                <a16:creationId xmlns:a16="http://schemas.microsoft.com/office/drawing/2014/main" id="{C82E6F90-1665-4DA6-9290-E4781C76534D}"/>
              </a:ext>
            </a:extLst>
          </p:cNvPr>
          <p:cNvSpPr>
            <a:spLocks noGrp="1"/>
          </p:cNvSpPr>
          <p:nvPr>
            <p:ph type="sldNum" sz="quarter" idx="12"/>
          </p:nvPr>
        </p:nvSpPr>
        <p:spPr>
          <a:xfrm>
            <a:off x="7498511" y="6106415"/>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smtClean="0">
                <a:solidFill>
                  <a:srgbClr val="FFFFFF"/>
                </a:solidFill>
              </a:rPr>
              <a:pPr algn="ctr">
                <a:spcAft>
                  <a:spcPts val="600"/>
                </a:spcAft>
              </a:pPr>
              <a:t>1</a:t>
            </a:fld>
            <a:endParaRPr lang="en-US" sz="1500">
              <a:solidFill>
                <a:srgbClr val="FFFFFF"/>
              </a:solidFill>
            </a:endParaRPr>
          </a:p>
        </p:txBody>
      </p:sp>
      <p:sp>
        <p:nvSpPr>
          <p:cNvPr id="87" name="Freeform: Shape 86">
            <a:extLst>
              <a:ext uri="{FF2B5EF4-FFF2-40B4-BE49-F238E27FC236}">
                <a16:creationId xmlns:a16="http://schemas.microsoft.com/office/drawing/2014/main" id="{C684BB5A-9B2C-40C0-A8F4-C812CDB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0674" y="2529078"/>
            <a:ext cx="3671324" cy="4328922"/>
          </a:xfrm>
          <a:custGeom>
            <a:avLst/>
            <a:gdLst>
              <a:gd name="connsiteX0" fmla="*/ 2674686 w 3671324"/>
              <a:gd name="connsiteY0" fmla="*/ 0 h 4328922"/>
              <a:gd name="connsiteX1" fmla="*/ 3470056 w 3671324"/>
              <a:gd name="connsiteY1" fmla="*/ 120249 h 4328922"/>
              <a:gd name="connsiteX2" fmla="*/ 3671324 w 3671324"/>
              <a:gd name="connsiteY2" fmla="*/ 193914 h 4328922"/>
              <a:gd name="connsiteX3" fmla="*/ 3671324 w 3671324"/>
              <a:gd name="connsiteY3" fmla="*/ 4328922 h 4328922"/>
              <a:gd name="connsiteX4" fmla="*/ 575538 w 3671324"/>
              <a:gd name="connsiteY4" fmla="*/ 4328922 h 4328922"/>
              <a:gd name="connsiteX5" fmla="*/ 456795 w 3671324"/>
              <a:gd name="connsiteY5" fmla="*/ 4170129 h 4328922"/>
              <a:gd name="connsiteX6" fmla="*/ 0 w 3671324"/>
              <a:gd name="connsiteY6" fmla="*/ 2674686 h 4328922"/>
              <a:gd name="connsiteX7" fmla="*/ 2674686 w 3671324"/>
              <a:gd name="connsiteY7" fmla="*/ 0 h 43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70670" y="3789788"/>
            <a:ext cx="2633045" cy="2633045"/>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C4CB-B351-404B-8185-2BD217ECED16}"/>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Outline of content</a:t>
            </a:r>
          </a:p>
        </p:txBody>
      </p:sp>
      <p:sp>
        <p:nvSpPr>
          <p:cNvPr id="4" name="Footer Placeholder 3">
            <a:extLst>
              <a:ext uri="{FF2B5EF4-FFF2-40B4-BE49-F238E27FC236}">
                <a16:creationId xmlns:a16="http://schemas.microsoft.com/office/drawing/2014/main" id="{35B344E6-F15D-42FE-9B63-3C3A7430FDA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5CFC11D-24BA-47D0-82A8-03253219506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graphicFrame>
        <p:nvGraphicFramePr>
          <p:cNvPr id="13" name="Content Placeholder 2">
            <a:extLst>
              <a:ext uri="{FF2B5EF4-FFF2-40B4-BE49-F238E27FC236}">
                <a16:creationId xmlns:a16="http://schemas.microsoft.com/office/drawing/2014/main" id="{05FEA854-07F4-4509-BE99-CEE79576237A}"/>
              </a:ext>
            </a:extLst>
          </p:cNvPr>
          <p:cNvGraphicFramePr>
            <a:graphicFrameLocks noGrp="1"/>
          </p:cNvGraphicFramePr>
          <p:nvPr>
            <p:ph idx="1"/>
            <p:extLst>
              <p:ext uri="{D42A27DB-BD31-4B8C-83A1-F6EECF244321}">
                <p14:modId xmlns:p14="http://schemas.microsoft.com/office/powerpoint/2010/main" val="12776343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215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5EE1E-6C02-4F43-9B9F-684ADDE680DF}"/>
              </a:ext>
            </a:extLst>
          </p:cNvPr>
          <p:cNvSpPr>
            <a:spLocks noGrp="1"/>
          </p:cNvSpPr>
          <p:nvPr>
            <p:ph type="title"/>
          </p:nvPr>
        </p:nvSpPr>
        <p:spPr>
          <a:xfrm>
            <a:off x="841248" y="548640"/>
            <a:ext cx="3600860" cy="5431536"/>
          </a:xfrm>
        </p:spPr>
        <p:txBody>
          <a:bodyPr>
            <a:normAutofit/>
          </a:bodyPr>
          <a:lstStyle/>
          <a:p>
            <a:r>
              <a:rPr lang="en-US" sz="5400"/>
              <a:t>Define Marketing Research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A19F3B-486D-40B0-8C2E-2A7B5A3F55EB}"/>
              </a:ext>
            </a:extLst>
          </p:cNvPr>
          <p:cNvSpPr>
            <a:spLocks noGrp="1"/>
          </p:cNvSpPr>
          <p:nvPr>
            <p:ph idx="1"/>
          </p:nvPr>
        </p:nvSpPr>
        <p:spPr>
          <a:xfrm>
            <a:off x="5126418" y="552091"/>
            <a:ext cx="6224335" cy="5431536"/>
          </a:xfrm>
        </p:spPr>
        <p:txBody>
          <a:bodyPr anchor="ctr">
            <a:normAutofit/>
          </a:bodyPr>
          <a:lstStyle/>
          <a:p>
            <a:r>
              <a:rPr lang="en-US" sz="2200" dirty="0"/>
              <a:t>Marketing research is the process of gathering and interpreting data for use in developing, implementing, and minoring the firm’s marketing plans (Brown et al., 2018)</a:t>
            </a:r>
          </a:p>
        </p:txBody>
      </p:sp>
      <p:sp>
        <p:nvSpPr>
          <p:cNvPr id="4" name="Footer Placeholder 3">
            <a:extLst>
              <a:ext uri="{FF2B5EF4-FFF2-40B4-BE49-F238E27FC236}">
                <a16:creationId xmlns:a16="http://schemas.microsoft.com/office/drawing/2014/main" id="{889FE778-332D-406E-8FC8-CE02EC10779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3BA5BD-9A8B-482C-838D-4F97B040356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395444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6B8C-9AB3-4536-9E2E-DD8EC84FAAE8}"/>
              </a:ext>
            </a:extLst>
          </p:cNvPr>
          <p:cNvSpPr>
            <a:spLocks noGrp="1"/>
          </p:cNvSpPr>
          <p:nvPr>
            <p:ph type="title"/>
          </p:nvPr>
        </p:nvSpPr>
        <p:spPr>
          <a:xfrm>
            <a:off x="630936" y="640080"/>
            <a:ext cx="4818888" cy="1481328"/>
          </a:xfrm>
        </p:spPr>
        <p:txBody>
          <a:bodyPr anchor="b">
            <a:normAutofit/>
          </a:bodyPr>
          <a:lstStyle/>
          <a:p>
            <a:r>
              <a:rPr lang="en-US" sz="4200"/>
              <a:t>Purpose of Marketing Research</a:t>
            </a:r>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70700F-4E52-4FBC-A5B3-2216CDD251B7}"/>
              </a:ext>
            </a:extLst>
          </p:cNvPr>
          <p:cNvSpPr>
            <a:spLocks noGrp="1"/>
          </p:cNvSpPr>
          <p:nvPr>
            <p:ph idx="1"/>
          </p:nvPr>
        </p:nvSpPr>
        <p:spPr>
          <a:xfrm>
            <a:off x="630936" y="2660904"/>
            <a:ext cx="4818888" cy="3547872"/>
          </a:xfrm>
        </p:spPr>
        <p:txBody>
          <a:bodyPr anchor="t">
            <a:normAutofit/>
          </a:bodyPr>
          <a:lstStyle/>
          <a:p>
            <a:r>
              <a:rPr lang="en-US" sz="2200" dirty="0"/>
              <a:t>To </a:t>
            </a:r>
            <a:r>
              <a:rPr lang="en-US" sz="2200" b="1" dirty="0"/>
              <a:t>link</a:t>
            </a:r>
            <a:r>
              <a:rPr lang="en-US" sz="2200" dirty="0"/>
              <a:t> the consumer to the </a:t>
            </a:r>
            <a:r>
              <a:rPr lang="en-US" sz="2200" b="1" dirty="0"/>
              <a:t>marketer</a:t>
            </a:r>
            <a:r>
              <a:rPr lang="en-US" sz="2200" dirty="0"/>
              <a:t> by providing </a:t>
            </a:r>
            <a:r>
              <a:rPr lang="en-US" sz="2200" b="1" dirty="0"/>
              <a:t>information</a:t>
            </a:r>
            <a:r>
              <a:rPr lang="en-US" sz="2200" dirty="0"/>
              <a:t> that can be used in making marketing </a:t>
            </a:r>
            <a:r>
              <a:rPr lang="en-US" sz="2200" b="1" dirty="0"/>
              <a:t>decisions</a:t>
            </a:r>
          </a:p>
        </p:txBody>
      </p:sp>
      <p:pic>
        <p:nvPicPr>
          <p:cNvPr id="36" name="Graphic 8" descr="Target Audience">
            <a:extLst>
              <a:ext uri="{FF2B5EF4-FFF2-40B4-BE49-F238E27FC236}">
                <a16:creationId xmlns:a16="http://schemas.microsoft.com/office/drawing/2014/main" id="{310BE10F-E7D3-4C27-B588-6DE5AD12B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73FDE6DD-4A5A-4E9A-B544-8A1AB0BE74D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E65720F-8829-446F-9723-C1C222FAAE4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94385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B478B-B36A-4AC6-8ED4-D9D00FEA381D}"/>
              </a:ext>
            </a:extLst>
          </p:cNvPr>
          <p:cNvSpPr>
            <a:spLocks noGrp="1"/>
          </p:cNvSpPr>
          <p:nvPr>
            <p:ph type="title"/>
          </p:nvPr>
        </p:nvSpPr>
        <p:spPr>
          <a:xfrm>
            <a:off x="630936" y="640080"/>
            <a:ext cx="4818888" cy="1481328"/>
          </a:xfrm>
        </p:spPr>
        <p:txBody>
          <a:bodyPr anchor="b">
            <a:normAutofit/>
          </a:bodyPr>
          <a:lstStyle/>
          <a:p>
            <a:r>
              <a:rPr lang="en-US" sz="5000"/>
              <a:t>Marketing Research</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FEBF6-74BC-4D0A-8223-2057ED0008BD}"/>
              </a:ext>
            </a:extLst>
          </p:cNvPr>
          <p:cNvSpPr>
            <a:spLocks noGrp="1"/>
          </p:cNvSpPr>
          <p:nvPr>
            <p:ph idx="1"/>
          </p:nvPr>
        </p:nvSpPr>
        <p:spPr>
          <a:xfrm>
            <a:off x="630936" y="2660904"/>
            <a:ext cx="4818888" cy="3547872"/>
          </a:xfrm>
        </p:spPr>
        <p:txBody>
          <a:bodyPr anchor="t">
            <a:normAutofit/>
          </a:bodyPr>
          <a:lstStyle/>
          <a:p>
            <a:r>
              <a:rPr lang="en-US" sz="2200" dirty="0"/>
              <a:t>The process of </a:t>
            </a:r>
            <a:r>
              <a:rPr lang="en-US" sz="2200" b="1" dirty="0"/>
              <a:t>designing</a:t>
            </a:r>
            <a:r>
              <a:rPr lang="en-US" sz="2200" dirty="0"/>
              <a:t>, </a:t>
            </a:r>
            <a:r>
              <a:rPr lang="en-US" sz="2200" b="1" dirty="0"/>
              <a:t>gathering</a:t>
            </a:r>
            <a:r>
              <a:rPr lang="en-US" sz="2200" dirty="0"/>
              <a:t>, </a:t>
            </a:r>
            <a:r>
              <a:rPr lang="en-US" sz="2200" b="1" dirty="0"/>
              <a:t>analyzing</a:t>
            </a:r>
            <a:r>
              <a:rPr lang="en-US" sz="2200" dirty="0"/>
              <a:t>, and </a:t>
            </a:r>
            <a:r>
              <a:rPr lang="en-US" sz="2200" b="1" dirty="0"/>
              <a:t>reporting</a:t>
            </a:r>
            <a:r>
              <a:rPr lang="en-US" sz="2200" dirty="0"/>
              <a:t> information that may be used to solve a </a:t>
            </a:r>
            <a:r>
              <a:rPr lang="en-US" sz="2200" b="1" dirty="0"/>
              <a:t>specific</a:t>
            </a:r>
            <a:r>
              <a:rPr lang="en-US" sz="2200" dirty="0"/>
              <a:t> marketing problem</a:t>
            </a:r>
          </a:p>
        </p:txBody>
      </p:sp>
      <p:pic>
        <p:nvPicPr>
          <p:cNvPr id="9" name="Graphic 8" descr="Test Plan">
            <a:extLst>
              <a:ext uri="{FF2B5EF4-FFF2-40B4-BE49-F238E27FC236}">
                <a16:creationId xmlns:a16="http://schemas.microsoft.com/office/drawing/2014/main" id="{0818813F-E8FF-40AB-BF62-97FF83977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30213D95-8129-4D83-AB8D-687018EBE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545B09D-A835-4ED1-B156-62C1B8DAFEB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633463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BB815-F4F4-4426-B7DD-0BC6CE276E89}"/>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Process</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514065C-20E7-473F-B736-0212AAFC6D2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988EB6-A718-4DC7-A082-24C9C7653A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
        <p:nvSpPr>
          <p:cNvPr id="39" name="Google Shape;163;p9">
            <a:extLst>
              <a:ext uri="{FF2B5EF4-FFF2-40B4-BE49-F238E27FC236}">
                <a16:creationId xmlns:a16="http://schemas.microsoft.com/office/drawing/2014/main" id="{F81CA7F7-7A96-47FB-BC29-02E6DF5047CD}"/>
              </a:ext>
            </a:extLst>
          </p:cNvPr>
          <p:cNvSpPr/>
          <p:nvPr/>
        </p:nvSpPr>
        <p:spPr>
          <a:xfrm>
            <a:off x="4987303" y="995270"/>
            <a:ext cx="6656454" cy="448055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0" name="Google Shape;164;p9">
            <a:extLst>
              <a:ext uri="{FF2B5EF4-FFF2-40B4-BE49-F238E27FC236}">
                <a16:creationId xmlns:a16="http://schemas.microsoft.com/office/drawing/2014/main" id="{28F6929F-9D03-401E-B077-D5421EE9FD71}"/>
              </a:ext>
            </a:extLst>
          </p:cNvPr>
          <p:cNvSpPr/>
          <p:nvPr/>
        </p:nvSpPr>
        <p:spPr>
          <a:xfrm>
            <a:off x="5158258" y="1171354"/>
            <a:ext cx="5905930" cy="893220"/>
          </a:xfrm>
          <a:prstGeom prst="rect">
            <a:avLst/>
          </a:prstGeom>
          <a:noFill/>
          <a:ln>
            <a:noFill/>
          </a:ln>
        </p:spPr>
        <p:txBody>
          <a:bodyPr spcFirstLastPara="1" wrap="square" lIns="89600" tIns="44800" rIns="89600" bIns="44800" anchor="ctr" anchorCtr="0">
            <a:noAutofit/>
          </a:bodyPr>
          <a:lstStyle/>
          <a:p>
            <a:pPr marL="0" marR="0" lvl="0" indent="0" algn="ctr" rtl="0">
              <a:spcBef>
                <a:spcPts val="0"/>
              </a:spcBef>
              <a:spcAft>
                <a:spcPts val="0"/>
              </a:spcAft>
              <a:buNone/>
            </a:pPr>
            <a:endParaRPr sz="1600" b="1">
              <a:solidFill>
                <a:schemeClr val="dk1"/>
              </a:solidFill>
              <a:latin typeface="Arial"/>
              <a:ea typeface="Arial"/>
              <a:cs typeface="Arial"/>
              <a:sym typeface="Arial"/>
            </a:endParaRPr>
          </a:p>
        </p:txBody>
      </p:sp>
      <p:pic>
        <p:nvPicPr>
          <p:cNvPr id="41" name="Google Shape;167;p9" descr="https://encrypted-tbn1.gstatic.com/images?q=tbn:ANd9GcStDVe4rtA5BmaeiPrPbUOSglcdS6sIBmT-FNch9L_f1sk9VJ7RJQ">
            <a:extLst>
              <a:ext uri="{FF2B5EF4-FFF2-40B4-BE49-F238E27FC236}">
                <a16:creationId xmlns:a16="http://schemas.microsoft.com/office/drawing/2014/main" id="{185F29D0-AD5B-4041-970D-F45A60429A2D}"/>
              </a:ext>
            </a:extLst>
          </p:cNvPr>
          <p:cNvPicPr preferRelativeResize="0"/>
          <p:nvPr/>
        </p:nvPicPr>
        <p:blipFill rotWithShape="1">
          <a:blip r:embed="rId3">
            <a:alphaModFix/>
          </a:blip>
          <a:srcRect/>
          <a:stretch/>
        </p:blipFill>
        <p:spPr>
          <a:xfrm>
            <a:off x="5565501" y="1482675"/>
            <a:ext cx="1559850" cy="1367897"/>
          </a:xfrm>
          <a:prstGeom prst="rect">
            <a:avLst/>
          </a:prstGeom>
          <a:noFill/>
          <a:ln>
            <a:noFill/>
          </a:ln>
        </p:spPr>
      </p:pic>
      <p:pic>
        <p:nvPicPr>
          <p:cNvPr id="42" name="Google Shape;168;p9" descr="https://encrypted-tbn3.gstatic.com/images?q=tbn:ANd9GcQMUJfQs49YRKKFS_IUWzWIAu05PjvR9LYYUi51ILobvSM3LuOX">
            <a:extLst>
              <a:ext uri="{FF2B5EF4-FFF2-40B4-BE49-F238E27FC236}">
                <a16:creationId xmlns:a16="http://schemas.microsoft.com/office/drawing/2014/main" id="{26339B66-9B7D-42ED-B311-30D7678AE339}"/>
              </a:ext>
            </a:extLst>
          </p:cNvPr>
          <p:cNvPicPr preferRelativeResize="0"/>
          <p:nvPr/>
        </p:nvPicPr>
        <p:blipFill rotWithShape="1">
          <a:blip r:embed="rId4">
            <a:alphaModFix/>
          </a:blip>
          <a:srcRect/>
          <a:stretch/>
        </p:blipFill>
        <p:spPr>
          <a:xfrm>
            <a:off x="9567434" y="3795679"/>
            <a:ext cx="1389594" cy="1255844"/>
          </a:xfrm>
          <a:prstGeom prst="rect">
            <a:avLst/>
          </a:prstGeom>
          <a:noFill/>
          <a:ln>
            <a:noFill/>
          </a:ln>
        </p:spPr>
      </p:pic>
      <p:pic>
        <p:nvPicPr>
          <p:cNvPr id="43" name="Google Shape;169;p9" descr="https://encrypted-tbn1.gstatic.com/images?q=tbn:ANd9GcTkP6Ajhvd63NJ74HTNasZXThVv4bHDwQF7rEmkDeNn-A7Og67Y">
            <a:extLst>
              <a:ext uri="{FF2B5EF4-FFF2-40B4-BE49-F238E27FC236}">
                <a16:creationId xmlns:a16="http://schemas.microsoft.com/office/drawing/2014/main" id="{4BF4A46C-F170-439C-9F5E-67D9DA8D8110}"/>
              </a:ext>
            </a:extLst>
          </p:cNvPr>
          <p:cNvPicPr preferRelativeResize="0"/>
          <p:nvPr/>
        </p:nvPicPr>
        <p:blipFill rotWithShape="1">
          <a:blip r:embed="rId5">
            <a:alphaModFix/>
          </a:blip>
          <a:srcRect/>
          <a:stretch/>
        </p:blipFill>
        <p:spPr>
          <a:xfrm>
            <a:off x="5565501" y="3853994"/>
            <a:ext cx="1574765" cy="1197529"/>
          </a:xfrm>
          <a:prstGeom prst="rect">
            <a:avLst/>
          </a:prstGeom>
          <a:noFill/>
          <a:ln>
            <a:noFill/>
          </a:ln>
        </p:spPr>
      </p:pic>
      <p:pic>
        <p:nvPicPr>
          <p:cNvPr id="44" name="Google Shape;170;p9" descr="https://encrypted-tbn1.gstatic.com/images?q=tbn:ANd9GcR1m0NfwiZ71O05AsGhWxRzdaGuJDuZLP0tmf6OCT07Z1iLXU4Z">
            <a:extLst>
              <a:ext uri="{FF2B5EF4-FFF2-40B4-BE49-F238E27FC236}">
                <a16:creationId xmlns:a16="http://schemas.microsoft.com/office/drawing/2014/main" id="{7B08E470-E174-40F1-A944-59ABBAB59462}"/>
              </a:ext>
            </a:extLst>
          </p:cNvPr>
          <p:cNvPicPr preferRelativeResize="0"/>
          <p:nvPr/>
        </p:nvPicPr>
        <p:blipFill rotWithShape="1">
          <a:blip r:embed="rId6">
            <a:alphaModFix/>
          </a:blip>
          <a:srcRect/>
          <a:stretch/>
        </p:blipFill>
        <p:spPr>
          <a:xfrm>
            <a:off x="9332305" y="1434956"/>
            <a:ext cx="1624723" cy="1298455"/>
          </a:xfrm>
          <a:prstGeom prst="rect">
            <a:avLst/>
          </a:prstGeom>
          <a:noFill/>
          <a:ln>
            <a:noFill/>
          </a:ln>
        </p:spPr>
      </p:pic>
      <p:sp>
        <p:nvSpPr>
          <p:cNvPr id="45" name="Google Shape;171;p9">
            <a:extLst>
              <a:ext uri="{FF2B5EF4-FFF2-40B4-BE49-F238E27FC236}">
                <a16:creationId xmlns:a16="http://schemas.microsoft.com/office/drawing/2014/main" id="{DCD5841C-A9A0-4C74-9167-850D9F4B6545}"/>
              </a:ext>
            </a:extLst>
          </p:cNvPr>
          <p:cNvSpPr/>
          <p:nvPr/>
        </p:nvSpPr>
        <p:spPr>
          <a:xfrm>
            <a:off x="7882053" y="1762760"/>
            <a:ext cx="796748" cy="602305"/>
          </a:xfrm>
          <a:prstGeom prst="righ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6" name="Google Shape;172;p9">
            <a:extLst>
              <a:ext uri="{FF2B5EF4-FFF2-40B4-BE49-F238E27FC236}">
                <a16:creationId xmlns:a16="http://schemas.microsoft.com/office/drawing/2014/main" id="{F25B5A6D-6809-4269-8A6A-695E338ECA73}"/>
              </a:ext>
            </a:extLst>
          </p:cNvPr>
          <p:cNvSpPr/>
          <p:nvPr/>
        </p:nvSpPr>
        <p:spPr>
          <a:xfrm>
            <a:off x="9982200" y="3019147"/>
            <a:ext cx="546907" cy="561145"/>
          </a:xfrm>
          <a:prstGeom prst="down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7" name="Google Shape;173;p9">
            <a:extLst>
              <a:ext uri="{FF2B5EF4-FFF2-40B4-BE49-F238E27FC236}">
                <a16:creationId xmlns:a16="http://schemas.microsoft.com/office/drawing/2014/main" id="{31BBAB9D-B3A2-418C-9FD7-DD0F3BA4FF8E}"/>
              </a:ext>
            </a:extLst>
          </p:cNvPr>
          <p:cNvSpPr/>
          <p:nvPr/>
        </p:nvSpPr>
        <p:spPr>
          <a:xfrm>
            <a:off x="7908348" y="4341798"/>
            <a:ext cx="796748" cy="617990"/>
          </a:xfrm>
          <a:prstGeom prst="lef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8" name="Google Shape;174;p9">
            <a:extLst>
              <a:ext uri="{FF2B5EF4-FFF2-40B4-BE49-F238E27FC236}">
                <a16:creationId xmlns:a16="http://schemas.microsoft.com/office/drawing/2014/main" id="{C8BDAE23-B9E4-4138-806A-2DE1450E9BDB}"/>
              </a:ext>
            </a:extLst>
          </p:cNvPr>
          <p:cNvSpPr txBox="1"/>
          <p:nvPr/>
        </p:nvSpPr>
        <p:spPr>
          <a:xfrm>
            <a:off x="5670516" y="99527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Designing</a:t>
            </a:r>
            <a:endParaRPr sz="2000" b="1" dirty="0">
              <a:solidFill>
                <a:schemeClr val="dk1"/>
              </a:solidFill>
              <a:latin typeface="Arial"/>
              <a:ea typeface="Arial"/>
              <a:cs typeface="Arial"/>
              <a:sym typeface="Arial"/>
            </a:endParaRPr>
          </a:p>
        </p:txBody>
      </p:sp>
      <p:sp>
        <p:nvSpPr>
          <p:cNvPr id="49" name="Google Shape;175;p9">
            <a:extLst>
              <a:ext uri="{FF2B5EF4-FFF2-40B4-BE49-F238E27FC236}">
                <a16:creationId xmlns:a16="http://schemas.microsoft.com/office/drawing/2014/main" id="{C24E18BC-F224-4946-A1DB-5EF5E79A6156}"/>
              </a:ext>
            </a:extLst>
          </p:cNvPr>
          <p:cNvSpPr txBox="1"/>
          <p:nvPr/>
        </p:nvSpPr>
        <p:spPr>
          <a:xfrm>
            <a:off x="9357283" y="101065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Gathering</a:t>
            </a:r>
            <a:endParaRPr sz="2000" b="1" dirty="0">
              <a:solidFill>
                <a:schemeClr val="dk1"/>
              </a:solidFill>
              <a:latin typeface="Arial"/>
              <a:ea typeface="Arial"/>
              <a:cs typeface="Arial"/>
              <a:sym typeface="Arial"/>
            </a:endParaRPr>
          </a:p>
        </p:txBody>
      </p:sp>
      <p:sp>
        <p:nvSpPr>
          <p:cNvPr id="50" name="Google Shape;176;p9">
            <a:extLst>
              <a:ext uri="{FF2B5EF4-FFF2-40B4-BE49-F238E27FC236}">
                <a16:creationId xmlns:a16="http://schemas.microsoft.com/office/drawing/2014/main" id="{596436F7-8558-4A94-B19B-B016F7DB55FC}"/>
              </a:ext>
            </a:extLst>
          </p:cNvPr>
          <p:cNvSpPr txBox="1"/>
          <p:nvPr/>
        </p:nvSpPr>
        <p:spPr>
          <a:xfrm>
            <a:off x="9581052" y="497835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Analyzing</a:t>
            </a:r>
            <a:endParaRPr sz="2000" b="1" dirty="0">
              <a:solidFill>
                <a:schemeClr val="dk1"/>
              </a:solidFill>
              <a:latin typeface="Arial"/>
              <a:ea typeface="Arial"/>
              <a:cs typeface="Arial"/>
              <a:sym typeface="Arial"/>
            </a:endParaRPr>
          </a:p>
        </p:txBody>
      </p:sp>
      <p:sp>
        <p:nvSpPr>
          <p:cNvPr id="51" name="Google Shape;177;p9">
            <a:extLst>
              <a:ext uri="{FF2B5EF4-FFF2-40B4-BE49-F238E27FC236}">
                <a16:creationId xmlns:a16="http://schemas.microsoft.com/office/drawing/2014/main" id="{5EADDF93-6C7D-4A59-B5C3-C6091EFEB097}"/>
              </a:ext>
            </a:extLst>
          </p:cNvPr>
          <p:cNvSpPr txBox="1"/>
          <p:nvPr/>
        </p:nvSpPr>
        <p:spPr>
          <a:xfrm>
            <a:off x="5565501" y="495978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Reporting</a:t>
            </a:r>
            <a:endParaRPr sz="20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191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C0AB5-0D03-4F5B-AEED-81E80BA88469}"/>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Is This Marketing Research?</a:t>
            </a:r>
          </a:p>
        </p:txBody>
      </p:sp>
      <p:cxnSp>
        <p:nvCxnSpPr>
          <p:cNvPr id="33" name="Straight Connector 3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5B5CF35-104C-4CBE-8B3F-F7A3E8687255}"/>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AA9009E7-0999-4786-981F-FF374D7BF5C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15</a:t>
            </a:fld>
            <a:endParaRPr lang="en-US">
              <a:solidFill>
                <a:schemeClr val="tx1">
                  <a:lumMod val="75000"/>
                  <a:lumOff val="25000"/>
                  <a:alpha val="70000"/>
                </a:schemeClr>
              </a:solidFill>
            </a:endParaRPr>
          </a:p>
        </p:txBody>
      </p:sp>
      <p:graphicFrame>
        <p:nvGraphicFramePr>
          <p:cNvPr id="26" name="Content Placeholder 2">
            <a:extLst>
              <a:ext uri="{FF2B5EF4-FFF2-40B4-BE49-F238E27FC236}">
                <a16:creationId xmlns:a16="http://schemas.microsoft.com/office/drawing/2014/main" id="{D2FCE12C-DC52-4FD0-A7A9-C71E1590E4E3}"/>
              </a:ext>
            </a:extLst>
          </p:cNvPr>
          <p:cNvGraphicFramePr>
            <a:graphicFrameLocks noGrp="1"/>
          </p:cNvGraphicFramePr>
          <p:nvPr>
            <p:ph idx="1"/>
            <p:extLst>
              <p:ext uri="{D42A27DB-BD31-4B8C-83A1-F6EECF244321}">
                <p14:modId xmlns:p14="http://schemas.microsoft.com/office/powerpoint/2010/main" val="333223802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72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6BF87-4FC7-4074-91A3-75FF91365E13}"/>
              </a:ext>
            </a:extLst>
          </p:cNvPr>
          <p:cNvSpPr>
            <a:spLocks noGrp="1"/>
          </p:cNvSpPr>
          <p:nvPr>
            <p:ph type="title"/>
          </p:nvPr>
        </p:nvSpPr>
        <p:spPr>
          <a:xfrm>
            <a:off x="841248" y="548640"/>
            <a:ext cx="3600860" cy="5431536"/>
          </a:xfrm>
        </p:spPr>
        <p:txBody>
          <a:bodyPr>
            <a:normAutofit/>
          </a:bodyPr>
          <a:lstStyle/>
          <a:p>
            <a:r>
              <a:rPr lang="en-US" sz="5400" dirty="0"/>
              <a:t>Marketing Research Examples </a:t>
            </a: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83F7402-7D36-45FC-950E-D1978E2A0C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2A8DF472-B8CB-42D2-AD22-BF00C29AC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
        <p:nvSpPr>
          <p:cNvPr id="40" name="Google Shape;195;p13">
            <a:extLst>
              <a:ext uri="{FF2B5EF4-FFF2-40B4-BE49-F238E27FC236}">
                <a16:creationId xmlns:a16="http://schemas.microsoft.com/office/drawing/2014/main" id="{48FF1003-5696-4BFE-AA88-85A2B30C9897}"/>
              </a:ext>
            </a:extLst>
          </p:cNvPr>
          <p:cNvSpPr/>
          <p:nvPr/>
        </p:nvSpPr>
        <p:spPr>
          <a:xfrm>
            <a:off x="4925071" y="934278"/>
            <a:ext cx="7168006" cy="47652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pic>
        <p:nvPicPr>
          <p:cNvPr id="41" name="Google Shape;198;p13" descr="https://encrypted-tbn0.google.com/images?q=tbn:ANd9GcSvw9KKLrC3J8qA1ARhr_zkJQYffaPgTnSfwsxb2ChGkuMk5Oto">
            <a:extLst>
              <a:ext uri="{FF2B5EF4-FFF2-40B4-BE49-F238E27FC236}">
                <a16:creationId xmlns:a16="http://schemas.microsoft.com/office/drawing/2014/main" id="{9D0432C7-FAD8-42FE-A3BF-C747F60F1290}"/>
              </a:ext>
            </a:extLst>
          </p:cNvPr>
          <p:cNvPicPr preferRelativeResize="0"/>
          <p:nvPr/>
        </p:nvPicPr>
        <p:blipFill rotWithShape="1">
          <a:blip r:embed="rId3">
            <a:alphaModFix/>
          </a:blip>
          <a:srcRect/>
          <a:stretch/>
        </p:blipFill>
        <p:spPr>
          <a:xfrm>
            <a:off x="10469000" y="1409081"/>
            <a:ext cx="1491283" cy="1355130"/>
          </a:xfrm>
          <a:prstGeom prst="rect">
            <a:avLst/>
          </a:prstGeom>
          <a:noFill/>
          <a:ln>
            <a:noFill/>
          </a:ln>
          <a:effectLst>
            <a:outerShdw blurRad="292100" dist="139700" dir="2700000" algn="tl" rotWithShape="0">
              <a:srgbClr val="333333">
                <a:alpha val="64705"/>
              </a:srgbClr>
            </a:outerShdw>
          </a:effectLst>
        </p:spPr>
      </p:pic>
      <p:pic>
        <p:nvPicPr>
          <p:cNvPr id="42" name="Google Shape;199;p13" descr="https://encrypted-tbn3.google.com/images?q=tbn:ANd9GcRj6wglgh2GE4SD2-DRcKOVtiTZSBV3iaXVxLNNeageQ4IyRRJG">
            <a:extLst>
              <a:ext uri="{FF2B5EF4-FFF2-40B4-BE49-F238E27FC236}">
                <a16:creationId xmlns:a16="http://schemas.microsoft.com/office/drawing/2014/main" id="{776DD06D-6B65-41F2-8C8C-7C64801100E0}"/>
              </a:ext>
            </a:extLst>
          </p:cNvPr>
          <p:cNvPicPr preferRelativeResize="0"/>
          <p:nvPr/>
        </p:nvPicPr>
        <p:blipFill rotWithShape="1">
          <a:blip r:embed="rId4">
            <a:alphaModFix/>
          </a:blip>
          <a:srcRect/>
          <a:stretch/>
        </p:blipFill>
        <p:spPr>
          <a:xfrm>
            <a:off x="10469000" y="3687529"/>
            <a:ext cx="1536631" cy="1297584"/>
          </a:xfrm>
          <a:prstGeom prst="rect">
            <a:avLst/>
          </a:prstGeom>
          <a:noFill/>
          <a:ln>
            <a:noFill/>
          </a:ln>
          <a:effectLst>
            <a:outerShdw blurRad="292100" dist="139700" dir="2700000" algn="tl" rotWithShape="0">
              <a:srgbClr val="333333">
                <a:alpha val="64705"/>
              </a:srgbClr>
            </a:outerShdw>
          </a:effectLst>
        </p:spPr>
      </p:pic>
      <p:pic>
        <p:nvPicPr>
          <p:cNvPr id="43" name="Google Shape;200;p13" descr="https://encrypted-tbn1.google.com/images?q=tbn:ANd9GcSEkeR_U0mSTu4dAVE7xE80QFxnVP5HAbqPCLiYyX2TwLE8FKD3">
            <a:extLst>
              <a:ext uri="{FF2B5EF4-FFF2-40B4-BE49-F238E27FC236}">
                <a16:creationId xmlns:a16="http://schemas.microsoft.com/office/drawing/2014/main" id="{FB99D405-DB98-432E-9F0B-D4D236A546CC}"/>
              </a:ext>
            </a:extLst>
          </p:cNvPr>
          <p:cNvPicPr preferRelativeResize="0"/>
          <p:nvPr/>
        </p:nvPicPr>
        <p:blipFill rotWithShape="1">
          <a:blip r:embed="rId5">
            <a:alphaModFix/>
          </a:blip>
          <a:srcRect/>
          <a:stretch/>
        </p:blipFill>
        <p:spPr>
          <a:xfrm>
            <a:off x="7258298" y="1270243"/>
            <a:ext cx="1208352" cy="1838548"/>
          </a:xfrm>
          <a:prstGeom prst="rect">
            <a:avLst/>
          </a:prstGeom>
          <a:noFill/>
          <a:ln>
            <a:noFill/>
          </a:ln>
          <a:effectLst>
            <a:outerShdw blurRad="292100" dist="139700" dir="2700000" algn="tl" rotWithShape="0">
              <a:srgbClr val="333333">
                <a:alpha val="64705"/>
              </a:srgbClr>
            </a:outerShdw>
          </a:effectLst>
        </p:spPr>
      </p:pic>
      <p:pic>
        <p:nvPicPr>
          <p:cNvPr id="44" name="Google Shape;201;p13" descr="https://encrypted-tbn1.google.com/images?q=tbn:ANd9GcR7vzRaHRAuQPdpVhwoTT188eHet0MVx9AeJ7rHS3h78tcKRExp">
            <a:extLst>
              <a:ext uri="{FF2B5EF4-FFF2-40B4-BE49-F238E27FC236}">
                <a16:creationId xmlns:a16="http://schemas.microsoft.com/office/drawing/2014/main" id="{F4DB8B7E-615D-4811-AF0F-94699612F87A}"/>
              </a:ext>
            </a:extLst>
          </p:cNvPr>
          <p:cNvPicPr preferRelativeResize="0"/>
          <p:nvPr/>
        </p:nvPicPr>
        <p:blipFill rotWithShape="1">
          <a:blip r:embed="rId6">
            <a:alphaModFix/>
          </a:blip>
          <a:srcRect/>
          <a:stretch/>
        </p:blipFill>
        <p:spPr>
          <a:xfrm>
            <a:off x="7308123" y="3679794"/>
            <a:ext cx="1200951" cy="1489604"/>
          </a:xfrm>
          <a:prstGeom prst="rect">
            <a:avLst/>
          </a:prstGeom>
          <a:noFill/>
          <a:ln>
            <a:noFill/>
          </a:ln>
          <a:effectLst>
            <a:outerShdw blurRad="292100" dist="139700" dir="2700000" algn="tl" rotWithShape="0">
              <a:srgbClr val="333333">
                <a:alpha val="64705"/>
              </a:srgbClr>
            </a:outerShdw>
          </a:effectLst>
        </p:spPr>
      </p:pic>
      <p:sp>
        <p:nvSpPr>
          <p:cNvPr id="45" name="Google Shape;202;p13">
            <a:extLst>
              <a:ext uri="{FF2B5EF4-FFF2-40B4-BE49-F238E27FC236}">
                <a16:creationId xmlns:a16="http://schemas.microsoft.com/office/drawing/2014/main" id="{2482E560-161C-4B97-A1F4-DF494DE84335}"/>
              </a:ext>
            </a:extLst>
          </p:cNvPr>
          <p:cNvSpPr txBox="1"/>
          <p:nvPr/>
        </p:nvSpPr>
        <p:spPr>
          <a:xfrm>
            <a:off x="5276370" y="1440812"/>
            <a:ext cx="2155515"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thinking about going to college. </a:t>
            </a:r>
            <a:r>
              <a:rPr lang="en-US" sz="1600" dirty="0">
                <a:solidFill>
                  <a:schemeClr val="dk1"/>
                </a:solidFill>
                <a:latin typeface="Arial"/>
                <a:ea typeface="Arial"/>
                <a:cs typeface="Arial"/>
                <a:sym typeface="Arial"/>
              </a:rPr>
              <a:t>W</a:t>
            </a:r>
            <a:r>
              <a:rPr lang="en-US" sz="1600" b="0" dirty="0">
                <a:solidFill>
                  <a:schemeClr val="dk1"/>
                </a:solidFill>
                <a:latin typeface="Arial"/>
                <a:ea typeface="Arial"/>
                <a:cs typeface="Arial"/>
                <a:sym typeface="Arial"/>
              </a:rPr>
              <a:t>hich college I should target?</a:t>
            </a:r>
            <a:endParaRPr dirty="0"/>
          </a:p>
        </p:txBody>
      </p:sp>
      <p:sp>
        <p:nvSpPr>
          <p:cNvPr id="46" name="Google Shape;203;p13">
            <a:extLst>
              <a:ext uri="{FF2B5EF4-FFF2-40B4-BE49-F238E27FC236}">
                <a16:creationId xmlns:a16="http://schemas.microsoft.com/office/drawing/2014/main" id="{0E97F30F-F5D2-496A-8F7A-A13E30103B48}"/>
              </a:ext>
            </a:extLst>
          </p:cNvPr>
          <p:cNvSpPr txBox="1"/>
          <p:nvPr/>
        </p:nvSpPr>
        <p:spPr>
          <a:xfrm>
            <a:off x="5276369" y="3808960"/>
            <a:ext cx="2155515" cy="8457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going to </a:t>
            </a:r>
            <a:r>
              <a:rPr lang="en-US" sz="1600" b="0" dirty="0" err="1">
                <a:solidFill>
                  <a:schemeClr val="dk1"/>
                </a:solidFill>
                <a:latin typeface="Arial"/>
                <a:ea typeface="Arial"/>
                <a:cs typeface="Arial"/>
                <a:sym typeface="Arial"/>
              </a:rPr>
              <a:t>SFO</a:t>
            </a:r>
            <a:r>
              <a:rPr lang="en-US" sz="1600" b="0" dirty="0">
                <a:solidFill>
                  <a:schemeClr val="dk1"/>
                </a:solidFill>
                <a:latin typeface="Arial"/>
                <a:ea typeface="Arial"/>
                <a:cs typeface="Arial"/>
                <a:sym typeface="Arial"/>
              </a:rPr>
              <a:t>, which </a:t>
            </a:r>
            <a:r>
              <a:rPr lang="en-US" sz="1600" dirty="0">
                <a:solidFill>
                  <a:schemeClr val="dk1"/>
                </a:solidFill>
                <a:latin typeface="Arial"/>
                <a:ea typeface="Arial"/>
                <a:cs typeface="Arial"/>
                <a:sym typeface="Arial"/>
              </a:rPr>
              <a:t>sites </a:t>
            </a:r>
            <a:r>
              <a:rPr lang="en-US" sz="1600" b="0" dirty="0">
                <a:solidFill>
                  <a:schemeClr val="dk1"/>
                </a:solidFill>
                <a:latin typeface="Arial"/>
                <a:ea typeface="Arial"/>
                <a:cs typeface="Arial"/>
                <a:sym typeface="Arial"/>
              </a:rPr>
              <a:t>should I visit?</a:t>
            </a:r>
            <a:endParaRPr dirty="0"/>
          </a:p>
        </p:txBody>
      </p:sp>
      <p:sp>
        <p:nvSpPr>
          <p:cNvPr id="47" name="Google Shape;204;p13">
            <a:extLst>
              <a:ext uri="{FF2B5EF4-FFF2-40B4-BE49-F238E27FC236}">
                <a16:creationId xmlns:a16="http://schemas.microsoft.com/office/drawing/2014/main" id="{13E97C8F-3FEB-4821-9EAD-91E0AB6C3D76}"/>
              </a:ext>
            </a:extLst>
          </p:cNvPr>
          <p:cNvSpPr txBox="1"/>
          <p:nvPr/>
        </p:nvSpPr>
        <p:spPr>
          <a:xfrm>
            <a:off x="8702522" y="1468354"/>
            <a:ext cx="1656875"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want to take my friends out for dinner. I wonder what are my options?</a:t>
            </a:r>
            <a:endParaRPr dirty="0"/>
          </a:p>
        </p:txBody>
      </p:sp>
      <p:sp>
        <p:nvSpPr>
          <p:cNvPr id="48" name="Google Shape;205;p13">
            <a:extLst>
              <a:ext uri="{FF2B5EF4-FFF2-40B4-BE49-F238E27FC236}">
                <a16:creationId xmlns:a16="http://schemas.microsoft.com/office/drawing/2014/main" id="{77DD4CFC-0A6E-4987-B61C-24998F8E8758}"/>
              </a:ext>
            </a:extLst>
          </p:cNvPr>
          <p:cNvSpPr txBox="1"/>
          <p:nvPr/>
        </p:nvSpPr>
        <p:spPr>
          <a:xfrm>
            <a:off x="8696494" y="3554990"/>
            <a:ext cx="1786084"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We want to watch a new flick and I don’t even like its promo, hmm.. Where can I get more information about it?</a:t>
            </a:r>
            <a:endParaRPr dirty="0"/>
          </a:p>
        </p:txBody>
      </p:sp>
    </p:spTree>
    <p:extLst>
      <p:ext uri="{BB962C8B-B14F-4D97-AF65-F5344CB8AC3E}">
        <p14:creationId xmlns:p14="http://schemas.microsoft.com/office/powerpoint/2010/main" val="13406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oogle Shape;212;p14" descr="https://encrypted-tbn1.google.com/images?q=tbn:ANd9GcSEkeR_U0mSTu4dAVE7xE80QFxnVP5HAbqPCLiYyX2TwLE8FKD3">
            <a:extLst>
              <a:ext uri="{FF2B5EF4-FFF2-40B4-BE49-F238E27FC236}">
                <a16:creationId xmlns:a16="http://schemas.microsoft.com/office/drawing/2014/main" id="{6814DB38-855B-4159-864E-64B7C8EF425B}"/>
              </a:ext>
            </a:extLst>
          </p:cNvPr>
          <p:cNvPicPr preferRelativeResize="0"/>
          <p:nvPr/>
        </p:nvPicPr>
        <p:blipFill rotWithShape="1">
          <a:blip r:embed="rId2">
            <a:alphaModFix/>
          </a:blip>
          <a:srcRect/>
          <a:stretch/>
        </p:blipFill>
        <p:spPr>
          <a:xfrm>
            <a:off x="3826565" y="924339"/>
            <a:ext cx="3558851" cy="4750490"/>
          </a:xfrm>
          <a:prstGeom prst="rect">
            <a:avLst/>
          </a:prstGeom>
        </p:spPr>
      </p:pic>
      <p:pic>
        <p:nvPicPr>
          <p:cNvPr id="8" name="Google Shape;213;p14" descr="Tell Us What You Think &#10;If you're a current student, we want to hear what you have to say' Prospective students and their counselors &#10;and parents all rely on your opinions to help them research their best-fit colleges. We use your feedback to &#10;create all of our rankings lists and school profiles. &#10;385 &#10;COLLEGES &#10;ETON &#10;4 &#10;THE UNDERGRADUATE SURVEY &#10;The undergraduate survey drives our rankings in The Best Colleges , The Best Value Colleges , and &#10;Guide to Green Colleges &#10;Take the Undergraduate Survey &#10;THE ON-CAMPUS MBA SURVEY &#10;Our MBA student survey drives the rankings for Best Business Schools &#10;Take the On-campus MBA Survey &#10;THE ONLINE MBA SURVEY &#10;Our Online MBA student survey drives the rankings for Top 25 Online MBA Programs &#10;Take the Online MBA Survey ">
            <a:extLst>
              <a:ext uri="{FF2B5EF4-FFF2-40B4-BE49-F238E27FC236}">
                <a16:creationId xmlns:a16="http://schemas.microsoft.com/office/drawing/2014/main" id="{A2168764-FDE4-4638-BA99-473E46A8EAFB}"/>
              </a:ext>
            </a:extLst>
          </p:cNvPr>
          <p:cNvPicPr preferRelativeResize="0"/>
          <p:nvPr/>
        </p:nvPicPr>
        <p:blipFill rotWithShape="1">
          <a:blip r:embed="rId3">
            <a:alphaModFix/>
          </a:blip>
          <a:srcRect/>
          <a:stretch/>
        </p:blipFill>
        <p:spPr>
          <a:xfrm>
            <a:off x="7385880" y="924338"/>
            <a:ext cx="4586280" cy="4027352"/>
          </a:xfrm>
          <a:prstGeom prst="rect">
            <a:avLst/>
          </a:prstGeom>
        </p:spPr>
      </p:pic>
      <p:pic>
        <p:nvPicPr>
          <p:cNvPr id="6" name="Google Shape;211;p14" descr="How likely are you to recommend your school to other students who are looking to enroll? &#10;O is not at all likely to recommend and 10 is extremely likely to recommend &#10;Not at all likely &#10;Neutral &#10;Extremely Likely ">
            <a:extLst>
              <a:ext uri="{FF2B5EF4-FFF2-40B4-BE49-F238E27FC236}">
                <a16:creationId xmlns:a16="http://schemas.microsoft.com/office/drawing/2014/main" id="{EA668DF4-84E1-49CF-AC25-43E94315FAE5}"/>
              </a:ext>
            </a:extLst>
          </p:cNvPr>
          <p:cNvPicPr preferRelativeResize="0"/>
          <p:nvPr/>
        </p:nvPicPr>
        <p:blipFill rotWithShape="1">
          <a:blip r:embed="rId4">
            <a:alphaModFix/>
          </a:blip>
          <a:srcRect/>
          <a:stretch/>
        </p:blipFill>
        <p:spPr>
          <a:xfrm>
            <a:off x="7385880" y="5018313"/>
            <a:ext cx="4586280" cy="664851"/>
          </a:xfrm>
          <a:prstGeom prst="rect">
            <a:avLst/>
          </a:prstGeom>
        </p:spPr>
      </p:pic>
      <p:sp>
        <p:nvSpPr>
          <p:cNvPr id="2" name="Title 1">
            <a:extLst>
              <a:ext uri="{FF2B5EF4-FFF2-40B4-BE49-F238E27FC236}">
                <a16:creationId xmlns:a16="http://schemas.microsoft.com/office/drawing/2014/main" id="{4562BA67-A6C7-4787-BDD4-7979EE137C8F}"/>
              </a:ext>
            </a:extLst>
          </p:cNvPr>
          <p:cNvSpPr>
            <a:spLocks noGrp="1"/>
          </p:cNvSpPr>
          <p:nvPr>
            <p:ph type="title"/>
          </p:nvPr>
        </p:nvSpPr>
        <p:spPr>
          <a:xfrm>
            <a:off x="640080" y="2074363"/>
            <a:ext cx="2752354" cy="2709275"/>
          </a:xfrm>
          <a:prstGeom prst="ellipse">
            <a:avLst/>
          </a:prstGeom>
          <a:solidFill>
            <a:srgbClr val="0070C0"/>
          </a:solidFill>
          <a:ln w="174625" cmpd="thinThick">
            <a:solidFill>
              <a:srgbClr val="0070C0"/>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 News Example</a:t>
            </a:r>
          </a:p>
        </p:txBody>
      </p:sp>
      <p:sp>
        <p:nvSpPr>
          <p:cNvPr id="4" name="Footer Placeholder 3">
            <a:extLst>
              <a:ext uri="{FF2B5EF4-FFF2-40B4-BE49-F238E27FC236}">
                <a16:creationId xmlns:a16="http://schemas.microsoft.com/office/drawing/2014/main" id="{9D18420C-D546-4437-87F2-CA9913D5787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CA7CD34-51DB-4B7D-9151-0CD0FF0A8B2B}"/>
              </a:ext>
            </a:extLst>
          </p:cNvPr>
          <p:cNvSpPr>
            <a:spLocks noGrp="1"/>
          </p:cNvSpPr>
          <p:nvPr>
            <p:ph type="sldNum" sz="quarter" idx="12"/>
          </p:nvPr>
        </p:nvSpPr>
        <p:spPr>
          <a:xfrm>
            <a:off x="9679020" y="6356350"/>
            <a:ext cx="1674779"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37012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96F11-11D8-459B-BE4E-233E24E3D1B5}"/>
              </a:ext>
            </a:extLst>
          </p:cNvPr>
          <p:cNvSpPr>
            <a:spLocks noGrp="1"/>
          </p:cNvSpPr>
          <p:nvPr>
            <p:ph type="title"/>
          </p:nvPr>
        </p:nvSpPr>
        <p:spPr>
          <a:xfrm>
            <a:off x="630936" y="640080"/>
            <a:ext cx="4818888" cy="1481328"/>
          </a:xfrm>
        </p:spPr>
        <p:txBody>
          <a:bodyPr anchor="b">
            <a:normAutofit/>
          </a:bodyPr>
          <a:lstStyle/>
          <a:p>
            <a:r>
              <a:rPr lang="en-US" sz="5400"/>
              <a:t>Recap &amp; Next</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BE2C7-92FC-48A2-B4D2-148B067ADEDB}"/>
              </a:ext>
            </a:extLst>
          </p:cNvPr>
          <p:cNvSpPr>
            <a:spLocks noGrp="1"/>
          </p:cNvSpPr>
          <p:nvPr>
            <p:ph idx="1"/>
          </p:nvPr>
        </p:nvSpPr>
        <p:spPr>
          <a:xfrm>
            <a:off x="630936" y="2660904"/>
            <a:ext cx="4818888" cy="3547872"/>
          </a:xfrm>
        </p:spPr>
        <p:txBody>
          <a:bodyPr anchor="t">
            <a:normAutofit/>
          </a:bodyPr>
          <a:lstStyle/>
          <a:p>
            <a:r>
              <a:rPr lang="en-US" sz="2200"/>
              <a:t>Syllabus (attendance, PA, CE)</a:t>
            </a:r>
          </a:p>
          <a:p>
            <a:r>
              <a:rPr lang="en-US" sz="2200"/>
              <a:t>Purpose and definition of marketing </a:t>
            </a:r>
          </a:p>
          <a:p>
            <a:r>
              <a:rPr lang="en-US" sz="2200"/>
              <a:t>Assignment due soon: PA #1</a:t>
            </a:r>
          </a:p>
        </p:txBody>
      </p:sp>
      <p:pic>
        <p:nvPicPr>
          <p:cNvPr id="18" name="Graphic 8" descr="Error">
            <a:extLst>
              <a:ext uri="{FF2B5EF4-FFF2-40B4-BE49-F238E27FC236}">
                <a16:creationId xmlns:a16="http://schemas.microsoft.com/office/drawing/2014/main" id="{FB1E412B-913A-4B87-8B32-BA2421E92D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C13D5BD8-3E69-44C7-9311-9E7890910FB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64C462-80B6-4BFE-AD67-BEE7092035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18</a:t>
            </a:fld>
            <a:endParaRPr lang="en-US"/>
          </a:p>
        </p:txBody>
      </p:sp>
    </p:spTree>
    <p:extLst>
      <p:ext uri="{BB962C8B-B14F-4D97-AF65-F5344CB8AC3E}">
        <p14:creationId xmlns:p14="http://schemas.microsoft.com/office/powerpoint/2010/main" val="2120122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extLst>
              <p:ext uri="{D42A27DB-BD31-4B8C-83A1-F6EECF244321}">
                <p14:modId xmlns:p14="http://schemas.microsoft.com/office/powerpoint/2010/main" val="20931289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C04E9-858E-4057-B42B-A451661E9AB9}"/>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055E4BA-FF72-4683-90B6-8699BD5912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BA34D01-789A-4E0F-A146-AA1FE1EB0AF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E3C56439-C552-49DA-AE1A-56D1402B80F3}"/>
              </a:ext>
            </a:extLst>
          </p:cNvPr>
          <p:cNvGraphicFramePr>
            <a:graphicFrameLocks noGrp="1"/>
          </p:cNvGraphicFramePr>
          <p:nvPr>
            <p:ph idx="1"/>
            <p:extLst>
              <p:ext uri="{D42A27DB-BD31-4B8C-83A1-F6EECF244321}">
                <p14:modId xmlns:p14="http://schemas.microsoft.com/office/powerpoint/2010/main" val="16963157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244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14088-2126-49E2-88C6-49E4AFFC7BB0}"/>
              </a:ext>
            </a:extLst>
          </p:cNvPr>
          <p:cNvSpPr>
            <a:spLocks noGrp="1"/>
          </p:cNvSpPr>
          <p:nvPr>
            <p:ph type="title"/>
          </p:nvPr>
        </p:nvSpPr>
        <p:spPr>
          <a:xfrm>
            <a:off x="6739128" y="638089"/>
            <a:ext cx="4818888" cy="1476801"/>
          </a:xfrm>
        </p:spPr>
        <p:txBody>
          <a:bodyPr anchor="b">
            <a:normAutofit/>
          </a:bodyPr>
          <a:lstStyle/>
          <a:p>
            <a:r>
              <a:rPr lang="en-US" sz="5400"/>
              <a:t>Instructor Bio</a:t>
            </a:r>
          </a:p>
        </p:txBody>
      </p:sp>
      <p:pic>
        <p:nvPicPr>
          <p:cNvPr id="9" name="Graphic 8" descr="User">
            <a:extLst>
              <a:ext uri="{FF2B5EF4-FFF2-40B4-BE49-F238E27FC236}">
                <a16:creationId xmlns:a16="http://schemas.microsoft.com/office/drawing/2014/main" id="{39386F7A-D27E-417D-AE1E-833BB0F12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3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3C85AA-D4FC-48EC-BDFB-12EB9C4A1EB0}"/>
              </a:ext>
            </a:extLst>
          </p:cNvPr>
          <p:cNvSpPr>
            <a:spLocks noGrp="1"/>
          </p:cNvSpPr>
          <p:nvPr>
            <p:ph idx="1"/>
          </p:nvPr>
        </p:nvSpPr>
        <p:spPr>
          <a:xfrm>
            <a:off x="6739128" y="2664886"/>
            <a:ext cx="4818888" cy="3550789"/>
          </a:xfrm>
        </p:spPr>
        <p:txBody>
          <a:bodyPr anchor="t">
            <a:normAutofit/>
          </a:bodyPr>
          <a:lstStyle/>
          <a:p>
            <a:r>
              <a:rPr lang="en-US" sz="2200" dirty="0"/>
              <a:t>Name: Mike Nguyen</a:t>
            </a:r>
          </a:p>
          <a:p>
            <a:r>
              <a:rPr lang="en-US" sz="2200" dirty="0"/>
              <a:t>Office: Room 417</a:t>
            </a:r>
          </a:p>
          <a:p>
            <a:r>
              <a:rPr lang="en-US" sz="2200" dirty="0"/>
              <a:t>Office Hour: </a:t>
            </a:r>
          </a:p>
          <a:p>
            <a:r>
              <a:rPr lang="en-US" sz="2200" dirty="0"/>
              <a:t>Email: </a:t>
            </a:r>
            <a:r>
              <a:rPr lang="en-US" sz="2200" dirty="0" err="1">
                <a:hlinkClick r:id="rId5"/>
              </a:rPr>
              <a:t>mikenguyen@mail.missouri</a:t>
            </a:r>
            <a:endParaRPr lang="en-US" sz="2200" dirty="0"/>
          </a:p>
          <a:p>
            <a:r>
              <a:rPr lang="en-US" sz="2200" dirty="0"/>
              <a:t>Mizzou </a:t>
            </a:r>
            <a:r>
              <a:rPr lang="en-US" sz="2200" dirty="0">
                <a:hlinkClick r:id="rId6"/>
              </a:rPr>
              <a:t>bio</a:t>
            </a:r>
            <a:endParaRPr lang="en-US" sz="2200" dirty="0"/>
          </a:p>
          <a:p>
            <a:r>
              <a:rPr lang="en-US" sz="2200" dirty="0"/>
              <a:t>Personal Website: </a:t>
            </a:r>
            <a:r>
              <a:rPr lang="en-US" sz="2200" dirty="0">
                <a:hlinkClick r:id="rId7"/>
              </a:rPr>
              <a:t>https://mikenguyen.netlify.app/</a:t>
            </a:r>
            <a:endParaRPr lang="en-US" sz="2200" dirty="0"/>
          </a:p>
        </p:txBody>
      </p:sp>
      <p:sp>
        <p:nvSpPr>
          <p:cNvPr id="4" name="Footer Placeholder 3">
            <a:extLst>
              <a:ext uri="{FF2B5EF4-FFF2-40B4-BE49-F238E27FC236}">
                <a16:creationId xmlns:a16="http://schemas.microsoft.com/office/drawing/2014/main" id="{07C11359-5C15-4A27-8791-FA3586ADE9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B9A3E995-A5CB-4AD9-BA79-9BDD785643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9710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ED680B-0705-4F48-A340-26E5D0FCEEF5}"/>
              </a:ext>
            </a:extLst>
          </p:cNvPr>
          <p:cNvSpPr>
            <a:spLocks noGrp="1"/>
          </p:cNvSpPr>
          <p:nvPr>
            <p:ph type="title"/>
          </p:nvPr>
        </p:nvSpPr>
        <p:spPr>
          <a:xfrm>
            <a:off x="643467" y="321734"/>
            <a:ext cx="10905066" cy="1135737"/>
          </a:xfrm>
        </p:spPr>
        <p:txBody>
          <a:bodyPr>
            <a:normAutofit/>
          </a:bodyPr>
          <a:lstStyle/>
          <a:p>
            <a:r>
              <a:rPr lang="en-US" sz="3600"/>
              <a:t>Syllabus </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63BC759-7D4F-4EEA-938B-A867C39E49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61D092D-0689-437C-88EA-55069603570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0324DDA8-AE6D-4CB4-AB23-305A361C6E06}"/>
              </a:ext>
            </a:extLst>
          </p:cNvPr>
          <p:cNvGraphicFramePr>
            <a:graphicFrameLocks noGrp="1"/>
          </p:cNvGraphicFramePr>
          <p:nvPr>
            <p:ph idx="1"/>
            <p:extLst>
              <p:ext uri="{D42A27DB-BD31-4B8C-83A1-F6EECF244321}">
                <p14:modId xmlns:p14="http://schemas.microsoft.com/office/powerpoint/2010/main" val="32161537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6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687A-796F-4B7E-801B-30E831C1BD2F}"/>
              </a:ext>
            </a:extLst>
          </p:cNvPr>
          <p:cNvSpPr>
            <a:spLocks noGrp="1"/>
          </p:cNvSpPr>
          <p:nvPr>
            <p:ph type="title"/>
          </p:nvPr>
        </p:nvSpPr>
        <p:spPr/>
        <p:txBody>
          <a:bodyPr/>
          <a:lstStyle/>
          <a:p>
            <a:r>
              <a:rPr lang="en-US" dirty="0"/>
              <a:t>IClicker Reef</a:t>
            </a:r>
          </a:p>
        </p:txBody>
      </p:sp>
      <p:sp>
        <p:nvSpPr>
          <p:cNvPr id="3" name="Content Placeholder 2">
            <a:extLst>
              <a:ext uri="{FF2B5EF4-FFF2-40B4-BE49-F238E27FC236}">
                <a16:creationId xmlns:a16="http://schemas.microsoft.com/office/drawing/2014/main" id="{1CC1B2BE-45B6-4F6E-9821-EEBB248F4227}"/>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40239AF-3ECF-4501-8320-53E31387EA59}"/>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CE325B75-B1B8-4CCE-8885-F87CFF985E13}"/>
              </a:ext>
            </a:extLst>
          </p:cNvPr>
          <p:cNvSpPr>
            <a:spLocks noGrp="1"/>
          </p:cNvSpPr>
          <p:nvPr>
            <p:ph type="sldNum" sz="quarter" idx="12"/>
          </p:nvPr>
        </p:nvSpPr>
        <p:spPr/>
        <p:txBody>
          <a:bodyPr/>
          <a:lstStyle/>
          <a:p>
            <a:fld id="{A6AF1B4E-90EC-4A51-B6E5-B702C054ECB0}" type="slidenum">
              <a:rPr lang="en-US" smtClean="0"/>
              <a:t>5</a:t>
            </a:fld>
            <a:endParaRPr lang="en-US" dirty="0"/>
          </a:p>
        </p:txBody>
      </p:sp>
    </p:spTree>
    <p:extLst>
      <p:ext uri="{BB962C8B-B14F-4D97-AF65-F5344CB8AC3E}">
        <p14:creationId xmlns:p14="http://schemas.microsoft.com/office/powerpoint/2010/main" val="274129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32A8-4002-4D30-BC21-CA53EB1C3B8B}"/>
              </a:ext>
            </a:extLst>
          </p:cNvPr>
          <p:cNvSpPr>
            <a:spLocks noGrp="1"/>
          </p:cNvSpPr>
          <p:nvPr>
            <p:ph type="title"/>
          </p:nvPr>
        </p:nvSpPr>
        <p:spPr/>
        <p:txBody>
          <a:bodyPr/>
          <a:lstStyle/>
          <a:p>
            <a:r>
              <a:rPr lang="en-US" dirty="0"/>
              <a:t>Attendance and Participation points</a:t>
            </a:r>
          </a:p>
        </p:txBody>
      </p:sp>
      <p:sp>
        <p:nvSpPr>
          <p:cNvPr id="3" name="Content Placeholder 2">
            <a:extLst>
              <a:ext uri="{FF2B5EF4-FFF2-40B4-BE49-F238E27FC236}">
                <a16:creationId xmlns:a16="http://schemas.microsoft.com/office/drawing/2014/main" id="{28A5AE8B-B6AE-427E-881B-153A395CB5B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B8C798D-2929-4774-B762-2296A29BF784}"/>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5EFFB02-916C-4938-A2D2-68E1207E9B55}"/>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307896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A675-1E24-4FB9-BB0B-DFD05D0D61D5}"/>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BB9D7801-2B16-4621-B5BF-8B4D6AD7E25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2901DFC-CDCE-4C6D-91C1-E0C82E31460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C24359EE-4ED9-47E6-ADFB-F95B7A4A83CE}"/>
              </a:ext>
            </a:extLst>
          </p:cNvPr>
          <p:cNvSpPr>
            <a:spLocks noGrp="1"/>
          </p:cNvSpPr>
          <p:nvPr>
            <p:ph type="sldNum" sz="quarter" idx="12"/>
          </p:nvPr>
        </p:nvSpPr>
        <p:spPr/>
        <p:txBody>
          <a:bodyPr/>
          <a:lstStyle/>
          <a:p>
            <a:fld id="{A6AF1B4E-90EC-4A51-B6E5-B702C054ECB0}" type="slidenum">
              <a:rPr lang="en-US" smtClean="0"/>
              <a:t>7</a:t>
            </a:fld>
            <a:endParaRPr lang="en-US" dirty="0"/>
          </a:p>
        </p:txBody>
      </p:sp>
    </p:spTree>
    <p:extLst>
      <p:ext uri="{BB962C8B-B14F-4D97-AF65-F5344CB8AC3E}">
        <p14:creationId xmlns:p14="http://schemas.microsoft.com/office/powerpoint/2010/main" val="408842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0856-B589-4B90-9975-BD1730646F7F}"/>
              </a:ext>
            </a:extLst>
          </p:cNvPr>
          <p:cNvSpPr>
            <a:spLocks noGrp="1"/>
          </p:cNvSpPr>
          <p:nvPr>
            <p:ph type="title"/>
          </p:nvPr>
        </p:nvSpPr>
        <p:spPr/>
        <p:txBody>
          <a:bodyPr/>
          <a:lstStyle/>
          <a:p>
            <a:r>
              <a:rPr lang="en-US" dirty="0"/>
              <a:t>Group Term Project</a:t>
            </a:r>
          </a:p>
        </p:txBody>
      </p:sp>
      <p:sp>
        <p:nvSpPr>
          <p:cNvPr id="3" name="Content Placeholder 2">
            <a:extLst>
              <a:ext uri="{FF2B5EF4-FFF2-40B4-BE49-F238E27FC236}">
                <a16:creationId xmlns:a16="http://schemas.microsoft.com/office/drawing/2014/main" id="{CEEB7536-1E14-45FC-AD43-542F04BC539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540B6CB-3D57-4FAE-A151-5B97CA26E217}"/>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50D2D5F-3A5E-4B4C-AAEC-16C09313F149}"/>
              </a:ext>
            </a:extLst>
          </p:cNvPr>
          <p:cNvSpPr>
            <a:spLocks noGrp="1"/>
          </p:cNvSpPr>
          <p:nvPr>
            <p:ph type="sldNum" sz="quarter" idx="12"/>
          </p:nvPr>
        </p:nvSpPr>
        <p:spPr/>
        <p:txBody>
          <a:bodyPr/>
          <a:lstStyle/>
          <a:p>
            <a:fld id="{A6AF1B4E-90EC-4A51-B6E5-B702C054ECB0}" type="slidenum">
              <a:rPr lang="en-US" smtClean="0"/>
              <a:t>8</a:t>
            </a:fld>
            <a:endParaRPr lang="en-US" dirty="0"/>
          </a:p>
        </p:txBody>
      </p:sp>
    </p:spTree>
    <p:extLst>
      <p:ext uri="{BB962C8B-B14F-4D97-AF65-F5344CB8AC3E}">
        <p14:creationId xmlns:p14="http://schemas.microsoft.com/office/powerpoint/2010/main" val="265634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E97DE9-319D-40BF-9E43-7CDE6DEDFFB0}"/>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59CE75C-5F34-41F9-89CB-CFB91DB47A8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1184E4-0F15-4834-8750-7CE8F5925DF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graphicFrame>
        <p:nvGraphicFramePr>
          <p:cNvPr id="7" name="Content Placeholder 2">
            <a:extLst>
              <a:ext uri="{FF2B5EF4-FFF2-40B4-BE49-F238E27FC236}">
                <a16:creationId xmlns:a16="http://schemas.microsoft.com/office/drawing/2014/main" id="{BBFF406F-4FB0-44AD-BBCE-00B7AF24B95D}"/>
              </a:ext>
            </a:extLst>
          </p:cNvPr>
          <p:cNvGraphicFramePr>
            <a:graphicFrameLocks noGrp="1"/>
          </p:cNvGraphicFramePr>
          <p:nvPr>
            <p:ph idx="1"/>
            <p:extLst>
              <p:ext uri="{D42A27DB-BD31-4B8C-83A1-F6EECF244321}">
                <p14:modId xmlns:p14="http://schemas.microsoft.com/office/powerpoint/2010/main" val="154848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61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359</TotalTime>
  <Words>1539</Words>
  <Application>Microsoft Office PowerPoint</Application>
  <PresentationFormat>Widescreen</PresentationFormat>
  <Paragraphs>177</Paragraphs>
  <Slides>19</Slides>
  <Notes>12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Franklin Gothic Book</vt:lpstr>
      <vt:lpstr>Office Theme</vt:lpstr>
      <vt:lpstr>Introduction to Marketing Research</vt:lpstr>
      <vt:lpstr>Agenda</vt:lpstr>
      <vt:lpstr>Instructor Bio</vt:lpstr>
      <vt:lpstr>Syllabus </vt:lpstr>
      <vt:lpstr>IClicker Reef</vt:lpstr>
      <vt:lpstr>Attendance and Participation points</vt:lpstr>
      <vt:lpstr>Case Studies</vt:lpstr>
      <vt:lpstr>Group Term Project</vt:lpstr>
      <vt:lpstr>5-min Snippet</vt:lpstr>
      <vt:lpstr>Outline of content</vt:lpstr>
      <vt:lpstr>Define Marketing Research </vt:lpstr>
      <vt:lpstr>Purpose of Marketing Research</vt:lpstr>
      <vt:lpstr>Marketing Research</vt:lpstr>
      <vt:lpstr>Marketing Research Process</vt:lpstr>
      <vt:lpstr>Is This Marketing Research?</vt:lpstr>
      <vt:lpstr>Marketing Research Examples </vt:lpstr>
      <vt:lpstr>U.S. News Example</vt:lpstr>
      <vt:lpstr>Recap &amp; Next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Marketing Research</dc:title>
  <dc:creator>Nguyen, Mike (MU-Student)</dc:creator>
  <cp:lastModifiedBy>Nguyen, Mike (MU-Student)</cp:lastModifiedBy>
  <cp:revision>18</cp:revision>
  <dcterms:created xsi:type="dcterms:W3CDTF">2021-05-31T01:16:42Z</dcterms:created>
  <dcterms:modified xsi:type="dcterms:W3CDTF">2021-06-03T20:41:01Z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