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handoutMasterIdLst>
    <p:handoutMasterId r:id="rId54"/>
  </p:handoutMasterIdLst>
  <p:sldIdLst>
    <p:sldId id="256" r:id="rId5"/>
    <p:sldId id="271" r:id="rId6"/>
    <p:sldId id="272" r:id="rId7"/>
    <p:sldId id="304" r:id="rId8"/>
    <p:sldId id="273" r:id="rId9"/>
    <p:sldId id="305" r:id="rId10"/>
    <p:sldId id="306" r:id="rId11"/>
    <p:sldId id="282" r:id="rId12"/>
    <p:sldId id="283" r:id="rId13"/>
    <p:sldId id="307" r:id="rId14"/>
    <p:sldId id="308" r:id="rId15"/>
    <p:sldId id="311" r:id="rId16"/>
    <p:sldId id="312" r:id="rId17"/>
    <p:sldId id="313" r:id="rId18"/>
    <p:sldId id="314" r:id="rId19"/>
    <p:sldId id="315" r:id="rId20"/>
    <p:sldId id="316" r:id="rId21"/>
    <p:sldId id="318" r:id="rId22"/>
    <p:sldId id="319" r:id="rId23"/>
    <p:sldId id="320" r:id="rId24"/>
    <p:sldId id="321" r:id="rId25"/>
    <p:sldId id="322" r:id="rId26"/>
    <p:sldId id="317" r:id="rId27"/>
    <p:sldId id="274" r:id="rId28"/>
    <p:sldId id="275" r:id="rId29"/>
    <p:sldId id="276" r:id="rId30"/>
    <p:sldId id="277" r:id="rId31"/>
    <p:sldId id="284" r:id="rId32"/>
    <p:sldId id="285" r:id="rId33"/>
    <p:sldId id="286" r:id="rId34"/>
    <p:sldId id="310"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81551" autoAdjust="0"/>
  </p:normalViewPr>
  <p:slideViewPr>
    <p:cSldViewPr snapToGrid="0">
      <p:cViewPr varScale="1">
        <p:scale>
          <a:sx n="69" d="100"/>
          <a:sy n="69" d="100"/>
        </p:scale>
        <p:origin x="756"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10.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9.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9.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8BAAA-C0B0-45BA-A787-D2D0E0CDF5A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D62034F-DE65-43E5-B19C-90488F49CC82}">
      <dgm:prSet/>
      <dgm:spPr/>
      <dgm:t>
        <a:bodyPr/>
        <a:lstStyle/>
        <a:p>
          <a:pPr>
            <a:lnSpc>
              <a:spcPct val="100000"/>
            </a:lnSpc>
            <a:defRPr cap="all"/>
          </a:pPr>
          <a:r>
            <a:rPr lang="en-US" dirty="0"/>
            <a:t>Marketing Research Definition</a:t>
          </a:r>
        </a:p>
      </dgm:t>
    </dgm:pt>
    <dgm:pt modelId="{61A5F84A-AD6B-4AB6-93B5-C3E8901FE2F0}" type="parTrans" cxnId="{C531CFD1-E266-4280-B05D-32946E3951C9}">
      <dgm:prSet/>
      <dgm:spPr/>
      <dgm:t>
        <a:bodyPr/>
        <a:lstStyle/>
        <a:p>
          <a:endParaRPr lang="en-US"/>
        </a:p>
      </dgm:t>
    </dgm:pt>
    <dgm:pt modelId="{BC4B5A58-7E77-4C53-9702-ED3CB4A2F306}" type="sibTrans" cxnId="{C531CFD1-E266-4280-B05D-32946E3951C9}">
      <dgm:prSet/>
      <dgm:spPr/>
      <dgm:t>
        <a:bodyPr/>
        <a:lstStyle/>
        <a:p>
          <a:endParaRPr lang="en-US"/>
        </a:p>
      </dgm:t>
    </dgm:pt>
    <dgm:pt modelId="{B2995C58-7A78-4EA2-A2A8-0EB5DD85C844}">
      <dgm:prSet/>
      <dgm:spPr/>
      <dgm:t>
        <a:bodyPr/>
        <a:lstStyle/>
        <a:p>
          <a:pPr>
            <a:lnSpc>
              <a:spcPct val="100000"/>
            </a:lnSpc>
            <a:defRPr cap="all"/>
          </a:pPr>
          <a:r>
            <a:rPr lang="en-US" dirty="0"/>
            <a:t>Purpose of Marketing Research </a:t>
          </a:r>
        </a:p>
      </dgm:t>
    </dgm:pt>
    <dgm:pt modelId="{B626A3AA-6E8F-4552-8C17-B5CD9ED82E07}" type="parTrans" cxnId="{A60236B8-F101-4603-A119-0BCE66709381}">
      <dgm:prSet/>
      <dgm:spPr/>
      <dgm:t>
        <a:bodyPr/>
        <a:lstStyle/>
        <a:p>
          <a:endParaRPr lang="en-US"/>
        </a:p>
      </dgm:t>
    </dgm:pt>
    <dgm:pt modelId="{B8BD9DA5-87EA-4FA0-8BA6-F23051312777}" type="sibTrans" cxnId="{A60236B8-F101-4603-A119-0BCE66709381}">
      <dgm:prSet/>
      <dgm:spPr/>
      <dgm:t>
        <a:bodyPr/>
        <a:lstStyle/>
        <a:p>
          <a:endParaRPr lang="en-US"/>
        </a:p>
      </dgm:t>
    </dgm:pt>
    <dgm:pt modelId="{0462C1EB-180C-47BB-B4FD-82056C8B313C}">
      <dgm:prSet/>
      <dgm:spPr/>
      <dgm:t>
        <a:bodyPr/>
        <a:lstStyle/>
        <a:p>
          <a:pPr>
            <a:lnSpc>
              <a:spcPct val="100000"/>
            </a:lnSpc>
            <a:defRPr cap="all"/>
          </a:pPr>
          <a:r>
            <a:rPr lang="en-US" dirty="0"/>
            <a:t>Marketing Research Process</a:t>
          </a:r>
        </a:p>
      </dgm:t>
    </dgm:pt>
    <dgm:pt modelId="{29FC22AB-505E-4AFC-B352-7547F2B49DD9}" type="parTrans" cxnId="{675CF4FD-87E5-40E7-848F-4CBE5401E832}">
      <dgm:prSet/>
      <dgm:spPr/>
      <dgm:t>
        <a:bodyPr/>
        <a:lstStyle/>
        <a:p>
          <a:endParaRPr lang="en-US"/>
        </a:p>
      </dgm:t>
    </dgm:pt>
    <dgm:pt modelId="{31F7B613-DCB1-4E24-B29F-152ECEFFD356}" type="sibTrans" cxnId="{675CF4FD-87E5-40E7-848F-4CBE5401E832}">
      <dgm:prSet/>
      <dgm:spPr/>
      <dgm:t>
        <a:bodyPr/>
        <a:lstStyle/>
        <a:p>
          <a:endParaRPr lang="en-US"/>
        </a:p>
      </dgm:t>
    </dgm:pt>
    <dgm:pt modelId="{2A44FDA5-F6B3-41E6-82E4-1A3764E2F6D3}" type="pres">
      <dgm:prSet presAssocID="{B9C8BAAA-C0B0-45BA-A787-D2D0E0CDF5AD}" presName="root" presStyleCnt="0">
        <dgm:presLayoutVars>
          <dgm:dir/>
          <dgm:resizeHandles val="exact"/>
        </dgm:presLayoutVars>
      </dgm:prSet>
      <dgm:spPr/>
    </dgm:pt>
    <dgm:pt modelId="{D19828E0-8AC5-454B-951B-EEABB53D4A4A}" type="pres">
      <dgm:prSet presAssocID="{0D62034F-DE65-43E5-B19C-90488F49CC82}" presName="compNode" presStyleCnt="0"/>
      <dgm:spPr/>
    </dgm:pt>
    <dgm:pt modelId="{56A813E0-8816-4A81-B2DA-D870C2003B25}" type="pres">
      <dgm:prSet presAssocID="{0D62034F-DE65-43E5-B19C-90488F49CC82}" presName="iconBgRect" presStyleLbl="bgShp" presStyleIdx="0" presStyleCnt="3"/>
      <dgm:spPr/>
    </dgm:pt>
    <dgm:pt modelId="{FE79D361-22F1-41D7-B0F5-CBF1E5500FB3}" type="pres">
      <dgm:prSet presAssocID="{0D62034F-DE65-43E5-B19C-90488F49CC8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9AE8119F-E0BB-4B8E-8D1C-51862E791752}" type="pres">
      <dgm:prSet presAssocID="{0D62034F-DE65-43E5-B19C-90488F49CC82}" presName="spaceRect" presStyleCnt="0"/>
      <dgm:spPr/>
    </dgm:pt>
    <dgm:pt modelId="{200A19BD-4C4F-451E-AA54-4A5C212D51A1}" type="pres">
      <dgm:prSet presAssocID="{0D62034F-DE65-43E5-B19C-90488F49CC82}" presName="textRect" presStyleLbl="revTx" presStyleIdx="0" presStyleCnt="3">
        <dgm:presLayoutVars>
          <dgm:chMax val="1"/>
          <dgm:chPref val="1"/>
        </dgm:presLayoutVars>
      </dgm:prSet>
      <dgm:spPr/>
    </dgm:pt>
    <dgm:pt modelId="{53B44FEE-3487-4CA5-8A81-ABEAE3B5955B}" type="pres">
      <dgm:prSet presAssocID="{BC4B5A58-7E77-4C53-9702-ED3CB4A2F306}" presName="sibTrans" presStyleCnt="0"/>
      <dgm:spPr/>
    </dgm:pt>
    <dgm:pt modelId="{A43F0948-83A8-4553-809B-37C3D9A7EEE2}" type="pres">
      <dgm:prSet presAssocID="{B2995C58-7A78-4EA2-A2A8-0EB5DD85C844}" presName="compNode" presStyleCnt="0"/>
      <dgm:spPr/>
    </dgm:pt>
    <dgm:pt modelId="{5305EF94-72BE-447B-8CE5-80D088CC1470}" type="pres">
      <dgm:prSet presAssocID="{B2995C58-7A78-4EA2-A2A8-0EB5DD85C844}" presName="iconBgRect" presStyleLbl="bgShp" presStyleIdx="1" presStyleCnt="3"/>
      <dgm:spPr/>
    </dgm:pt>
    <dgm:pt modelId="{0B87E805-F53A-4E37-9132-C13BB019C309}" type="pres">
      <dgm:prSet presAssocID="{B2995C58-7A78-4EA2-A2A8-0EB5DD85C84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estion mark with solid fill"/>
        </a:ext>
      </dgm:extLst>
    </dgm:pt>
    <dgm:pt modelId="{7D1D5AEA-6F8D-4068-946F-4D0630ABD6C8}" type="pres">
      <dgm:prSet presAssocID="{B2995C58-7A78-4EA2-A2A8-0EB5DD85C844}" presName="spaceRect" presStyleCnt="0"/>
      <dgm:spPr/>
    </dgm:pt>
    <dgm:pt modelId="{6025152D-BD4D-43E4-825F-BD9B578B7E9C}" type="pres">
      <dgm:prSet presAssocID="{B2995C58-7A78-4EA2-A2A8-0EB5DD85C844}" presName="textRect" presStyleLbl="revTx" presStyleIdx="1" presStyleCnt="3">
        <dgm:presLayoutVars>
          <dgm:chMax val="1"/>
          <dgm:chPref val="1"/>
        </dgm:presLayoutVars>
      </dgm:prSet>
      <dgm:spPr/>
    </dgm:pt>
    <dgm:pt modelId="{16117EE4-2942-450E-A8D5-FC60050752A8}" type="pres">
      <dgm:prSet presAssocID="{B8BD9DA5-87EA-4FA0-8BA6-F23051312777}" presName="sibTrans" presStyleCnt="0"/>
      <dgm:spPr/>
    </dgm:pt>
    <dgm:pt modelId="{4FCE22A7-0512-48CA-8CBA-AC5668F66E44}" type="pres">
      <dgm:prSet presAssocID="{0462C1EB-180C-47BB-B4FD-82056C8B313C}" presName="compNode" presStyleCnt="0"/>
      <dgm:spPr/>
    </dgm:pt>
    <dgm:pt modelId="{512331FA-352D-4D0F-B337-2EF239229D98}" type="pres">
      <dgm:prSet presAssocID="{0462C1EB-180C-47BB-B4FD-82056C8B313C}" presName="iconBgRect" presStyleLbl="bgShp" presStyleIdx="2" presStyleCnt="3"/>
      <dgm:spPr/>
    </dgm:pt>
    <dgm:pt modelId="{37D66636-E552-4E74-8EEA-788BD8A980A1}" type="pres">
      <dgm:prSet presAssocID="{0462C1EB-180C-47BB-B4FD-82056C8B313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2ADE591A-45A8-466E-B7C8-C4CC12D37816}" type="pres">
      <dgm:prSet presAssocID="{0462C1EB-180C-47BB-B4FD-82056C8B313C}" presName="spaceRect" presStyleCnt="0"/>
      <dgm:spPr/>
    </dgm:pt>
    <dgm:pt modelId="{E974F1F9-E6B8-4F4E-9C5B-E95F57E8E574}" type="pres">
      <dgm:prSet presAssocID="{0462C1EB-180C-47BB-B4FD-82056C8B313C}" presName="textRect" presStyleLbl="revTx" presStyleIdx="2" presStyleCnt="3">
        <dgm:presLayoutVars>
          <dgm:chMax val="1"/>
          <dgm:chPref val="1"/>
        </dgm:presLayoutVars>
      </dgm:prSet>
      <dgm:spPr/>
    </dgm:pt>
  </dgm:ptLst>
  <dgm:cxnLst>
    <dgm:cxn modelId="{94D9D761-D1DE-41DC-84C6-48FD2F67F964}" type="presOf" srcId="{0D62034F-DE65-43E5-B19C-90488F49CC82}" destId="{200A19BD-4C4F-451E-AA54-4A5C212D51A1}" srcOrd="0" destOrd="0" presId="urn:microsoft.com/office/officeart/2018/5/layout/IconCircleLabelList"/>
    <dgm:cxn modelId="{8872BD52-47B8-40BB-A257-B355981DC03A}" type="presOf" srcId="{0462C1EB-180C-47BB-B4FD-82056C8B313C}" destId="{E974F1F9-E6B8-4F4E-9C5B-E95F57E8E574}" srcOrd="0" destOrd="0" presId="urn:microsoft.com/office/officeart/2018/5/layout/IconCircleLabelList"/>
    <dgm:cxn modelId="{DA578AB3-6159-41CB-AF4C-41DA54B56BA1}" type="presOf" srcId="{B2995C58-7A78-4EA2-A2A8-0EB5DD85C844}" destId="{6025152D-BD4D-43E4-825F-BD9B578B7E9C}" srcOrd="0" destOrd="0" presId="urn:microsoft.com/office/officeart/2018/5/layout/IconCircleLabelList"/>
    <dgm:cxn modelId="{A60236B8-F101-4603-A119-0BCE66709381}" srcId="{B9C8BAAA-C0B0-45BA-A787-D2D0E0CDF5AD}" destId="{B2995C58-7A78-4EA2-A2A8-0EB5DD85C844}" srcOrd="1" destOrd="0" parTransId="{B626A3AA-6E8F-4552-8C17-B5CD9ED82E07}" sibTransId="{B8BD9DA5-87EA-4FA0-8BA6-F23051312777}"/>
    <dgm:cxn modelId="{C531CFD1-E266-4280-B05D-32946E3951C9}" srcId="{B9C8BAAA-C0B0-45BA-A787-D2D0E0CDF5AD}" destId="{0D62034F-DE65-43E5-B19C-90488F49CC82}" srcOrd="0" destOrd="0" parTransId="{61A5F84A-AD6B-4AB6-93B5-C3E8901FE2F0}" sibTransId="{BC4B5A58-7E77-4C53-9702-ED3CB4A2F306}"/>
    <dgm:cxn modelId="{E4ECFFD2-940F-4BF3-8504-3A5291D051DD}" type="presOf" srcId="{B9C8BAAA-C0B0-45BA-A787-D2D0E0CDF5AD}" destId="{2A44FDA5-F6B3-41E6-82E4-1A3764E2F6D3}" srcOrd="0" destOrd="0" presId="urn:microsoft.com/office/officeart/2018/5/layout/IconCircleLabelList"/>
    <dgm:cxn modelId="{675CF4FD-87E5-40E7-848F-4CBE5401E832}" srcId="{B9C8BAAA-C0B0-45BA-A787-D2D0E0CDF5AD}" destId="{0462C1EB-180C-47BB-B4FD-82056C8B313C}" srcOrd="2" destOrd="0" parTransId="{29FC22AB-505E-4AFC-B352-7547F2B49DD9}" sibTransId="{31F7B613-DCB1-4E24-B29F-152ECEFFD356}"/>
    <dgm:cxn modelId="{9E38FFCE-2586-4EDE-9044-F0E178E4AF14}" type="presParOf" srcId="{2A44FDA5-F6B3-41E6-82E4-1A3764E2F6D3}" destId="{D19828E0-8AC5-454B-951B-EEABB53D4A4A}" srcOrd="0" destOrd="0" presId="urn:microsoft.com/office/officeart/2018/5/layout/IconCircleLabelList"/>
    <dgm:cxn modelId="{200BBDBB-CE2C-45C5-8F0C-E9B56BBA7890}" type="presParOf" srcId="{D19828E0-8AC5-454B-951B-EEABB53D4A4A}" destId="{56A813E0-8816-4A81-B2DA-D870C2003B25}" srcOrd="0" destOrd="0" presId="urn:microsoft.com/office/officeart/2018/5/layout/IconCircleLabelList"/>
    <dgm:cxn modelId="{A264F77B-6264-4D2F-B324-2D3E9FC81B96}" type="presParOf" srcId="{D19828E0-8AC5-454B-951B-EEABB53D4A4A}" destId="{FE79D361-22F1-41D7-B0F5-CBF1E5500FB3}" srcOrd="1" destOrd="0" presId="urn:microsoft.com/office/officeart/2018/5/layout/IconCircleLabelList"/>
    <dgm:cxn modelId="{09CF478E-5A90-4722-B877-3FD93562B6EB}" type="presParOf" srcId="{D19828E0-8AC5-454B-951B-EEABB53D4A4A}" destId="{9AE8119F-E0BB-4B8E-8D1C-51862E791752}" srcOrd="2" destOrd="0" presId="urn:microsoft.com/office/officeart/2018/5/layout/IconCircleLabelList"/>
    <dgm:cxn modelId="{5F678D0A-84C7-4BFC-B6CB-6B48A067A5ED}" type="presParOf" srcId="{D19828E0-8AC5-454B-951B-EEABB53D4A4A}" destId="{200A19BD-4C4F-451E-AA54-4A5C212D51A1}" srcOrd="3" destOrd="0" presId="urn:microsoft.com/office/officeart/2018/5/layout/IconCircleLabelList"/>
    <dgm:cxn modelId="{98A0A872-B86E-4038-BCA1-2AF57A34BC8D}" type="presParOf" srcId="{2A44FDA5-F6B3-41E6-82E4-1A3764E2F6D3}" destId="{53B44FEE-3487-4CA5-8A81-ABEAE3B5955B}" srcOrd="1" destOrd="0" presId="urn:microsoft.com/office/officeart/2018/5/layout/IconCircleLabelList"/>
    <dgm:cxn modelId="{C75ABAE8-1527-4872-9A68-C43285FDB30F}" type="presParOf" srcId="{2A44FDA5-F6B3-41E6-82E4-1A3764E2F6D3}" destId="{A43F0948-83A8-4553-809B-37C3D9A7EEE2}" srcOrd="2" destOrd="0" presId="urn:microsoft.com/office/officeart/2018/5/layout/IconCircleLabelList"/>
    <dgm:cxn modelId="{9E2DF372-3762-4380-9769-936781613C75}" type="presParOf" srcId="{A43F0948-83A8-4553-809B-37C3D9A7EEE2}" destId="{5305EF94-72BE-447B-8CE5-80D088CC1470}" srcOrd="0" destOrd="0" presId="urn:microsoft.com/office/officeart/2018/5/layout/IconCircleLabelList"/>
    <dgm:cxn modelId="{F22F0C85-7225-4067-9BB4-4FF50CB259BB}" type="presParOf" srcId="{A43F0948-83A8-4553-809B-37C3D9A7EEE2}" destId="{0B87E805-F53A-4E37-9132-C13BB019C309}" srcOrd="1" destOrd="0" presId="urn:microsoft.com/office/officeart/2018/5/layout/IconCircleLabelList"/>
    <dgm:cxn modelId="{2E68A359-2F00-430C-8C52-E3126369254B}" type="presParOf" srcId="{A43F0948-83A8-4553-809B-37C3D9A7EEE2}" destId="{7D1D5AEA-6F8D-4068-946F-4D0630ABD6C8}" srcOrd="2" destOrd="0" presId="urn:microsoft.com/office/officeart/2018/5/layout/IconCircleLabelList"/>
    <dgm:cxn modelId="{79AAF4D9-03EB-4E0D-9867-BDE2A7F16448}" type="presParOf" srcId="{A43F0948-83A8-4553-809B-37C3D9A7EEE2}" destId="{6025152D-BD4D-43E4-825F-BD9B578B7E9C}" srcOrd="3" destOrd="0" presId="urn:microsoft.com/office/officeart/2018/5/layout/IconCircleLabelList"/>
    <dgm:cxn modelId="{E2548906-1C71-4A17-8A25-2CFC8E9E36A8}" type="presParOf" srcId="{2A44FDA5-F6B3-41E6-82E4-1A3764E2F6D3}" destId="{16117EE4-2942-450E-A8D5-FC60050752A8}" srcOrd="3" destOrd="0" presId="urn:microsoft.com/office/officeart/2018/5/layout/IconCircleLabelList"/>
    <dgm:cxn modelId="{8AA33680-11EA-47A8-9FF9-56842C7BC37A}" type="presParOf" srcId="{2A44FDA5-F6B3-41E6-82E4-1A3764E2F6D3}" destId="{4FCE22A7-0512-48CA-8CBA-AC5668F66E44}" srcOrd="4" destOrd="0" presId="urn:microsoft.com/office/officeart/2018/5/layout/IconCircleLabelList"/>
    <dgm:cxn modelId="{29D6F4F1-DF90-4A6E-868B-1D15CDDACE32}" type="presParOf" srcId="{4FCE22A7-0512-48CA-8CBA-AC5668F66E44}" destId="{512331FA-352D-4D0F-B337-2EF239229D98}" srcOrd="0" destOrd="0" presId="urn:microsoft.com/office/officeart/2018/5/layout/IconCircleLabelList"/>
    <dgm:cxn modelId="{3409ADB9-9522-43D6-BAE0-F549D5DF1D0F}" type="presParOf" srcId="{4FCE22A7-0512-48CA-8CBA-AC5668F66E44}" destId="{37D66636-E552-4E74-8EEA-788BD8A980A1}" srcOrd="1" destOrd="0" presId="urn:microsoft.com/office/officeart/2018/5/layout/IconCircleLabelList"/>
    <dgm:cxn modelId="{6BF69FCA-D582-4F03-8DC2-32D40E14E917}" type="presParOf" srcId="{4FCE22A7-0512-48CA-8CBA-AC5668F66E44}" destId="{2ADE591A-45A8-466E-B7C8-C4CC12D37816}" srcOrd="2" destOrd="0" presId="urn:microsoft.com/office/officeart/2018/5/layout/IconCircleLabelList"/>
    <dgm:cxn modelId="{6977554C-1C3B-4242-B877-D256E8DD6DD1}" type="presParOf" srcId="{4FCE22A7-0512-48CA-8CBA-AC5668F66E44}" destId="{E974F1F9-E6B8-4F4E-9C5B-E95F57E8E57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BF37918-FFCD-4CDE-91A6-293BBEF703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7B66C2-6B41-49FE-9175-2E11E1594142}">
      <dgm:prSet/>
      <dgm:spPr/>
      <dgm:t>
        <a:bodyPr/>
        <a:lstStyle/>
        <a:p>
          <a:r>
            <a:rPr lang="en-US"/>
            <a:t>The information is already available </a:t>
          </a:r>
        </a:p>
      </dgm:t>
    </dgm:pt>
    <dgm:pt modelId="{405B3D52-424D-4786-AD2C-AB56CC6D0E5B}" type="parTrans" cxnId="{9103D941-8B7F-4602-995E-9CD065682982}">
      <dgm:prSet/>
      <dgm:spPr/>
      <dgm:t>
        <a:bodyPr/>
        <a:lstStyle/>
        <a:p>
          <a:endParaRPr lang="en-US"/>
        </a:p>
      </dgm:t>
    </dgm:pt>
    <dgm:pt modelId="{FA3203BE-2492-4BCF-8B36-499E0BFD9310}" type="sibTrans" cxnId="{9103D941-8B7F-4602-995E-9CD065682982}">
      <dgm:prSet/>
      <dgm:spPr/>
      <dgm:t>
        <a:bodyPr/>
        <a:lstStyle/>
        <a:p>
          <a:endParaRPr lang="en-US"/>
        </a:p>
      </dgm:t>
    </dgm:pt>
    <dgm:pt modelId="{8E2DA757-7785-41A0-81EC-36C72D5F9356}">
      <dgm:prSet/>
      <dgm:spPr/>
      <dgm:t>
        <a:bodyPr/>
        <a:lstStyle/>
        <a:p>
          <a:r>
            <a:rPr lang="en-US"/>
            <a:t>The timing is wrong to conduct marketing research </a:t>
          </a:r>
        </a:p>
      </dgm:t>
    </dgm:pt>
    <dgm:pt modelId="{A4CA87A2-9600-4C4A-8C1E-D1408237A178}" type="parTrans" cxnId="{0AB5AD50-67E9-4C7B-83E1-D47F5C646037}">
      <dgm:prSet/>
      <dgm:spPr/>
      <dgm:t>
        <a:bodyPr/>
        <a:lstStyle/>
        <a:p>
          <a:endParaRPr lang="en-US"/>
        </a:p>
      </dgm:t>
    </dgm:pt>
    <dgm:pt modelId="{D2B043CE-3D9F-4FCB-B1E1-5AF17AF30DED}" type="sibTrans" cxnId="{0AB5AD50-67E9-4C7B-83E1-D47F5C646037}">
      <dgm:prSet/>
      <dgm:spPr/>
      <dgm:t>
        <a:bodyPr/>
        <a:lstStyle/>
        <a:p>
          <a:endParaRPr lang="en-US"/>
        </a:p>
      </dgm:t>
    </dgm:pt>
    <dgm:pt modelId="{C2D8B0AD-D7AC-446C-9F00-ED92C9D865C8}">
      <dgm:prSet/>
      <dgm:spPr/>
      <dgm:t>
        <a:bodyPr/>
        <a:lstStyle/>
        <a:p>
          <a:r>
            <a:rPr lang="en-US"/>
            <a:t>Funds are not available for marketing research </a:t>
          </a:r>
        </a:p>
      </dgm:t>
    </dgm:pt>
    <dgm:pt modelId="{C8051630-E5BB-4F01-ABA5-2550E78DD0A3}" type="parTrans" cxnId="{6D80BD65-188F-460D-BF63-CB5F54EC7EBF}">
      <dgm:prSet/>
      <dgm:spPr/>
      <dgm:t>
        <a:bodyPr/>
        <a:lstStyle/>
        <a:p>
          <a:endParaRPr lang="en-US"/>
        </a:p>
      </dgm:t>
    </dgm:pt>
    <dgm:pt modelId="{F7BF7B15-3661-4DE9-B1C7-28FA5AA999CF}" type="sibTrans" cxnId="{6D80BD65-188F-460D-BF63-CB5F54EC7EBF}">
      <dgm:prSet/>
      <dgm:spPr/>
      <dgm:t>
        <a:bodyPr/>
        <a:lstStyle/>
        <a:p>
          <a:endParaRPr lang="en-US"/>
        </a:p>
      </dgm:t>
    </dgm:pt>
    <dgm:pt modelId="{7B716237-3292-4A99-8C69-9CA84EBB75EA}">
      <dgm:prSet/>
      <dgm:spPr/>
      <dgm:t>
        <a:bodyPr/>
        <a:lstStyle/>
        <a:p>
          <a:r>
            <a:rPr lang="en-US"/>
            <a:t>Costs outweigh the value of marketing research </a:t>
          </a:r>
        </a:p>
      </dgm:t>
    </dgm:pt>
    <dgm:pt modelId="{E93AFC7A-C6F5-409B-A07A-E17B2E1BC636}" type="parTrans" cxnId="{282FAE48-34D8-4C39-8719-8815BDB1B27C}">
      <dgm:prSet/>
      <dgm:spPr/>
      <dgm:t>
        <a:bodyPr/>
        <a:lstStyle/>
        <a:p>
          <a:endParaRPr lang="en-US"/>
        </a:p>
      </dgm:t>
    </dgm:pt>
    <dgm:pt modelId="{0EA0EBD8-E07A-417F-BD6B-65B2E9693533}" type="sibTrans" cxnId="{282FAE48-34D8-4C39-8719-8815BDB1B27C}">
      <dgm:prSet/>
      <dgm:spPr/>
      <dgm:t>
        <a:bodyPr/>
        <a:lstStyle/>
        <a:p>
          <a:endParaRPr lang="en-US"/>
        </a:p>
      </dgm:t>
    </dgm:pt>
    <dgm:pt modelId="{E2F4CDE0-6E88-4FEA-AA69-714C274F1698}" type="pres">
      <dgm:prSet presAssocID="{CBF37918-FFCD-4CDE-91A6-293BBEF70343}" presName="root" presStyleCnt="0">
        <dgm:presLayoutVars>
          <dgm:dir/>
          <dgm:resizeHandles val="exact"/>
        </dgm:presLayoutVars>
      </dgm:prSet>
      <dgm:spPr/>
    </dgm:pt>
    <dgm:pt modelId="{B34A1984-6582-4FA1-93AC-55CDB8DC944A}" type="pres">
      <dgm:prSet presAssocID="{897B66C2-6B41-49FE-9175-2E11E1594142}" presName="compNode" presStyleCnt="0"/>
      <dgm:spPr/>
    </dgm:pt>
    <dgm:pt modelId="{04A2BB63-D80A-4571-A2FB-666C0502627A}" type="pres">
      <dgm:prSet presAssocID="{897B66C2-6B41-49FE-9175-2E11E1594142}" presName="bgRect" presStyleLbl="bgShp" presStyleIdx="0" presStyleCnt="4"/>
      <dgm:spPr/>
    </dgm:pt>
    <dgm:pt modelId="{3CFAA2FC-5215-43C5-A912-1B74E6E1CD52}" type="pres">
      <dgm:prSet presAssocID="{897B66C2-6B41-49FE-9175-2E11E15941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AC4AB80-4C40-4578-BCC5-A92B19C99B9D}" type="pres">
      <dgm:prSet presAssocID="{897B66C2-6B41-49FE-9175-2E11E1594142}" presName="spaceRect" presStyleCnt="0"/>
      <dgm:spPr/>
    </dgm:pt>
    <dgm:pt modelId="{14A9DE4A-CDD9-40CF-BE3C-E4270156D407}" type="pres">
      <dgm:prSet presAssocID="{897B66C2-6B41-49FE-9175-2E11E1594142}" presName="parTx" presStyleLbl="revTx" presStyleIdx="0" presStyleCnt="4">
        <dgm:presLayoutVars>
          <dgm:chMax val="0"/>
          <dgm:chPref val="0"/>
        </dgm:presLayoutVars>
      </dgm:prSet>
      <dgm:spPr/>
    </dgm:pt>
    <dgm:pt modelId="{9B3764CF-9B1D-42E4-90CB-0B6F7446E27B}" type="pres">
      <dgm:prSet presAssocID="{FA3203BE-2492-4BCF-8B36-499E0BFD9310}" presName="sibTrans" presStyleCnt="0"/>
      <dgm:spPr/>
    </dgm:pt>
    <dgm:pt modelId="{B96F388D-5EDF-4F41-A655-3EB87120F020}" type="pres">
      <dgm:prSet presAssocID="{8E2DA757-7785-41A0-81EC-36C72D5F9356}" presName="compNode" presStyleCnt="0"/>
      <dgm:spPr/>
    </dgm:pt>
    <dgm:pt modelId="{6471A6F8-385E-4306-850A-FE773D92CCD0}" type="pres">
      <dgm:prSet presAssocID="{8E2DA757-7785-41A0-81EC-36C72D5F9356}" presName="bgRect" presStyleLbl="bgShp" presStyleIdx="1" presStyleCnt="4"/>
      <dgm:spPr/>
    </dgm:pt>
    <dgm:pt modelId="{2CD230EF-1D32-44BB-AF13-F9DA6D9A037A}" type="pres">
      <dgm:prSet presAssocID="{8E2DA757-7785-41A0-81EC-36C72D5F93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DE2FDA7-A4E5-48B6-865C-8D2F7D8F8947}" type="pres">
      <dgm:prSet presAssocID="{8E2DA757-7785-41A0-81EC-36C72D5F9356}" presName="spaceRect" presStyleCnt="0"/>
      <dgm:spPr/>
    </dgm:pt>
    <dgm:pt modelId="{2A8A14C1-B5E9-4FEE-B0AF-3477DEC8CBE8}" type="pres">
      <dgm:prSet presAssocID="{8E2DA757-7785-41A0-81EC-36C72D5F9356}" presName="parTx" presStyleLbl="revTx" presStyleIdx="1" presStyleCnt="4">
        <dgm:presLayoutVars>
          <dgm:chMax val="0"/>
          <dgm:chPref val="0"/>
        </dgm:presLayoutVars>
      </dgm:prSet>
      <dgm:spPr/>
    </dgm:pt>
    <dgm:pt modelId="{D354A6EE-8806-4210-B967-F3E6B9179C5E}" type="pres">
      <dgm:prSet presAssocID="{D2B043CE-3D9F-4FCB-B1E1-5AF17AF30DED}" presName="sibTrans" presStyleCnt="0"/>
      <dgm:spPr/>
    </dgm:pt>
    <dgm:pt modelId="{BF5F3F40-9A8A-4629-94B4-A32E27809A4A}" type="pres">
      <dgm:prSet presAssocID="{C2D8B0AD-D7AC-446C-9F00-ED92C9D865C8}" presName="compNode" presStyleCnt="0"/>
      <dgm:spPr/>
    </dgm:pt>
    <dgm:pt modelId="{AF5FB56B-EFE8-42CB-9480-FA07276FAF25}" type="pres">
      <dgm:prSet presAssocID="{C2D8B0AD-D7AC-446C-9F00-ED92C9D865C8}" presName="bgRect" presStyleLbl="bgShp" presStyleIdx="2" presStyleCnt="4"/>
      <dgm:spPr/>
    </dgm:pt>
    <dgm:pt modelId="{0573E742-A9AB-4E79-9F63-409658124D20}" type="pres">
      <dgm:prSet presAssocID="{C2D8B0AD-D7AC-446C-9F00-ED92C9D865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1A89822-7ED6-4F0B-89AD-7CBF6C9A839C}" type="pres">
      <dgm:prSet presAssocID="{C2D8B0AD-D7AC-446C-9F00-ED92C9D865C8}" presName="spaceRect" presStyleCnt="0"/>
      <dgm:spPr/>
    </dgm:pt>
    <dgm:pt modelId="{7A5F4159-B69F-476D-A59D-DD066EA90E99}" type="pres">
      <dgm:prSet presAssocID="{C2D8B0AD-D7AC-446C-9F00-ED92C9D865C8}" presName="parTx" presStyleLbl="revTx" presStyleIdx="2" presStyleCnt="4">
        <dgm:presLayoutVars>
          <dgm:chMax val="0"/>
          <dgm:chPref val="0"/>
        </dgm:presLayoutVars>
      </dgm:prSet>
      <dgm:spPr/>
    </dgm:pt>
    <dgm:pt modelId="{4F1FC88D-7DED-4859-8C9B-E2EE53123AB5}" type="pres">
      <dgm:prSet presAssocID="{F7BF7B15-3661-4DE9-B1C7-28FA5AA999CF}" presName="sibTrans" presStyleCnt="0"/>
      <dgm:spPr/>
    </dgm:pt>
    <dgm:pt modelId="{2FBABE01-49D1-4752-919C-1582BC82EDDE}" type="pres">
      <dgm:prSet presAssocID="{7B716237-3292-4A99-8C69-9CA84EBB75EA}" presName="compNode" presStyleCnt="0"/>
      <dgm:spPr/>
    </dgm:pt>
    <dgm:pt modelId="{1E20C185-B41D-4039-BE5E-3B3CE5B245D1}" type="pres">
      <dgm:prSet presAssocID="{7B716237-3292-4A99-8C69-9CA84EBB75EA}" presName="bgRect" presStyleLbl="bgShp" presStyleIdx="3" presStyleCnt="4"/>
      <dgm:spPr/>
    </dgm:pt>
    <dgm:pt modelId="{46F107E7-C1F1-4854-8AAE-4BF9036D49BD}" type="pres">
      <dgm:prSet presAssocID="{7B716237-3292-4A99-8C69-9CA84EBB75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7E6FC4F9-19BD-4543-A003-A9EF6BF9E7EE}" type="pres">
      <dgm:prSet presAssocID="{7B716237-3292-4A99-8C69-9CA84EBB75EA}" presName="spaceRect" presStyleCnt="0"/>
      <dgm:spPr/>
    </dgm:pt>
    <dgm:pt modelId="{8FCDE43F-6D77-4489-981A-9A77C4FFC633}" type="pres">
      <dgm:prSet presAssocID="{7B716237-3292-4A99-8C69-9CA84EBB75EA}" presName="parTx" presStyleLbl="revTx" presStyleIdx="3" presStyleCnt="4">
        <dgm:presLayoutVars>
          <dgm:chMax val="0"/>
          <dgm:chPref val="0"/>
        </dgm:presLayoutVars>
      </dgm:prSet>
      <dgm:spPr/>
    </dgm:pt>
  </dgm:ptLst>
  <dgm:cxnLst>
    <dgm:cxn modelId="{9103D941-8B7F-4602-995E-9CD065682982}" srcId="{CBF37918-FFCD-4CDE-91A6-293BBEF70343}" destId="{897B66C2-6B41-49FE-9175-2E11E1594142}" srcOrd="0" destOrd="0" parTransId="{405B3D52-424D-4786-AD2C-AB56CC6D0E5B}" sibTransId="{FA3203BE-2492-4BCF-8B36-499E0BFD9310}"/>
    <dgm:cxn modelId="{6D80BD65-188F-460D-BF63-CB5F54EC7EBF}" srcId="{CBF37918-FFCD-4CDE-91A6-293BBEF70343}" destId="{C2D8B0AD-D7AC-446C-9F00-ED92C9D865C8}" srcOrd="2" destOrd="0" parTransId="{C8051630-E5BB-4F01-ABA5-2550E78DD0A3}" sibTransId="{F7BF7B15-3661-4DE9-B1C7-28FA5AA999CF}"/>
    <dgm:cxn modelId="{F790CA67-D0EF-41DC-8710-E84F893EA851}" type="presOf" srcId="{C2D8B0AD-D7AC-446C-9F00-ED92C9D865C8}" destId="{7A5F4159-B69F-476D-A59D-DD066EA90E99}" srcOrd="0" destOrd="0" presId="urn:microsoft.com/office/officeart/2018/2/layout/IconVerticalSolidList"/>
    <dgm:cxn modelId="{282FAE48-34D8-4C39-8719-8815BDB1B27C}" srcId="{CBF37918-FFCD-4CDE-91A6-293BBEF70343}" destId="{7B716237-3292-4A99-8C69-9CA84EBB75EA}" srcOrd="3" destOrd="0" parTransId="{E93AFC7A-C6F5-409B-A07A-E17B2E1BC636}" sibTransId="{0EA0EBD8-E07A-417F-BD6B-65B2E9693533}"/>
    <dgm:cxn modelId="{0AB5AD50-67E9-4C7B-83E1-D47F5C646037}" srcId="{CBF37918-FFCD-4CDE-91A6-293BBEF70343}" destId="{8E2DA757-7785-41A0-81EC-36C72D5F9356}" srcOrd="1" destOrd="0" parTransId="{A4CA87A2-9600-4C4A-8C1E-D1408237A178}" sibTransId="{D2B043CE-3D9F-4FCB-B1E1-5AF17AF30DED}"/>
    <dgm:cxn modelId="{AF740F83-4C83-49D7-811F-E911EFDC2E16}" type="presOf" srcId="{CBF37918-FFCD-4CDE-91A6-293BBEF70343}" destId="{E2F4CDE0-6E88-4FEA-AA69-714C274F1698}" srcOrd="0" destOrd="0" presId="urn:microsoft.com/office/officeart/2018/2/layout/IconVerticalSolidList"/>
    <dgm:cxn modelId="{6B8B5290-3E31-4D8C-8359-4AD32767D806}" type="presOf" srcId="{8E2DA757-7785-41A0-81EC-36C72D5F9356}" destId="{2A8A14C1-B5E9-4FEE-B0AF-3477DEC8CBE8}" srcOrd="0" destOrd="0" presId="urn:microsoft.com/office/officeart/2018/2/layout/IconVerticalSolidList"/>
    <dgm:cxn modelId="{0FAF2EB0-D98B-4F16-8D12-F408CA5E7FF1}" type="presOf" srcId="{897B66C2-6B41-49FE-9175-2E11E1594142}" destId="{14A9DE4A-CDD9-40CF-BE3C-E4270156D407}" srcOrd="0" destOrd="0" presId="urn:microsoft.com/office/officeart/2018/2/layout/IconVerticalSolidList"/>
    <dgm:cxn modelId="{FA3B58EE-88D9-4636-8B92-F5B7505F18AC}" type="presOf" srcId="{7B716237-3292-4A99-8C69-9CA84EBB75EA}" destId="{8FCDE43F-6D77-4489-981A-9A77C4FFC633}" srcOrd="0" destOrd="0" presId="urn:microsoft.com/office/officeart/2018/2/layout/IconVerticalSolidList"/>
    <dgm:cxn modelId="{02010626-7B67-46F5-8932-5A208324A5D7}" type="presParOf" srcId="{E2F4CDE0-6E88-4FEA-AA69-714C274F1698}" destId="{B34A1984-6582-4FA1-93AC-55CDB8DC944A}" srcOrd="0" destOrd="0" presId="urn:microsoft.com/office/officeart/2018/2/layout/IconVerticalSolidList"/>
    <dgm:cxn modelId="{507CF465-2F56-407B-9AEB-218388E7B70D}" type="presParOf" srcId="{B34A1984-6582-4FA1-93AC-55CDB8DC944A}" destId="{04A2BB63-D80A-4571-A2FB-666C0502627A}" srcOrd="0" destOrd="0" presId="urn:microsoft.com/office/officeart/2018/2/layout/IconVerticalSolidList"/>
    <dgm:cxn modelId="{9388D845-EF65-4E0D-B5D7-ED521039F941}" type="presParOf" srcId="{B34A1984-6582-4FA1-93AC-55CDB8DC944A}" destId="{3CFAA2FC-5215-43C5-A912-1B74E6E1CD52}" srcOrd="1" destOrd="0" presId="urn:microsoft.com/office/officeart/2018/2/layout/IconVerticalSolidList"/>
    <dgm:cxn modelId="{124FE898-6260-4AAF-82EE-7A837E333DB1}" type="presParOf" srcId="{B34A1984-6582-4FA1-93AC-55CDB8DC944A}" destId="{4AC4AB80-4C40-4578-BCC5-A92B19C99B9D}" srcOrd="2" destOrd="0" presId="urn:microsoft.com/office/officeart/2018/2/layout/IconVerticalSolidList"/>
    <dgm:cxn modelId="{123CED7E-07D1-4962-A83B-D6162B3BA58D}" type="presParOf" srcId="{B34A1984-6582-4FA1-93AC-55CDB8DC944A}" destId="{14A9DE4A-CDD9-40CF-BE3C-E4270156D407}" srcOrd="3" destOrd="0" presId="urn:microsoft.com/office/officeart/2018/2/layout/IconVerticalSolidList"/>
    <dgm:cxn modelId="{E38AFBBC-E868-4481-A23C-D1A0DE4C4B31}" type="presParOf" srcId="{E2F4CDE0-6E88-4FEA-AA69-714C274F1698}" destId="{9B3764CF-9B1D-42E4-90CB-0B6F7446E27B}" srcOrd="1" destOrd="0" presId="urn:microsoft.com/office/officeart/2018/2/layout/IconVerticalSolidList"/>
    <dgm:cxn modelId="{6768CACD-CC19-4A10-9B0D-5A439B746AFA}" type="presParOf" srcId="{E2F4CDE0-6E88-4FEA-AA69-714C274F1698}" destId="{B96F388D-5EDF-4F41-A655-3EB87120F020}" srcOrd="2" destOrd="0" presId="urn:microsoft.com/office/officeart/2018/2/layout/IconVerticalSolidList"/>
    <dgm:cxn modelId="{A1A78D1F-AD3B-4C1E-938D-69AB4832143B}" type="presParOf" srcId="{B96F388D-5EDF-4F41-A655-3EB87120F020}" destId="{6471A6F8-385E-4306-850A-FE773D92CCD0}" srcOrd="0" destOrd="0" presId="urn:microsoft.com/office/officeart/2018/2/layout/IconVerticalSolidList"/>
    <dgm:cxn modelId="{556E1A9E-2123-4767-986C-AD30DEFA3332}" type="presParOf" srcId="{B96F388D-5EDF-4F41-A655-3EB87120F020}" destId="{2CD230EF-1D32-44BB-AF13-F9DA6D9A037A}" srcOrd="1" destOrd="0" presId="urn:microsoft.com/office/officeart/2018/2/layout/IconVerticalSolidList"/>
    <dgm:cxn modelId="{05C306A3-C203-4630-968F-FDB9068114BF}" type="presParOf" srcId="{B96F388D-5EDF-4F41-A655-3EB87120F020}" destId="{7DE2FDA7-A4E5-48B6-865C-8D2F7D8F8947}" srcOrd="2" destOrd="0" presId="urn:microsoft.com/office/officeart/2018/2/layout/IconVerticalSolidList"/>
    <dgm:cxn modelId="{9A5F8C4A-7041-49EA-B94D-48EAB7A3B024}" type="presParOf" srcId="{B96F388D-5EDF-4F41-A655-3EB87120F020}" destId="{2A8A14C1-B5E9-4FEE-B0AF-3477DEC8CBE8}" srcOrd="3" destOrd="0" presId="urn:microsoft.com/office/officeart/2018/2/layout/IconVerticalSolidList"/>
    <dgm:cxn modelId="{55DF03BB-E1A6-40C7-B2EF-9052B3D236ED}" type="presParOf" srcId="{E2F4CDE0-6E88-4FEA-AA69-714C274F1698}" destId="{D354A6EE-8806-4210-B967-F3E6B9179C5E}" srcOrd="3" destOrd="0" presId="urn:microsoft.com/office/officeart/2018/2/layout/IconVerticalSolidList"/>
    <dgm:cxn modelId="{E83698BE-39D3-4F09-9438-DD05770965BD}" type="presParOf" srcId="{E2F4CDE0-6E88-4FEA-AA69-714C274F1698}" destId="{BF5F3F40-9A8A-4629-94B4-A32E27809A4A}" srcOrd="4" destOrd="0" presId="urn:microsoft.com/office/officeart/2018/2/layout/IconVerticalSolidList"/>
    <dgm:cxn modelId="{F8CA83D6-71A9-4F48-84D3-98A8004BCA02}" type="presParOf" srcId="{BF5F3F40-9A8A-4629-94B4-A32E27809A4A}" destId="{AF5FB56B-EFE8-42CB-9480-FA07276FAF25}" srcOrd="0" destOrd="0" presId="urn:microsoft.com/office/officeart/2018/2/layout/IconVerticalSolidList"/>
    <dgm:cxn modelId="{A909FEAC-57C3-437A-A320-B0C743BF06E0}" type="presParOf" srcId="{BF5F3F40-9A8A-4629-94B4-A32E27809A4A}" destId="{0573E742-A9AB-4E79-9F63-409658124D20}" srcOrd="1" destOrd="0" presId="urn:microsoft.com/office/officeart/2018/2/layout/IconVerticalSolidList"/>
    <dgm:cxn modelId="{6206A977-27F7-4A46-83E7-BD49035EEE69}" type="presParOf" srcId="{BF5F3F40-9A8A-4629-94B4-A32E27809A4A}" destId="{51A89822-7ED6-4F0B-89AD-7CBF6C9A839C}" srcOrd="2" destOrd="0" presId="urn:microsoft.com/office/officeart/2018/2/layout/IconVerticalSolidList"/>
    <dgm:cxn modelId="{6DB75ED5-5C0E-4506-99F8-DAE4805B8FF6}" type="presParOf" srcId="{BF5F3F40-9A8A-4629-94B4-A32E27809A4A}" destId="{7A5F4159-B69F-476D-A59D-DD066EA90E99}" srcOrd="3" destOrd="0" presId="urn:microsoft.com/office/officeart/2018/2/layout/IconVerticalSolidList"/>
    <dgm:cxn modelId="{3C036DF1-60EF-4F67-818D-92C7FF385F50}" type="presParOf" srcId="{E2F4CDE0-6E88-4FEA-AA69-714C274F1698}" destId="{4F1FC88D-7DED-4859-8C9B-E2EE53123AB5}" srcOrd="5" destOrd="0" presId="urn:microsoft.com/office/officeart/2018/2/layout/IconVerticalSolidList"/>
    <dgm:cxn modelId="{950C79DD-3087-4CF0-9380-C919836D5404}" type="presParOf" srcId="{E2F4CDE0-6E88-4FEA-AA69-714C274F1698}" destId="{2FBABE01-49D1-4752-919C-1582BC82EDDE}" srcOrd="6" destOrd="0" presId="urn:microsoft.com/office/officeart/2018/2/layout/IconVerticalSolidList"/>
    <dgm:cxn modelId="{562E0691-DE9B-4297-AB27-B5CCFFC92B36}" type="presParOf" srcId="{2FBABE01-49D1-4752-919C-1582BC82EDDE}" destId="{1E20C185-B41D-4039-BE5E-3B3CE5B245D1}" srcOrd="0" destOrd="0" presId="urn:microsoft.com/office/officeart/2018/2/layout/IconVerticalSolidList"/>
    <dgm:cxn modelId="{A073814E-F538-4599-B9C5-98356AC9C95E}" type="presParOf" srcId="{2FBABE01-49D1-4752-919C-1582BC82EDDE}" destId="{46F107E7-C1F1-4854-8AAE-4BF9036D49BD}" srcOrd="1" destOrd="0" presId="urn:microsoft.com/office/officeart/2018/2/layout/IconVerticalSolidList"/>
    <dgm:cxn modelId="{35DA4328-1B76-4C85-8687-EBE6AE46E7A1}" type="presParOf" srcId="{2FBABE01-49D1-4752-919C-1582BC82EDDE}" destId="{7E6FC4F9-19BD-4543-A003-A9EF6BF9E7EE}" srcOrd="2" destOrd="0" presId="urn:microsoft.com/office/officeart/2018/2/layout/IconVerticalSolidList"/>
    <dgm:cxn modelId="{773C8A97-E302-4D4E-9197-02F170E9A466}" type="presParOf" srcId="{2FBABE01-49D1-4752-919C-1582BC82EDDE}" destId="{8FCDE43F-6D77-4489-981A-9A77C4FFC6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F7F1746-928C-4699-99B2-A6321F3DCCF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0154E1F-18A4-4D6B-9B81-1AF6FE158C3D}">
      <dgm:prSet/>
      <dgm:spPr/>
      <dgm:t>
        <a:bodyPr/>
        <a:lstStyle/>
        <a:p>
          <a:r>
            <a:rPr lang="en-US"/>
            <a:t>Problems are situations calling for managers to make choices among alternatives </a:t>
          </a:r>
        </a:p>
      </dgm:t>
    </dgm:pt>
    <dgm:pt modelId="{396B5D04-20E6-4027-850F-618EBF135B41}" type="parTrans" cxnId="{617C0434-25DA-4077-810B-B2FB656B083F}">
      <dgm:prSet/>
      <dgm:spPr/>
      <dgm:t>
        <a:bodyPr/>
        <a:lstStyle/>
        <a:p>
          <a:endParaRPr lang="en-US"/>
        </a:p>
      </dgm:t>
    </dgm:pt>
    <dgm:pt modelId="{0F391B99-8D45-4721-9EAD-A4DC4F84A2E6}" type="sibTrans" cxnId="{617C0434-25DA-4077-810B-B2FB656B083F}">
      <dgm:prSet/>
      <dgm:spPr/>
      <dgm:t>
        <a:bodyPr/>
        <a:lstStyle/>
        <a:p>
          <a:endParaRPr lang="en-US"/>
        </a:p>
      </dgm:t>
    </dgm:pt>
    <dgm:pt modelId="{C0F93E0A-1464-43BE-A788-288860DA8BE1}">
      <dgm:prSet/>
      <dgm:spPr/>
      <dgm:t>
        <a:bodyPr/>
        <a:lstStyle/>
        <a:p>
          <a:r>
            <a:rPr lang="en-US"/>
            <a:t>Properly defining the problem is the most important step in the marketing research process</a:t>
          </a:r>
        </a:p>
      </dgm:t>
    </dgm:pt>
    <dgm:pt modelId="{B550A0B8-AC01-46FA-B79B-8F114920C4B3}" type="parTrans" cxnId="{9E501BE6-AEF8-454C-967E-B5F0A6AA5CFC}">
      <dgm:prSet/>
      <dgm:spPr/>
      <dgm:t>
        <a:bodyPr/>
        <a:lstStyle/>
        <a:p>
          <a:endParaRPr lang="en-US"/>
        </a:p>
      </dgm:t>
    </dgm:pt>
    <dgm:pt modelId="{242CD4F4-C632-4883-BC7B-2B69E50F5C51}" type="sibTrans" cxnId="{9E501BE6-AEF8-454C-967E-B5F0A6AA5CFC}">
      <dgm:prSet/>
      <dgm:spPr/>
      <dgm:t>
        <a:bodyPr/>
        <a:lstStyle/>
        <a:p>
          <a:endParaRPr lang="en-US"/>
        </a:p>
      </dgm:t>
    </dgm:pt>
    <dgm:pt modelId="{5D0B899C-0BD4-4FDA-8F2F-4914F0FAE567}" type="pres">
      <dgm:prSet presAssocID="{FF7F1746-928C-4699-99B2-A6321F3DCCFC}" presName="linear" presStyleCnt="0">
        <dgm:presLayoutVars>
          <dgm:animLvl val="lvl"/>
          <dgm:resizeHandles val="exact"/>
        </dgm:presLayoutVars>
      </dgm:prSet>
      <dgm:spPr/>
    </dgm:pt>
    <dgm:pt modelId="{4580CE2C-6933-4B2C-B2F4-0DB32D81EC1B}" type="pres">
      <dgm:prSet presAssocID="{10154E1F-18A4-4D6B-9B81-1AF6FE158C3D}" presName="parentText" presStyleLbl="node1" presStyleIdx="0" presStyleCnt="2">
        <dgm:presLayoutVars>
          <dgm:chMax val="0"/>
          <dgm:bulletEnabled val="1"/>
        </dgm:presLayoutVars>
      </dgm:prSet>
      <dgm:spPr/>
    </dgm:pt>
    <dgm:pt modelId="{84D39AB3-B76D-41CF-8767-9932FB5A3EEB}" type="pres">
      <dgm:prSet presAssocID="{0F391B99-8D45-4721-9EAD-A4DC4F84A2E6}" presName="spacer" presStyleCnt="0"/>
      <dgm:spPr/>
    </dgm:pt>
    <dgm:pt modelId="{C0807C49-7D8C-40B9-8771-61240BAF467B}" type="pres">
      <dgm:prSet presAssocID="{C0F93E0A-1464-43BE-A788-288860DA8BE1}" presName="parentText" presStyleLbl="node1" presStyleIdx="1" presStyleCnt="2">
        <dgm:presLayoutVars>
          <dgm:chMax val="0"/>
          <dgm:bulletEnabled val="1"/>
        </dgm:presLayoutVars>
      </dgm:prSet>
      <dgm:spPr/>
    </dgm:pt>
  </dgm:ptLst>
  <dgm:cxnLst>
    <dgm:cxn modelId="{617C0434-25DA-4077-810B-B2FB656B083F}" srcId="{FF7F1746-928C-4699-99B2-A6321F3DCCFC}" destId="{10154E1F-18A4-4D6B-9B81-1AF6FE158C3D}" srcOrd="0" destOrd="0" parTransId="{396B5D04-20E6-4027-850F-618EBF135B41}" sibTransId="{0F391B99-8D45-4721-9EAD-A4DC4F84A2E6}"/>
    <dgm:cxn modelId="{E2774049-116F-4117-A996-AAF1892EC968}" type="presOf" srcId="{FF7F1746-928C-4699-99B2-A6321F3DCCFC}" destId="{5D0B899C-0BD4-4FDA-8F2F-4914F0FAE567}" srcOrd="0" destOrd="0" presId="urn:microsoft.com/office/officeart/2005/8/layout/vList2"/>
    <dgm:cxn modelId="{3A03FDAA-FECD-42A9-B7D8-BAF6F28EDD80}" type="presOf" srcId="{C0F93E0A-1464-43BE-A788-288860DA8BE1}" destId="{C0807C49-7D8C-40B9-8771-61240BAF467B}" srcOrd="0" destOrd="0" presId="urn:microsoft.com/office/officeart/2005/8/layout/vList2"/>
    <dgm:cxn modelId="{9E501BE6-AEF8-454C-967E-B5F0A6AA5CFC}" srcId="{FF7F1746-928C-4699-99B2-A6321F3DCCFC}" destId="{C0F93E0A-1464-43BE-A788-288860DA8BE1}" srcOrd="1" destOrd="0" parTransId="{B550A0B8-AC01-46FA-B79B-8F114920C4B3}" sibTransId="{242CD4F4-C632-4883-BC7B-2B69E50F5C51}"/>
    <dgm:cxn modelId="{2C76E8F3-A97B-4E71-8F0E-DCBEF1E0BEE4}" type="presOf" srcId="{10154E1F-18A4-4D6B-9B81-1AF6FE158C3D}" destId="{4580CE2C-6933-4B2C-B2F4-0DB32D81EC1B}" srcOrd="0" destOrd="0" presId="urn:microsoft.com/office/officeart/2005/8/layout/vList2"/>
    <dgm:cxn modelId="{194E31AB-A29A-411D-AD60-F679083EC234}" type="presParOf" srcId="{5D0B899C-0BD4-4FDA-8F2F-4914F0FAE567}" destId="{4580CE2C-6933-4B2C-B2F4-0DB32D81EC1B}" srcOrd="0" destOrd="0" presId="urn:microsoft.com/office/officeart/2005/8/layout/vList2"/>
    <dgm:cxn modelId="{7F0A6D78-188C-43F2-AC08-4E4BD44C9D50}" type="presParOf" srcId="{5D0B899C-0BD4-4FDA-8F2F-4914F0FAE567}" destId="{84D39AB3-B76D-41CF-8767-9932FB5A3EEB}" srcOrd="1" destOrd="0" presId="urn:microsoft.com/office/officeart/2005/8/layout/vList2"/>
    <dgm:cxn modelId="{0B2F5E27-E664-4DC6-AF6B-81CF3A801A19}" type="presParOf" srcId="{5D0B899C-0BD4-4FDA-8F2F-4914F0FAE567}" destId="{C0807C49-7D8C-40B9-8771-61240BAF467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8790238-5105-465C-91BB-AAB2178E049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9CEC4FD-8FC3-4429-870E-1EC86A05F1F7}">
      <dgm:prSet/>
      <dgm:spPr/>
      <dgm:t>
        <a:bodyPr/>
        <a:lstStyle/>
        <a:p>
          <a:r>
            <a:rPr lang="en-US"/>
            <a:t>iClicker: which ones are the opportunities?</a:t>
          </a:r>
        </a:p>
      </dgm:t>
    </dgm:pt>
    <dgm:pt modelId="{29AF50F8-7425-4B7F-856B-114AC159BEBF}" type="parTrans" cxnId="{DE23DE82-0243-4099-BFD8-7903DBDDE1C0}">
      <dgm:prSet/>
      <dgm:spPr/>
      <dgm:t>
        <a:bodyPr/>
        <a:lstStyle/>
        <a:p>
          <a:endParaRPr lang="en-US"/>
        </a:p>
      </dgm:t>
    </dgm:pt>
    <dgm:pt modelId="{E7341788-E9F5-47BA-9DC5-FD9F8C5EDDDC}" type="sibTrans" cxnId="{DE23DE82-0243-4099-BFD8-7903DBDDE1C0}">
      <dgm:prSet/>
      <dgm:spPr/>
      <dgm:t>
        <a:bodyPr/>
        <a:lstStyle/>
        <a:p>
          <a:endParaRPr lang="en-US"/>
        </a:p>
      </dgm:t>
    </dgm:pt>
    <dgm:pt modelId="{B2EEAADA-C04D-4C50-AEA5-B62670D3CEDF}">
      <dgm:prSet/>
      <dgm:spPr/>
      <dgm:t>
        <a:bodyPr/>
        <a:lstStyle/>
        <a:p>
          <a:r>
            <a:rPr lang="en-US"/>
            <a:t>A: Sales volume below quota </a:t>
          </a:r>
        </a:p>
      </dgm:t>
    </dgm:pt>
    <dgm:pt modelId="{D590E45B-4BA2-4C75-BA98-44AC85496973}" type="parTrans" cxnId="{FF95854D-8D29-428B-8718-F131853B1E4A}">
      <dgm:prSet/>
      <dgm:spPr/>
      <dgm:t>
        <a:bodyPr/>
        <a:lstStyle/>
        <a:p>
          <a:endParaRPr lang="en-US"/>
        </a:p>
      </dgm:t>
    </dgm:pt>
    <dgm:pt modelId="{EBD2B0EB-26FC-44B3-B0F4-22BCA0F34BA7}" type="sibTrans" cxnId="{FF95854D-8D29-428B-8718-F131853B1E4A}">
      <dgm:prSet/>
      <dgm:spPr/>
      <dgm:t>
        <a:bodyPr/>
        <a:lstStyle/>
        <a:p>
          <a:endParaRPr lang="en-US"/>
        </a:p>
      </dgm:t>
    </dgm:pt>
    <dgm:pt modelId="{9E1FA9E4-F6DF-445C-BF9D-6EF1AA4D9199}">
      <dgm:prSet/>
      <dgm:spPr/>
      <dgm:t>
        <a:bodyPr/>
        <a:lstStyle/>
        <a:p>
          <a:r>
            <a:rPr lang="en-US"/>
            <a:t>B: Demographic analysis shows rapid increase in population </a:t>
          </a:r>
        </a:p>
      </dgm:t>
    </dgm:pt>
    <dgm:pt modelId="{723D2A17-32CA-48ED-90CC-656151FB8C65}" type="parTrans" cxnId="{B2DB108D-E820-4957-BCD9-58458C2EF347}">
      <dgm:prSet/>
      <dgm:spPr/>
      <dgm:t>
        <a:bodyPr/>
        <a:lstStyle/>
        <a:p>
          <a:endParaRPr lang="en-US"/>
        </a:p>
      </dgm:t>
    </dgm:pt>
    <dgm:pt modelId="{D24D5F66-BEE7-4FF9-9F41-2EFE4E71BF41}" type="sibTrans" cxnId="{B2DB108D-E820-4957-BCD9-58458C2EF347}">
      <dgm:prSet/>
      <dgm:spPr/>
      <dgm:t>
        <a:bodyPr/>
        <a:lstStyle/>
        <a:p>
          <a:endParaRPr lang="en-US"/>
        </a:p>
      </dgm:t>
    </dgm:pt>
    <dgm:pt modelId="{6C40CD42-0E73-4012-8E08-659B2C93E511}">
      <dgm:prSet/>
      <dgm:spPr/>
      <dgm:t>
        <a:bodyPr/>
        <a:lstStyle/>
        <a:p>
          <a:r>
            <a:rPr lang="en-US"/>
            <a:t>C: Survey suggest people moving towards “vegan” options </a:t>
          </a:r>
        </a:p>
      </dgm:t>
    </dgm:pt>
    <dgm:pt modelId="{4AD71837-05EA-4966-9A8B-5E04964BECDA}" type="parTrans" cxnId="{B3482105-664C-4779-ABC3-52197BEB9725}">
      <dgm:prSet/>
      <dgm:spPr/>
      <dgm:t>
        <a:bodyPr/>
        <a:lstStyle/>
        <a:p>
          <a:endParaRPr lang="en-US"/>
        </a:p>
      </dgm:t>
    </dgm:pt>
    <dgm:pt modelId="{30FE3E96-8C94-4B1C-98DE-5F60151523DC}" type="sibTrans" cxnId="{B3482105-664C-4779-ABC3-52197BEB9725}">
      <dgm:prSet/>
      <dgm:spPr/>
      <dgm:t>
        <a:bodyPr/>
        <a:lstStyle/>
        <a:p>
          <a:endParaRPr lang="en-US"/>
        </a:p>
      </dgm:t>
    </dgm:pt>
    <dgm:pt modelId="{74D59A23-03FF-40FE-A860-A8FFAF7D7548}">
      <dgm:prSet/>
      <dgm:spPr/>
      <dgm:t>
        <a:bodyPr/>
        <a:lstStyle/>
        <a:p>
          <a:r>
            <a:rPr lang="en-US"/>
            <a:t>D: Return on investment is below expectation</a:t>
          </a:r>
        </a:p>
      </dgm:t>
    </dgm:pt>
    <dgm:pt modelId="{C15ADC17-48DF-4156-88FF-AFB62716CB15}" type="parTrans" cxnId="{4BE07F43-F989-4EFA-8821-D77C7C8DA79B}">
      <dgm:prSet/>
      <dgm:spPr/>
      <dgm:t>
        <a:bodyPr/>
        <a:lstStyle/>
        <a:p>
          <a:endParaRPr lang="en-US"/>
        </a:p>
      </dgm:t>
    </dgm:pt>
    <dgm:pt modelId="{C91E7EEF-20EF-427D-B3A3-02E15F567649}" type="sibTrans" cxnId="{4BE07F43-F989-4EFA-8821-D77C7C8DA79B}">
      <dgm:prSet/>
      <dgm:spPr/>
      <dgm:t>
        <a:bodyPr/>
        <a:lstStyle/>
        <a:p>
          <a:endParaRPr lang="en-US"/>
        </a:p>
      </dgm:t>
    </dgm:pt>
    <dgm:pt modelId="{92A699CC-D98D-4FDD-8038-E8A019E9182C}" type="pres">
      <dgm:prSet presAssocID="{58790238-5105-465C-91BB-AAB2178E0496}" presName="linear" presStyleCnt="0">
        <dgm:presLayoutVars>
          <dgm:animLvl val="lvl"/>
          <dgm:resizeHandles val="exact"/>
        </dgm:presLayoutVars>
      </dgm:prSet>
      <dgm:spPr/>
    </dgm:pt>
    <dgm:pt modelId="{C3B4F253-747B-402E-A817-4F925A951F60}" type="pres">
      <dgm:prSet presAssocID="{69CEC4FD-8FC3-4429-870E-1EC86A05F1F7}" presName="parentText" presStyleLbl="node1" presStyleIdx="0" presStyleCnt="1">
        <dgm:presLayoutVars>
          <dgm:chMax val="0"/>
          <dgm:bulletEnabled val="1"/>
        </dgm:presLayoutVars>
      </dgm:prSet>
      <dgm:spPr/>
    </dgm:pt>
    <dgm:pt modelId="{DA335AF3-4A5D-489A-B64E-3A34DA0885C6}" type="pres">
      <dgm:prSet presAssocID="{69CEC4FD-8FC3-4429-870E-1EC86A05F1F7}" presName="childText" presStyleLbl="revTx" presStyleIdx="0" presStyleCnt="1">
        <dgm:presLayoutVars>
          <dgm:bulletEnabled val="1"/>
        </dgm:presLayoutVars>
      </dgm:prSet>
      <dgm:spPr/>
    </dgm:pt>
  </dgm:ptLst>
  <dgm:cxnLst>
    <dgm:cxn modelId="{B3482105-664C-4779-ABC3-52197BEB9725}" srcId="{69CEC4FD-8FC3-4429-870E-1EC86A05F1F7}" destId="{6C40CD42-0E73-4012-8E08-659B2C93E511}" srcOrd="2" destOrd="0" parTransId="{4AD71837-05EA-4966-9A8B-5E04964BECDA}" sibTransId="{30FE3E96-8C94-4B1C-98DE-5F60151523DC}"/>
    <dgm:cxn modelId="{ACC95C22-BDA0-4B60-A032-F279F19F7C7E}" type="presOf" srcId="{B2EEAADA-C04D-4C50-AEA5-B62670D3CEDF}" destId="{DA335AF3-4A5D-489A-B64E-3A34DA0885C6}" srcOrd="0" destOrd="0" presId="urn:microsoft.com/office/officeart/2005/8/layout/vList2"/>
    <dgm:cxn modelId="{37573735-4ED2-4CC3-B4BB-5888D52A6430}" type="presOf" srcId="{74D59A23-03FF-40FE-A860-A8FFAF7D7548}" destId="{DA335AF3-4A5D-489A-B64E-3A34DA0885C6}" srcOrd="0" destOrd="3" presId="urn:microsoft.com/office/officeart/2005/8/layout/vList2"/>
    <dgm:cxn modelId="{4BE07F43-F989-4EFA-8821-D77C7C8DA79B}" srcId="{69CEC4FD-8FC3-4429-870E-1EC86A05F1F7}" destId="{74D59A23-03FF-40FE-A860-A8FFAF7D7548}" srcOrd="3" destOrd="0" parTransId="{C15ADC17-48DF-4156-88FF-AFB62716CB15}" sibTransId="{C91E7EEF-20EF-427D-B3A3-02E15F567649}"/>
    <dgm:cxn modelId="{FF95854D-8D29-428B-8718-F131853B1E4A}" srcId="{69CEC4FD-8FC3-4429-870E-1EC86A05F1F7}" destId="{B2EEAADA-C04D-4C50-AEA5-B62670D3CEDF}" srcOrd="0" destOrd="0" parTransId="{D590E45B-4BA2-4C75-BA98-44AC85496973}" sibTransId="{EBD2B0EB-26FC-44B3-B0F4-22BCA0F34BA7}"/>
    <dgm:cxn modelId="{DE23DE82-0243-4099-BFD8-7903DBDDE1C0}" srcId="{58790238-5105-465C-91BB-AAB2178E0496}" destId="{69CEC4FD-8FC3-4429-870E-1EC86A05F1F7}" srcOrd="0" destOrd="0" parTransId="{29AF50F8-7425-4B7F-856B-114AC159BEBF}" sibTransId="{E7341788-E9F5-47BA-9DC5-FD9F8C5EDDDC}"/>
    <dgm:cxn modelId="{B2DB108D-E820-4957-BCD9-58458C2EF347}" srcId="{69CEC4FD-8FC3-4429-870E-1EC86A05F1F7}" destId="{9E1FA9E4-F6DF-445C-BF9D-6EF1AA4D9199}" srcOrd="1" destOrd="0" parTransId="{723D2A17-32CA-48ED-90CC-656151FB8C65}" sibTransId="{D24D5F66-BEE7-4FF9-9F41-2EFE4E71BF41}"/>
    <dgm:cxn modelId="{1A451D9B-D60F-455D-A1FD-F371EFF533BB}" type="presOf" srcId="{6C40CD42-0E73-4012-8E08-659B2C93E511}" destId="{DA335AF3-4A5D-489A-B64E-3A34DA0885C6}" srcOrd="0" destOrd="2" presId="urn:microsoft.com/office/officeart/2005/8/layout/vList2"/>
    <dgm:cxn modelId="{AC5345B3-8194-4C31-B314-20A2A324106F}" type="presOf" srcId="{69CEC4FD-8FC3-4429-870E-1EC86A05F1F7}" destId="{C3B4F253-747B-402E-A817-4F925A951F60}" srcOrd="0" destOrd="0" presId="urn:microsoft.com/office/officeart/2005/8/layout/vList2"/>
    <dgm:cxn modelId="{8DA626D6-7959-441A-B852-D81B1BC87352}" type="presOf" srcId="{58790238-5105-465C-91BB-AAB2178E0496}" destId="{92A699CC-D98D-4FDD-8038-E8A019E9182C}" srcOrd="0" destOrd="0" presId="urn:microsoft.com/office/officeart/2005/8/layout/vList2"/>
    <dgm:cxn modelId="{7FFF58F8-DA44-40F3-9400-5DC4A7724577}" type="presOf" srcId="{9E1FA9E4-F6DF-445C-BF9D-6EF1AA4D9199}" destId="{DA335AF3-4A5D-489A-B64E-3A34DA0885C6}" srcOrd="0" destOrd="1" presId="urn:microsoft.com/office/officeart/2005/8/layout/vList2"/>
    <dgm:cxn modelId="{D332914B-7CEA-4F44-97BB-CA256E7D3328}" type="presParOf" srcId="{92A699CC-D98D-4FDD-8038-E8A019E9182C}" destId="{C3B4F253-747B-402E-A817-4F925A951F60}" srcOrd="0" destOrd="0" presId="urn:microsoft.com/office/officeart/2005/8/layout/vList2"/>
    <dgm:cxn modelId="{BFB0C361-14DF-4F97-9AB4-01E637B1C2E1}" type="presParOf" srcId="{92A699CC-D98D-4FDD-8038-E8A019E9182C}" destId="{DA335AF3-4A5D-489A-B64E-3A34DA0885C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EB496EE-0559-46A4-A669-F799F7D83E1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BBC83C3-5084-4922-A4D1-7F4FA87D8D15}">
      <dgm:prSet/>
      <dgm:spPr/>
      <dgm:t>
        <a:bodyPr/>
        <a:lstStyle/>
        <a:p>
          <a:r>
            <a:rPr lang="en-US"/>
            <a:t>Research objectives are dependent on the “problem” but they are different in that they tell the researcher what he/she must do </a:t>
          </a:r>
        </a:p>
      </dgm:t>
    </dgm:pt>
    <dgm:pt modelId="{E443F20A-2321-4443-A182-176FA9BABF04}" type="parTrans" cxnId="{CA942408-D791-451A-9A6A-CD8D1A10FA19}">
      <dgm:prSet/>
      <dgm:spPr/>
      <dgm:t>
        <a:bodyPr/>
        <a:lstStyle/>
        <a:p>
          <a:endParaRPr lang="en-US"/>
        </a:p>
      </dgm:t>
    </dgm:pt>
    <dgm:pt modelId="{149B2106-0F3E-494D-9104-016A1E7068B8}" type="sibTrans" cxnId="{CA942408-D791-451A-9A6A-CD8D1A10FA19}">
      <dgm:prSet/>
      <dgm:spPr/>
      <dgm:t>
        <a:bodyPr/>
        <a:lstStyle/>
        <a:p>
          <a:endParaRPr lang="en-US"/>
        </a:p>
      </dgm:t>
    </dgm:pt>
    <dgm:pt modelId="{74D75752-15EF-4F98-9EF4-B1ADE69440C7}">
      <dgm:prSet/>
      <dgm:spPr/>
      <dgm:t>
        <a:bodyPr/>
        <a:lstStyle/>
        <a:p>
          <a:r>
            <a:rPr lang="en-US"/>
            <a:t>Research objectives stated specifically what information will be collected in order allow the manager to select the correct decision alternative  </a:t>
          </a:r>
        </a:p>
      </dgm:t>
    </dgm:pt>
    <dgm:pt modelId="{45C0F63E-D1E0-4D79-A80F-EF6F0888FE2D}" type="parTrans" cxnId="{0F509DFC-AE8D-4CD2-81D1-1516FB2036AB}">
      <dgm:prSet/>
      <dgm:spPr/>
      <dgm:t>
        <a:bodyPr/>
        <a:lstStyle/>
        <a:p>
          <a:endParaRPr lang="en-US"/>
        </a:p>
      </dgm:t>
    </dgm:pt>
    <dgm:pt modelId="{46666852-2477-450F-8E34-219DC05353CD}" type="sibTrans" cxnId="{0F509DFC-AE8D-4CD2-81D1-1516FB2036AB}">
      <dgm:prSet/>
      <dgm:spPr/>
      <dgm:t>
        <a:bodyPr/>
        <a:lstStyle/>
        <a:p>
          <a:endParaRPr lang="en-US"/>
        </a:p>
      </dgm:t>
    </dgm:pt>
    <dgm:pt modelId="{7C3E0E81-EB08-4C59-B0A6-5FB55B75BDF5}" type="pres">
      <dgm:prSet presAssocID="{AEB496EE-0559-46A4-A669-F799F7D83E1A}" presName="linear" presStyleCnt="0">
        <dgm:presLayoutVars>
          <dgm:animLvl val="lvl"/>
          <dgm:resizeHandles val="exact"/>
        </dgm:presLayoutVars>
      </dgm:prSet>
      <dgm:spPr/>
    </dgm:pt>
    <dgm:pt modelId="{D5A0E709-F586-43C4-BEBF-EAA7A90B1215}" type="pres">
      <dgm:prSet presAssocID="{0BBC83C3-5084-4922-A4D1-7F4FA87D8D15}" presName="parentText" presStyleLbl="node1" presStyleIdx="0" presStyleCnt="2">
        <dgm:presLayoutVars>
          <dgm:chMax val="0"/>
          <dgm:bulletEnabled val="1"/>
        </dgm:presLayoutVars>
      </dgm:prSet>
      <dgm:spPr/>
    </dgm:pt>
    <dgm:pt modelId="{45AD94ED-D09B-4D9C-AFAB-F5B3658A3BD8}" type="pres">
      <dgm:prSet presAssocID="{149B2106-0F3E-494D-9104-016A1E7068B8}" presName="spacer" presStyleCnt="0"/>
      <dgm:spPr/>
    </dgm:pt>
    <dgm:pt modelId="{BC91E2D7-29B8-4F1F-BA31-905E75DEFABF}" type="pres">
      <dgm:prSet presAssocID="{74D75752-15EF-4F98-9EF4-B1ADE69440C7}" presName="parentText" presStyleLbl="node1" presStyleIdx="1" presStyleCnt="2">
        <dgm:presLayoutVars>
          <dgm:chMax val="0"/>
          <dgm:bulletEnabled val="1"/>
        </dgm:presLayoutVars>
      </dgm:prSet>
      <dgm:spPr/>
    </dgm:pt>
  </dgm:ptLst>
  <dgm:cxnLst>
    <dgm:cxn modelId="{CA942408-D791-451A-9A6A-CD8D1A10FA19}" srcId="{AEB496EE-0559-46A4-A669-F799F7D83E1A}" destId="{0BBC83C3-5084-4922-A4D1-7F4FA87D8D15}" srcOrd="0" destOrd="0" parTransId="{E443F20A-2321-4443-A182-176FA9BABF04}" sibTransId="{149B2106-0F3E-494D-9104-016A1E7068B8}"/>
    <dgm:cxn modelId="{DEA24C42-343A-4CC7-BE76-444F2575097F}" type="presOf" srcId="{0BBC83C3-5084-4922-A4D1-7F4FA87D8D15}" destId="{D5A0E709-F586-43C4-BEBF-EAA7A90B1215}" srcOrd="0" destOrd="0" presId="urn:microsoft.com/office/officeart/2005/8/layout/vList2"/>
    <dgm:cxn modelId="{F015BFA6-C123-43BA-8442-613BABD9C304}" type="presOf" srcId="{74D75752-15EF-4F98-9EF4-B1ADE69440C7}" destId="{BC91E2D7-29B8-4F1F-BA31-905E75DEFABF}" srcOrd="0" destOrd="0" presId="urn:microsoft.com/office/officeart/2005/8/layout/vList2"/>
    <dgm:cxn modelId="{15F73CBC-1C60-44C4-B953-F7E0CC50ACF4}" type="presOf" srcId="{AEB496EE-0559-46A4-A669-F799F7D83E1A}" destId="{7C3E0E81-EB08-4C59-B0A6-5FB55B75BDF5}" srcOrd="0" destOrd="0" presId="urn:microsoft.com/office/officeart/2005/8/layout/vList2"/>
    <dgm:cxn modelId="{0F509DFC-AE8D-4CD2-81D1-1516FB2036AB}" srcId="{AEB496EE-0559-46A4-A669-F799F7D83E1A}" destId="{74D75752-15EF-4F98-9EF4-B1ADE69440C7}" srcOrd="1" destOrd="0" parTransId="{45C0F63E-D1E0-4D79-A80F-EF6F0888FE2D}" sibTransId="{46666852-2477-450F-8E34-219DC05353CD}"/>
    <dgm:cxn modelId="{D841642F-93D9-4C2B-BFE4-0F2B79F45B18}" type="presParOf" srcId="{7C3E0E81-EB08-4C59-B0A6-5FB55B75BDF5}" destId="{D5A0E709-F586-43C4-BEBF-EAA7A90B1215}" srcOrd="0" destOrd="0" presId="urn:microsoft.com/office/officeart/2005/8/layout/vList2"/>
    <dgm:cxn modelId="{1A7B14BF-664D-48B1-B51F-50E50EC8E3FB}" type="presParOf" srcId="{7C3E0E81-EB08-4C59-B0A6-5FB55B75BDF5}" destId="{45AD94ED-D09B-4D9C-AFAB-F5B3658A3BD8}" srcOrd="1" destOrd="0" presId="urn:microsoft.com/office/officeart/2005/8/layout/vList2"/>
    <dgm:cxn modelId="{7D0B19BF-317A-4C70-9B9B-271AAFF4DFEA}" type="presParOf" srcId="{7C3E0E81-EB08-4C59-B0A6-5FB55B75BDF5}" destId="{BC91E2D7-29B8-4F1F-BA31-905E75DEFA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25841D1-116C-413C-8C92-8FA48C0ABAE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E8EB2DE-0FA2-4AE1-8BBF-3B05496F9921}">
      <dgm:prSet/>
      <dgm:spPr/>
      <dgm:t>
        <a:bodyPr/>
        <a:lstStyle/>
        <a:p>
          <a:r>
            <a:rPr lang="en-US" dirty="0"/>
            <a:t>Managerial objective: Increase number of new customers by designing an effective promotion campaign</a:t>
          </a:r>
        </a:p>
      </dgm:t>
    </dgm:pt>
    <dgm:pt modelId="{5213CA36-68CD-4F3B-AF67-73527988308E}" type="parTrans" cxnId="{B52B97E0-E649-4920-BAB4-8B38D66B98AC}">
      <dgm:prSet/>
      <dgm:spPr/>
      <dgm:t>
        <a:bodyPr/>
        <a:lstStyle/>
        <a:p>
          <a:endParaRPr lang="en-US"/>
        </a:p>
      </dgm:t>
    </dgm:pt>
    <dgm:pt modelId="{D27B686A-4D81-4423-987B-6999419CE28F}" type="sibTrans" cxnId="{B52B97E0-E649-4920-BAB4-8B38D66B98AC}">
      <dgm:prSet/>
      <dgm:spPr/>
      <dgm:t>
        <a:bodyPr/>
        <a:lstStyle/>
        <a:p>
          <a:endParaRPr lang="en-US"/>
        </a:p>
      </dgm:t>
    </dgm:pt>
    <dgm:pt modelId="{867D2C65-5E5A-4159-AE28-C598EC010AAC}">
      <dgm:prSet/>
      <dgm:spPr/>
      <dgm:t>
        <a:bodyPr/>
        <a:lstStyle/>
        <a:p>
          <a:r>
            <a:rPr lang="en-US" dirty="0"/>
            <a:t>Research objective: Assess Columbia residents’ awareness and knowledge about a local specialty grocery store that carries international foods</a:t>
          </a:r>
        </a:p>
      </dgm:t>
    </dgm:pt>
    <dgm:pt modelId="{A47E0E18-A95C-40C7-BDAA-D693E7686F11}" type="parTrans" cxnId="{5315ACDE-C82D-4EEA-A44F-8C90D15D0D1E}">
      <dgm:prSet/>
      <dgm:spPr/>
      <dgm:t>
        <a:bodyPr/>
        <a:lstStyle/>
        <a:p>
          <a:endParaRPr lang="en-US"/>
        </a:p>
      </dgm:t>
    </dgm:pt>
    <dgm:pt modelId="{974090E1-D25D-4F0F-BBB3-5EF075A8B107}" type="sibTrans" cxnId="{5315ACDE-C82D-4EEA-A44F-8C90D15D0D1E}">
      <dgm:prSet/>
      <dgm:spPr/>
      <dgm:t>
        <a:bodyPr/>
        <a:lstStyle/>
        <a:p>
          <a:endParaRPr lang="en-US"/>
        </a:p>
      </dgm:t>
    </dgm:pt>
    <dgm:pt modelId="{9AC4B65E-4DFF-434B-BF21-064ADD66A334}" type="pres">
      <dgm:prSet presAssocID="{225841D1-116C-413C-8C92-8FA48C0ABAE3}" presName="linear" presStyleCnt="0">
        <dgm:presLayoutVars>
          <dgm:animLvl val="lvl"/>
          <dgm:resizeHandles val="exact"/>
        </dgm:presLayoutVars>
      </dgm:prSet>
      <dgm:spPr/>
    </dgm:pt>
    <dgm:pt modelId="{2F3CF71E-19F3-4A7E-9DDB-7D427E6F0BE7}" type="pres">
      <dgm:prSet presAssocID="{6E8EB2DE-0FA2-4AE1-8BBF-3B05496F9921}" presName="parentText" presStyleLbl="node1" presStyleIdx="0" presStyleCnt="2">
        <dgm:presLayoutVars>
          <dgm:chMax val="0"/>
          <dgm:bulletEnabled val="1"/>
        </dgm:presLayoutVars>
      </dgm:prSet>
      <dgm:spPr/>
    </dgm:pt>
    <dgm:pt modelId="{9CF1520F-8311-46A9-BD75-21EDE1350BB6}" type="pres">
      <dgm:prSet presAssocID="{D27B686A-4D81-4423-987B-6999419CE28F}" presName="spacer" presStyleCnt="0"/>
      <dgm:spPr/>
    </dgm:pt>
    <dgm:pt modelId="{166465F6-F39C-4CDC-88E1-8E59D74C6039}" type="pres">
      <dgm:prSet presAssocID="{867D2C65-5E5A-4159-AE28-C598EC010AAC}" presName="parentText" presStyleLbl="node1" presStyleIdx="1" presStyleCnt="2">
        <dgm:presLayoutVars>
          <dgm:chMax val="0"/>
          <dgm:bulletEnabled val="1"/>
        </dgm:presLayoutVars>
      </dgm:prSet>
      <dgm:spPr/>
    </dgm:pt>
  </dgm:ptLst>
  <dgm:cxnLst>
    <dgm:cxn modelId="{F07C6972-5940-43F2-B449-EE2DDC9F2231}" type="presOf" srcId="{867D2C65-5E5A-4159-AE28-C598EC010AAC}" destId="{166465F6-F39C-4CDC-88E1-8E59D74C6039}" srcOrd="0" destOrd="0" presId="urn:microsoft.com/office/officeart/2005/8/layout/vList2"/>
    <dgm:cxn modelId="{3210389A-9BBE-4790-92A1-E75E75DC11B0}" type="presOf" srcId="{6E8EB2DE-0FA2-4AE1-8BBF-3B05496F9921}" destId="{2F3CF71E-19F3-4A7E-9DDB-7D427E6F0BE7}" srcOrd="0" destOrd="0" presId="urn:microsoft.com/office/officeart/2005/8/layout/vList2"/>
    <dgm:cxn modelId="{5315ACDE-C82D-4EEA-A44F-8C90D15D0D1E}" srcId="{225841D1-116C-413C-8C92-8FA48C0ABAE3}" destId="{867D2C65-5E5A-4159-AE28-C598EC010AAC}" srcOrd="1" destOrd="0" parTransId="{A47E0E18-A95C-40C7-BDAA-D693E7686F11}" sibTransId="{974090E1-D25D-4F0F-BBB3-5EF075A8B107}"/>
    <dgm:cxn modelId="{B52B97E0-E649-4920-BAB4-8B38D66B98AC}" srcId="{225841D1-116C-413C-8C92-8FA48C0ABAE3}" destId="{6E8EB2DE-0FA2-4AE1-8BBF-3B05496F9921}" srcOrd="0" destOrd="0" parTransId="{5213CA36-68CD-4F3B-AF67-73527988308E}" sibTransId="{D27B686A-4D81-4423-987B-6999419CE28F}"/>
    <dgm:cxn modelId="{A068D0E1-D9E2-4AA0-82CD-5D3A77F58D1F}" type="presOf" srcId="{225841D1-116C-413C-8C92-8FA48C0ABAE3}" destId="{9AC4B65E-4DFF-434B-BF21-064ADD66A334}" srcOrd="0" destOrd="0" presId="urn:microsoft.com/office/officeart/2005/8/layout/vList2"/>
    <dgm:cxn modelId="{C15A3F84-F78D-4EFB-85E9-38404BE897AD}" type="presParOf" srcId="{9AC4B65E-4DFF-434B-BF21-064ADD66A334}" destId="{2F3CF71E-19F3-4A7E-9DDB-7D427E6F0BE7}" srcOrd="0" destOrd="0" presId="urn:microsoft.com/office/officeart/2005/8/layout/vList2"/>
    <dgm:cxn modelId="{EE33A27B-2DAA-456D-96EA-17EABCDD5826}" type="presParOf" srcId="{9AC4B65E-4DFF-434B-BF21-064ADD66A334}" destId="{9CF1520F-8311-46A9-BD75-21EDE1350BB6}" srcOrd="1" destOrd="0" presId="urn:microsoft.com/office/officeart/2005/8/layout/vList2"/>
    <dgm:cxn modelId="{B4A26280-8FA6-46AF-91CD-AFDBD8089AFD}" type="presParOf" srcId="{9AC4B65E-4DFF-434B-BF21-064ADD66A334}" destId="{166465F6-F39C-4CDC-88E1-8E59D74C603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07E7573-1B34-49E4-A26C-09E28D321C0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49A2529-1F02-431D-8AAF-9B250F9C2E3A}">
      <dgm:prSet/>
      <dgm:spPr/>
      <dgm:t>
        <a:bodyPr/>
        <a:lstStyle/>
        <a:p>
          <a:r>
            <a:rPr lang="en-US"/>
            <a:t>Managerial objective increase number of new customers by adding a new deck for outside dining </a:t>
          </a:r>
        </a:p>
      </dgm:t>
    </dgm:pt>
    <dgm:pt modelId="{DCC858F7-9142-4404-8B31-056109F0A027}" type="parTrans" cxnId="{C2B19D6F-B4BB-4E30-B19D-2810CCE2457B}">
      <dgm:prSet/>
      <dgm:spPr/>
      <dgm:t>
        <a:bodyPr/>
        <a:lstStyle/>
        <a:p>
          <a:endParaRPr lang="en-US"/>
        </a:p>
      </dgm:t>
    </dgm:pt>
    <dgm:pt modelId="{BCD7FCC0-5E48-443A-8F28-05EA937FDD5C}" type="sibTrans" cxnId="{C2B19D6F-B4BB-4E30-B19D-2810CCE2457B}">
      <dgm:prSet/>
      <dgm:spPr/>
      <dgm:t>
        <a:bodyPr/>
        <a:lstStyle/>
        <a:p>
          <a:endParaRPr lang="en-US"/>
        </a:p>
      </dgm:t>
    </dgm:pt>
    <dgm:pt modelId="{567537BD-F21C-4518-9F61-AA57B2AFFF43}">
      <dgm:prSet/>
      <dgm:spPr/>
      <dgm:t>
        <a:bodyPr/>
        <a:lstStyle/>
        <a:p>
          <a:r>
            <a:rPr lang="en-US"/>
            <a:t>Research objective: Identify what features customers desire for the deck </a:t>
          </a:r>
        </a:p>
      </dgm:t>
    </dgm:pt>
    <dgm:pt modelId="{D8084F12-894F-4E64-929D-58A36134B9C7}" type="parTrans" cxnId="{CCB0432A-B03E-40B0-A5B6-2EB6245B087F}">
      <dgm:prSet/>
      <dgm:spPr/>
      <dgm:t>
        <a:bodyPr/>
        <a:lstStyle/>
        <a:p>
          <a:endParaRPr lang="en-US"/>
        </a:p>
      </dgm:t>
    </dgm:pt>
    <dgm:pt modelId="{20AA7C6D-EC6B-4497-A65E-48098586A977}" type="sibTrans" cxnId="{CCB0432A-B03E-40B0-A5B6-2EB6245B087F}">
      <dgm:prSet/>
      <dgm:spPr/>
      <dgm:t>
        <a:bodyPr/>
        <a:lstStyle/>
        <a:p>
          <a:endParaRPr lang="en-US"/>
        </a:p>
      </dgm:t>
    </dgm:pt>
    <dgm:pt modelId="{A15A3B6F-68DE-497F-BF97-ADBBA1C0DCC6}" type="pres">
      <dgm:prSet presAssocID="{F07E7573-1B34-49E4-A26C-09E28D321C00}" presName="linear" presStyleCnt="0">
        <dgm:presLayoutVars>
          <dgm:animLvl val="lvl"/>
          <dgm:resizeHandles val="exact"/>
        </dgm:presLayoutVars>
      </dgm:prSet>
      <dgm:spPr/>
    </dgm:pt>
    <dgm:pt modelId="{85BB3BCF-365C-408F-A1D3-05367A58056E}" type="pres">
      <dgm:prSet presAssocID="{049A2529-1F02-431D-8AAF-9B250F9C2E3A}" presName="parentText" presStyleLbl="node1" presStyleIdx="0" presStyleCnt="2">
        <dgm:presLayoutVars>
          <dgm:chMax val="0"/>
          <dgm:bulletEnabled val="1"/>
        </dgm:presLayoutVars>
      </dgm:prSet>
      <dgm:spPr/>
    </dgm:pt>
    <dgm:pt modelId="{4EA3904D-6135-4B72-B0F9-1783D3E9C11E}" type="pres">
      <dgm:prSet presAssocID="{BCD7FCC0-5E48-443A-8F28-05EA937FDD5C}" presName="spacer" presStyleCnt="0"/>
      <dgm:spPr/>
    </dgm:pt>
    <dgm:pt modelId="{21CEE188-00D9-4B6D-94D0-28725DED0CCC}" type="pres">
      <dgm:prSet presAssocID="{567537BD-F21C-4518-9F61-AA57B2AFFF43}" presName="parentText" presStyleLbl="node1" presStyleIdx="1" presStyleCnt="2">
        <dgm:presLayoutVars>
          <dgm:chMax val="0"/>
          <dgm:bulletEnabled val="1"/>
        </dgm:presLayoutVars>
      </dgm:prSet>
      <dgm:spPr/>
    </dgm:pt>
  </dgm:ptLst>
  <dgm:cxnLst>
    <dgm:cxn modelId="{CCB0432A-B03E-40B0-A5B6-2EB6245B087F}" srcId="{F07E7573-1B34-49E4-A26C-09E28D321C00}" destId="{567537BD-F21C-4518-9F61-AA57B2AFFF43}" srcOrd="1" destOrd="0" parTransId="{D8084F12-894F-4E64-929D-58A36134B9C7}" sibTransId="{20AA7C6D-EC6B-4497-A65E-48098586A977}"/>
    <dgm:cxn modelId="{C6EB9E6D-EB32-43AE-9449-14BC949B236E}" type="presOf" srcId="{567537BD-F21C-4518-9F61-AA57B2AFFF43}" destId="{21CEE188-00D9-4B6D-94D0-28725DED0CCC}" srcOrd="0" destOrd="0" presId="urn:microsoft.com/office/officeart/2005/8/layout/vList2"/>
    <dgm:cxn modelId="{C2B19D6F-B4BB-4E30-B19D-2810CCE2457B}" srcId="{F07E7573-1B34-49E4-A26C-09E28D321C00}" destId="{049A2529-1F02-431D-8AAF-9B250F9C2E3A}" srcOrd="0" destOrd="0" parTransId="{DCC858F7-9142-4404-8B31-056109F0A027}" sibTransId="{BCD7FCC0-5E48-443A-8F28-05EA937FDD5C}"/>
    <dgm:cxn modelId="{AAEE0875-2722-4C5F-9C99-06DE52FF76AA}" type="presOf" srcId="{049A2529-1F02-431D-8AAF-9B250F9C2E3A}" destId="{85BB3BCF-365C-408F-A1D3-05367A58056E}" srcOrd="0" destOrd="0" presId="urn:microsoft.com/office/officeart/2005/8/layout/vList2"/>
    <dgm:cxn modelId="{C1238FAE-78B6-4A65-B807-BB4565EDEE6E}" type="presOf" srcId="{F07E7573-1B34-49E4-A26C-09E28D321C00}" destId="{A15A3B6F-68DE-497F-BF97-ADBBA1C0DCC6}" srcOrd="0" destOrd="0" presId="urn:microsoft.com/office/officeart/2005/8/layout/vList2"/>
    <dgm:cxn modelId="{D1FE464E-494B-4307-9E13-246BFFA28595}" type="presParOf" srcId="{A15A3B6F-68DE-497F-BF97-ADBBA1C0DCC6}" destId="{85BB3BCF-365C-408F-A1D3-05367A58056E}" srcOrd="0" destOrd="0" presId="urn:microsoft.com/office/officeart/2005/8/layout/vList2"/>
    <dgm:cxn modelId="{98EB6EDA-0F0D-4C2F-BB88-D200ABD4FCDF}" type="presParOf" srcId="{A15A3B6F-68DE-497F-BF97-ADBBA1C0DCC6}" destId="{4EA3904D-6135-4B72-B0F9-1783D3E9C11E}" srcOrd="1" destOrd="0" presId="urn:microsoft.com/office/officeart/2005/8/layout/vList2"/>
    <dgm:cxn modelId="{3FA0686C-49E2-41FE-A99F-C5FE3784A3B4}" type="presParOf" srcId="{A15A3B6F-68DE-497F-BF97-ADBBA1C0DCC6}" destId="{21CEE188-00D9-4B6D-94D0-28725DED0CC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B69A936-05AB-4C5D-8728-82459509729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0C18F6F-1A6B-4598-9399-A59AB4AB6348}">
      <dgm:prSet/>
      <dgm:spPr/>
      <dgm:t>
        <a:bodyPr/>
        <a:lstStyle/>
        <a:p>
          <a:r>
            <a:rPr lang="en-US"/>
            <a:t>Managerial objective: increase freshmen’s satisfaction with Mizzou orientation procedures. </a:t>
          </a:r>
        </a:p>
      </dgm:t>
    </dgm:pt>
    <dgm:pt modelId="{8C6E68E0-720B-4847-A803-0C80C60F4D1C}" type="parTrans" cxnId="{BCC53EAC-577D-4712-AC1A-3524975E97A6}">
      <dgm:prSet/>
      <dgm:spPr/>
      <dgm:t>
        <a:bodyPr/>
        <a:lstStyle/>
        <a:p>
          <a:endParaRPr lang="en-US"/>
        </a:p>
      </dgm:t>
    </dgm:pt>
    <dgm:pt modelId="{1457712D-1971-46C3-A09F-35AA8E9BBE0B}" type="sibTrans" cxnId="{BCC53EAC-577D-4712-AC1A-3524975E97A6}">
      <dgm:prSet/>
      <dgm:spPr/>
      <dgm:t>
        <a:bodyPr/>
        <a:lstStyle/>
        <a:p>
          <a:endParaRPr lang="en-US"/>
        </a:p>
      </dgm:t>
    </dgm:pt>
    <dgm:pt modelId="{22321D55-138B-4AD1-AD44-0659179EA57A}">
      <dgm:prSet/>
      <dgm:spPr/>
      <dgm:t>
        <a:bodyPr/>
        <a:lstStyle/>
        <a:p>
          <a:r>
            <a:rPr lang="en-US"/>
            <a:t>Research objective: </a:t>
          </a:r>
        </a:p>
      </dgm:t>
    </dgm:pt>
    <dgm:pt modelId="{F3E0873E-B220-45BF-BB09-B769F05F2BA5}" type="parTrans" cxnId="{A36EFB10-4B32-4034-BADB-4EB95CE0602F}">
      <dgm:prSet/>
      <dgm:spPr/>
      <dgm:t>
        <a:bodyPr/>
        <a:lstStyle/>
        <a:p>
          <a:endParaRPr lang="en-US"/>
        </a:p>
      </dgm:t>
    </dgm:pt>
    <dgm:pt modelId="{FE2526F8-2F2B-4E14-B689-9A493B49C0DA}" type="sibTrans" cxnId="{A36EFB10-4B32-4034-BADB-4EB95CE0602F}">
      <dgm:prSet/>
      <dgm:spPr/>
      <dgm:t>
        <a:bodyPr/>
        <a:lstStyle/>
        <a:p>
          <a:endParaRPr lang="en-US"/>
        </a:p>
      </dgm:t>
    </dgm:pt>
    <dgm:pt modelId="{E5E137B5-85FA-42C0-9F7D-B3B6E5EA2456}" type="pres">
      <dgm:prSet presAssocID="{0B69A936-05AB-4C5D-8728-824595097295}" presName="linear" presStyleCnt="0">
        <dgm:presLayoutVars>
          <dgm:animLvl val="lvl"/>
          <dgm:resizeHandles val="exact"/>
        </dgm:presLayoutVars>
      </dgm:prSet>
      <dgm:spPr/>
    </dgm:pt>
    <dgm:pt modelId="{A8AF71E7-DEBF-4F58-8BB0-A01A13CF0625}" type="pres">
      <dgm:prSet presAssocID="{50C18F6F-1A6B-4598-9399-A59AB4AB6348}" presName="parentText" presStyleLbl="node1" presStyleIdx="0" presStyleCnt="2">
        <dgm:presLayoutVars>
          <dgm:chMax val="0"/>
          <dgm:bulletEnabled val="1"/>
        </dgm:presLayoutVars>
      </dgm:prSet>
      <dgm:spPr/>
    </dgm:pt>
    <dgm:pt modelId="{78B7C70E-BC65-4824-91D8-DACABAE05DA6}" type="pres">
      <dgm:prSet presAssocID="{1457712D-1971-46C3-A09F-35AA8E9BBE0B}" presName="spacer" presStyleCnt="0"/>
      <dgm:spPr/>
    </dgm:pt>
    <dgm:pt modelId="{CD3136D1-6305-40B3-A0C7-70F2798AEB7E}" type="pres">
      <dgm:prSet presAssocID="{22321D55-138B-4AD1-AD44-0659179EA57A}" presName="parentText" presStyleLbl="node1" presStyleIdx="1" presStyleCnt="2">
        <dgm:presLayoutVars>
          <dgm:chMax val="0"/>
          <dgm:bulletEnabled val="1"/>
        </dgm:presLayoutVars>
      </dgm:prSet>
      <dgm:spPr/>
    </dgm:pt>
  </dgm:ptLst>
  <dgm:cxnLst>
    <dgm:cxn modelId="{A36EFB10-4B32-4034-BADB-4EB95CE0602F}" srcId="{0B69A936-05AB-4C5D-8728-824595097295}" destId="{22321D55-138B-4AD1-AD44-0659179EA57A}" srcOrd="1" destOrd="0" parTransId="{F3E0873E-B220-45BF-BB09-B769F05F2BA5}" sibTransId="{FE2526F8-2F2B-4E14-B689-9A493B49C0DA}"/>
    <dgm:cxn modelId="{D134B062-DA17-4D1B-BA72-BEA53CFE33E9}" type="presOf" srcId="{22321D55-138B-4AD1-AD44-0659179EA57A}" destId="{CD3136D1-6305-40B3-A0C7-70F2798AEB7E}" srcOrd="0" destOrd="0" presId="urn:microsoft.com/office/officeart/2005/8/layout/vList2"/>
    <dgm:cxn modelId="{BCC53EAC-577D-4712-AC1A-3524975E97A6}" srcId="{0B69A936-05AB-4C5D-8728-824595097295}" destId="{50C18F6F-1A6B-4598-9399-A59AB4AB6348}" srcOrd="0" destOrd="0" parTransId="{8C6E68E0-720B-4847-A803-0C80C60F4D1C}" sibTransId="{1457712D-1971-46C3-A09F-35AA8E9BBE0B}"/>
    <dgm:cxn modelId="{08D909B3-0D5A-48C8-BD50-A4DB026D37CF}" type="presOf" srcId="{50C18F6F-1A6B-4598-9399-A59AB4AB6348}" destId="{A8AF71E7-DEBF-4F58-8BB0-A01A13CF0625}" srcOrd="0" destOrd="0" presId="urn:microsoft.com/office/officeart/2005/8/layout/vList2"/>
    <dgm:cxn modelId="{4F9CBBE6-A65F-4975-98F0-475420274ACC}" type="presOf" srcId="{0B69A936-05AB-4C5D-8728-824595097295}" destId="{E5E137B5-85FA-42C0-9F7D-B3B6E5EA2456}" srcOrd="0" destOrd="0" presId="urn:microsoft.com/office/officeart/2005/8/layout/vList2"/>
    <dgm:cxn modelId="{C6540B3A-A511-42BD-8937-04C1FAA47680}" type="presParOf" srcId="{E5E137B5-85FA-42C0-9F7D-B3B6E5EA2456}" destId="{A8AF71E7-DEBF-4F58-8BB0-A01A13CF0625}" srcOrd="0" destOrd="0" presId="urn:microsoft.com/office/officeart/2005/8/layout/vList2"/>
    <dgm:cxn modelId="{6448827E-0420-4DA7-841F-7736CEC966FA}" type="presParOf" srcId="{E5E137B5-85FA-42C0-9F7D-B3B6E5EA2456}" destId="{78B7C70E-BC65-4824-91D8-DACABAE05DA6}" srcOrd="1" destOrd="0" presId="urn:microsoft.com/office/officeart/2005/8/layout/vList2"/>
    <dgm:cxn modelId="{A923F9C3-4A24-41C6-BA07-A0E565F2B872}" type="presParOf" srcId="{E5E137B5-85FA-42C0-9F7D-B3B6E5EA2456}" destId="{CD3136D1-6305-40B3-A0C7-70F2798AEB7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6A7127C-78EA-4384-99E4-FC185C05DC1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1B3E369-F2C0-4B56-8C1A-E590D61E8BD8}">
      <dgm:prSet/>
      <dgm:spPr/>
      <dgm:t>
        <a:bodyPr/>
        <a:lstStyle/>
        <a:p>
          <a:r>
            <a:rPr lang="en-US"/>
            <a:t>Questions that managers want to answer</a:t>
          </a:r>
        </a:p>
      </dgm:t>
    </dgm:pt>
    <dgm:pt modelId="{7138AECB-A963-4777-9B58-FEF79EE3F09F}" type="parTrans" cxnId="{85D2F5BF-FF61-404B-A087-F6EC375750D1}">
      <dgm:prSet/>
      <dgm:spPr/>
      <dgm:t>
        <a:bodyPr/>
        <a:lstStyle/>
        <a:p>
          <a:endParaRPr lang="en-US"/>
        </a:p>
      </dgm:t>
    </dgm:pt>
    <dgm:pt modelId="{80F8F0F0-182B-4A1D-A2DD-96C9C1935FED}" type="sibTrans" cxnId="{85D2F5BF-FF61-404B-A087-F6EC375750D1}">
      <dgm:prSet/>
      <dgm:spPr/>
      <dgm:t>
        <a:bodyPr/>
        <a:lstStyle/>
        <a:p>
          <a:endParaRPr lang="en-US"/>
        </a:p>
      </dgm:t>
    </dgm:pt>
    <dgm:pt modelId="{9546652F-408E-4E53-A448-F8AC0205D7FC}">
      <dgm:prSet/>
      <dgm:spPr/>
      <dgm:t>
        <a:bodyPr/>
        <a:lstStyle/>
        <a:p>
          <a:r>
            <a:rPr lang="en-US"/>
            <a:t>Determine which media is more effective on target audient: </a:t>
          </a:r>
        </a:p>
      </dgm:t>
    </dgm:pt>
    <dgm:pt modelId="{D1C9A25D-2EC1-4BC8-80AF-383CE41C6F85}" type="parTrans" cxnId="{7B969349-1AA0-4A25-8339-94D4ADDC44CA}">
      <dgm:prSet/>
      <dgm:spPr/>
      <dgm:t>
        <a:bodyPr/>
        <a:lstStyle/>
        <a:p>
          <a:endParaRPr lang="en-US"/>
        </a:p>
      </dgm:t>
    </dgm:pt>
    <dgm:pt modelId="{68BE929E-E30D-4665-9E92-66DBB355F90E}" type="sibTrans" cxnId="{7B969349-1AA0-4A25-8339-94D4ADDC44CA}">
      <dgm:prSet/>
      <dgm:spPr/>
      <dgm:t>
        <a:bodyPr/>
        <a:lstStyle/>
        <a:p>
          <a:endParaRPr lang="en-US"/>
        </a:p>
      </dgm:t>
    </dgm:pt>
    <dgm:pt modelId="{AF466218-0146-4F30-8FA5-AE3ED4A8161E}">
      <dgm:prSet/>
      <dgm:spPr/>
      <dgm:t>
        <a:bodyPr/>
        <a:lstStyle/>
        <a:p>
          <a:r>
            <a:rPr lang="en-US"/>
            <a:t>Which social network platform is more effective at reaching 18–25-year-olds in Columbia?</a:t>
          </a:r>
        </a:p>
      </dgm:t>
    </dgm:pt>
    <dgm:pt modelId="{A19F7E41-ACD5-4686-B355-F97D9B415042}" type="parTrans" cxnId="{EE559C87-81E3-4098-811C-8C74B750355D}">
      <dgm:prSet/>
      <dgm:spPr/>
      <dgm:t>
        <a:bodyPr/>
        <a:lstStyle/>
        <a:p>
          <a:endParaRPr lang="en-US"/>
        </a:p>
      </dgm:t>
    </dgm:pt>
    <dgm:pt modelId="{143581E0-323E-4021-80A9-D662094B067A}" type="sibTrans" cxnId="{EE559C87-81E3-4098-811C-8C74B750355D}">
      <dgm:prSet/>
      <dgm:spPr/>
      <dgm:t>
        <a:bodyPr/>
        <a:lstStyle/>
        <a:p>
          <a:endParaRPr lang="en-US"/>
        </a:p>
      </dgm:t>
    </dgm:pt>
    <dgm:pt modelId="{9CFAB9C1-C0B0-493E-B57F-6462DEF67D8E}">
      <dgm:prSet/>
      <dgm:spPr/>
      <dgm:t>
        <a:bodyPr/>
        <a:lstStyle/>
        <a:p>
          <a:r>
            <a:rPr lang="en-US"/>
            <a:t>Which social network platform is more effective in driving purchase decision for 18-25 years olds in Columbia? </a:t>
          </a:r>
        </a:p>
      </dgm:t>
    </dgm:pt>
    <dgm:pt modelId="{601E4C97-FA75-4206-A174-EB3FE8EF0E40}" type="parTrans" cxnId="{8453158A-AC1B-486B-903F-85DB90B219CF}">
      <dgm:prSet/>
      <dgm:spPr/>
      <dgm:t>
        <a:bodyPr/>
        <a:lstStyle/>
        <a:p>
          <a:endParaRPr lang="en-US"/>
        </a:p>
      </dgm:t>
    </dgm:pt>
    <dgm:pt modelId="{2A27641B-B204-4CC5-AFA1-CD89F44BAD46}" type="sibTrans" cxnId="{8453158A-AC1B-486B-903F-85DB90B219CF}">
      <dgm:prSet/>
      <dgm:spPr/>
      <dgm:t>
        <a:bodyPr/>
        <a:lstStyle/>
        <a:p>
          <a:endParaRPr lang="en-US"/>
        </a:p>
      </dgm:t>
    </dgm:pt>
    <dgm:pt modelId="{B7832D59-CA11-4AF3-9667-B6B1931835AA}">
      <dgm:prSet/>
      <dgm:spPr/>
      <dgm:t>
        <a:bodyPr/>
        <a:lstStyle/>
        <a:p>
          <a:r>
            <a:rPr lang="en-US"/>
            <a:t>Determine customer satisfaction and ways to improve it </a:t>
          </a:r>
        </a:p>
      </dgm:t>
    </dgm:pt>
    <dgm:pt modelId="{35BD03D8-5C94-4C70-B1A8-D6C46924DB2E}" type="parTrans" cxnId="{1F77EDCB-3D3E-4CDC-81B8-4A388A5B4AFE}">
      <dgm:prSet/>
      <dgm:spPr/>
      <dgm:t>
        <a:bodyPr/>
        <a:lstStyle/>
        <a:p>
          <a:endParaRPr lang="en-US"/>
        </a:p>
      </dgm:t>
    </dgm:pt>
    <dgm:pt modelId="{85DDFF3D-D49C-4907-9A9D-B00C32A66B2A}" type="sibTrans" cxnId="{1F77EDCB-3D3E-4CDC-81B8-4A388A5B4AFE}">
      <dgm:prSet/>
      <dgm:spPr/>
      <dgm:t>
        <a:bodyPr/>
        <a:lstStyle/>
        <a:p>
          <a:endParaRPr lang="en-US"/>
        </a:p>
      </dgm:t>
    </dgm:pt>
    <dgm:pt modelId="{6FF06C2F-ECD1-4EEA-8440-7CAD37690E49}">
      <dgm:prSet/>
      <dgm:spPr/>
      <dgm:t>
        <a:bodyPr/>
        <a:lstStyle/>
        <a:p>
          <a:r>
            <a:rPr lang="en-US"/>
            <a:t>Overall, how satisfied are customers with the focal store?</a:t>
          </a:r>
        </a:p>
      </dgm:t>
    </dgm:pt>
    <dgm:pt modelId="{D449F20E-40EA-43E9-8A3F-2DC13EBF7516}" type="parTrans" cxnId="{24435D74-39E9-4B92-9336-7F916B29DB70}">
      <dgm:prSet/>
      <dgm:spPr/>
      <dgm:t>
        <a:bodyPr/>
        <a:lstStyle/>
        <a:p>
          <a:endParaRPr lang="en-US"/>
        </a:p>
      </dgm:t>
    </dgm:pt>
    <dgm:pt modelId="{B164116A-81E5-4246-B726-6935DAA320FE}" type="sibTrans" cxnId="{24435D74-39E9-4B92-9336-7F916B29DB70}">
      <dgm:prSet/>
      <dgm:spPr/>
      <dgm:t>
        <a:bodyPr/>
        <a:lstStyle/>
        <a:p>
          <a:endParaRPr lang="en-US"/>
        </a:p>
      </dgm:t>
    </dgm:pt>
    <dgm:pt modelId="{D54C1C36-DF48-4879-95C1-2719481AF65A}">
      <dgm:prSet/>
      <dgm:spPr/>
      <dgm:t>
        <a:bodyPr/>
        <a:lstStyle/>
        <a:p>
          <a:r>
            <a:rPr lang="en-US"/>
            <a:t>How satisfied are the customers with the speed of delivery?</a:t>
          </a:r>
        </a:p>
      </dgm:t>
    </dgm:pt>
    <dgm:pt modelId="{532F41D0-BA8C-41B6-A028-700C21096237}" type="parTrans" cxnId="{6AEA533D-F36E-44D9-877F-8066375C311A}">
      <dgm:prSet/>
      <dgm:spPr/>
      <dgm:t>
        <a:bodyPr/>
        <a:lstStyle/>
        <a:p>
          <a:endParaRPr lang="en-US"/>
        </a:p>
      </dgm:t>
    </dgm:pt>
    <dgm:pt modelId="{E7638B91-5E85-49D8-8C90-243DF955581B}" type="sibTrans" cxnId="{6AEA533D-F36E-44D9-877F-8066375C311A}">
      <dgm:prSet/>
      <dgm:spPr/>
      <dgm:t>
        <a:bodyPr/>
        <a:lstStyle/>
        <a:p>
          <a:endParaRPr lang="en-US"/>
        </a:p>
      </dgm:t>
    </dgm:pt>
    <dgm:pt modelId="{E350D40E-321E-4E37-B7B6-0993A0B51B9D}">
      <dgm:prSet/>
      <dgm:spPr/>
      <dgm:t>
        <a:bodyPr/>
        <a:lstStyle/>
        <a:p>
          <a:r>
            <a:rPr lang="en-US"/>
            <a:t>What customers care about the most when they visit our store? </a:t>
          </a:r>
        </a:p>
      </dgm:t>
    </dgm:pt>
    <dgm:pt modelId="{9DC72EE1-1D77-4420-9B6E-78B19CB1C6A6}" type="parTrans" cxnId="{D87778CE-DF86-424A-AE5B-1232A4D10FE3}">
      <dgm:prSet/>
      <dgm:spPr/>
      <dgm:t>
        <a:bodyPr/>
        <a:lstStyle/>
        <a:p>
          <a:endParaRPr lang="en-US"/>
        </a:p>
      </dgm:t>
    </dgm:pt>
    <dgm:pt modelId="{CBA3134A-7472-415A-94E8-E3B892E208FB}" type="sibTrans" cxnId="{D87778CE-DF86-424A-AE5B-1232A4D10FE3}">
      <dgm:prSet/>
      <dgm:spPr/>
      <dgm:t>
        <a:bodyPr/>
        <a:lstStyle/>
        <a:p>
          <a:endParaRPr lang="en-US"/>
        </a:p>
      </dgm:t>
    </dgm:pt>
    <dgm:pt modelId="{A0968703-66E5-43D8-9F8C-8BA6BC4E88C0}" type="pres">
      <dgm:prSet presAssocID="{26A7127C-78EA-4384-99E4-FC185C05DC19}" presName="linear" presStyleCnt="0">
        <dgm:presLayoutVars>
          <dgm:animLvl val="lvl"/>
          <dgm:resizeHandles val="exact"/>
        </dgm:presLayoutVars>
      </dgm:prSet>
      <dgm:spPr/>
    </dgm:pt>
    <dgm:pt modelId="{145BBE8B-C9BB-4C03-86B7-6E60AD36935C}" type="pres">
      <dgm:prSet presAssocID="{11B3E369-F2C0-4B56-8C1A-E590D61E8BD8}" presName="parentText" presStyleLbl="node1" presStyleIdx="0" presStyleCnt="3">
        <dgm:presLayoutVars>
          <dgm:chMax val="0"/>
          <dgm:bulletEnabled val="1"/>
        </dgm:presLayoutVars>
      </dgm:prSet>
      <dgm:spPr/>
    </dgm:pt>
    <dgm:pt modelId="{B33B87BE-8569-4F2D-BA72-9BE4BA1D01F4}" type="pres">
      <dgm:prSet presAssocID="{80F8F0F0-182B-4A1D-A2DD-96C9C1935FED}" presName="spacer" presStyleCnt="0"/>
      <dgm:spPr/>
    </dgm:pt>
    <dgm:pt modelId="{016D6C10-F0C3-46FC-B7FD-82C63A5BD6F7}" type="pres">
      <dgm:prSet presAssocID="{9546652F-408E-4E53-A448-F8AC0205D7FC}" presName="parentText" presStyleLbl="node1" presStyleIdx="1" presStyleCnt="3">
        <dgm:presLayoutVars>
          <dgm:chMax val="0"/>
          <dgm:bulletEnabled val="1"/>
        </dgm:presLayoutVars>
      </dgm:prSet>
      <dgm:spPr/>
    </dgm:pt>
    <dgm:pt modelId="{13C9A9E8-E352-4E9C-B71D-05D7937071D8}" type="pres">
      <dgm:prSet presAssocID="{9546652F-408E-4E53-A448-F8AC0205D7FC}" presName="childText" presStyleLbl="revTx" presStyleIdx="0" presStyleCnt="2">
        <dgm:presLayoutVars>
          <dgm:bulletEnabled val="1"/>
        </dgm:presLayoutVars>
      </dgm:prSet>
      <dgm:spPr/>
    </dgm:pt>
    <dgm:pt modelId="{15FBF6CE-A9DF-4452-B570-84795585F777}" type="pres">
      <dgm:prSet presAssocID="{B7832D59-CA11-4AF3-9667-B6B1931835AA}" presName="parentText" presStyleLbl="node1" presStyleIdx="2" presStyleCnt="3">
        <dgm:presLayoutVars>
          <dgm:chMax val="0"/>
          <dgm:bulletEnabled val="1"/>
        </dgm:presLayoutVars>
      </dgm:prSet>
      <dgm:spPr/>
    </dgm:pt>
    <dgm:pt modelId="{B7069F4C-D6FA-43EE-B757-63F1B495D9ED}" type="pres">
      <dgm:prSet presAssocID="{B7832D59-CA11-4AF3-9667-B6B1931835AA}" presName="childText" presStyleLbl="revTx" presStyleIdx="1" presStyleCnt="2">
        <dgm:presLayoutVars>
          <dgm:bulletEnabled val="1"/>
        </dgm:presLayoutVars>
      </dgm:prSet>
      <dgm:spPr/>
    </dgm:pt>
  </dgm:ptLst>
  <dgm:cxnLst>
    <dgm:cxn modelId="{D284F217-DFD4-476D-8F79-A091ECAEBB03}" type="presOf" srcId="{9CFAB9C1-C0B0-493E-B57F-6462DEF67D8E}" destId="{13C9A9E8-E352-4E9C-B71D-05D7937071D8}" srcOrd="0" destOrd="1" presId="urn:microsoft.com/office/officeart/2005/8/layout/vList2"/>
    <dgm:cxn modelId="{09285535-1E88-4DA7-A728-C9258FE673D6}" type="presOf" srcId="{AF466218-0146-4F30-8FA5-AE3ED4A8161E}" destId="{13C9A9E8-E352-4E9C-B71D-05D7937071D8}" srcOrd="0" destOrd="0" presId="urn:microsoft.com/office/officeart/2005/8/layout/vList2"/>
    <dgm:cxn modelId="{6AEA533D-F36E-44D9-877F-8066375C311A}" srcId="{B7832D59-CA11-4AF3-9667-B6B1931835AA}" destId="{D54C1C36-DF48-4879-95C1-2719481AF65A}" srcOrd="1" destOrd="0" parTransId="{532F41D0-BA8C-41B6-A028-700C21096237}" sibTransId="{E7638B91-5E85-49D8-8C90-243DF955581B}"/>
    <dgm:cxn modelId="{0F553E49-CE75-457E-B467-8C60DFCD3100}" type="presOf" srcId="{E350D40E-321E-4E37-B7B6-0993A0B51B9D}" destId="{B7069F4C-D6FA-43EE-B757-63F1B495D9ED}" srcOrd="0" destOrd="2" presId="urn:microsoft.com/office/officeart/2005/8/layout/vList2"/>
    <dgm:cxn modelId="{7B969349-1AA0-4A25-8339-94D4ADDC44CA}" srcId="{26A7127C-78EA-4384-99E4-FC185C05DC19}" destId="{9546652F-408E-4E53-A448-F8AC0205D7FC}" srcOrd="1" destOrd="0" parTransId="{D1C9A25D-2EC1-4BC8-80AF-383CE41C6F85}" sibTransId="{68BE929E-E30D-4665-9E92-66DBB355F90E}"/>
    <dgm:cxn modelId="{F20AB06F-A097-4344-88B6-3C8DD53897F9}" type="presOf" srcId="{11B3E369-F2C0-4B56-8C1A-E590D61E8BD8}" destId="{145BBE8B-C9BB-4C03-86B7-6E60AD36935C}" srcOrd="0" destOrd="0" presId="urn:microsoft.com/office/officeart/2005/8/layout/vList2"/>
    <dgm:cxn modelId="{24435D74-39E9-4B92-9336-7F916B29DB70}" srcId="{B7832D59-CA11-4AF3-9667-B6B1931835AA}" destId="{6FF06C2F-ECD1-4EEA-8440-7CAD37690E49}" srcOrd="0" destOrd="0" parTransId="{D449F20E-40EA-43E9-8A3F-2DC13EBF7516}" sibTransId="{B164116A-81E5-4246-B726-6935DAA320FE}"/>
    <dgm:cxn modelId="{C0CAF185-ED97-44D6-90EA-62C938BB8402}" type="presOf" srcId="{B7832D59-CA11-4AF3-9667-B6B1931835AA}" destId="{15FBF6CE-A9DF-4452-B570-84795585F777}" srcOrd="0" destOrd="0" presId="urn:microsoft.com/office/officeart/2005/8/layout/vList2"/>
    <dgm:cxn modelId="{EE559C87-81E3-4098-811C-8C74B750355D}" srcId="{9546652F-408E-4E53-A448-F8AC0205D7FC}" destId="{AF466218-0146-4F30-8FA5-AE3ED4A8161E}" srcOrd="0" destOrd="0" parTransId="{A19F7E41-ACD5-4686-B355-F97D9B415042}" sibTransId="{143581E0-323E-4021-80A9-D662094B067A}"/>
    <dgm:cxn modelId="{8453158A-AC1B-486B-903F-85DB90B219CF}" srcId="{9546652F-408E-4E53-A448-F8AC0205D7FC}" destId="{9CFAB9C1-C0B0-493E-B57F-6462DEF67D8E}" srcOrd="1" destOrd="0" parTransId="{601E4C97-FA75-4206-A174-EB3FE8EF0E40}" sibTransId="{2A27641B-B204-4CC5-AFA1-CD89F44BAD46}"/>
    <dgm:cxn modelId="{3CDF5C96-D55F-4883-AC2C-D576D4A0F53F}" type="presOf" srcId="{6FF06C2F-ECD1-4EEA-8440-7CAD37690E49}" destId="{B7069F4C-D6FA-43EE-B757-63F1B495D9ED}" srcOrd="0" destOrd="0" presId="urn:microsoft.com/office/officeart/2005/8/layout/vList2"/>
    <dgm:cxn modelId="{85D2F5BF-FF61-404B-A087-F6EC375750D1}" srcId="{26A7127C-78EA-4384-99E4-FC185C05DC19}" destId="{11B3E369-F2C0-4B56-8C1A-E590D61E8BD8}" srcOrd="0" destOrd="0" parTransId="{7138AECB-A963-4777-9B58-FEF79EE3F09F}" sibTransId="{80F8F0F0-182B-4A1D-A2DD-96C9C1935FED}"/>
    <dgm:cxn modelId="{2F8260C8-5454-46DD-A67A-4AAD793763D8}" type="presOf" srcId="{9546652F-408E-4E53-A448-F8AC0205D7FC}" destId="{016D6C10-F0C3-46FC-B7FD-82C63A5BD6F7}" srcOrd="0" destOrd="0" presId="urn:microsoft.com/office/officeart/2005/8/layout/vList2"/>
    <dgm:cxn modelId="{1F77EDCB-3D3E-4CDC-81B8-4A388A5B4AFE}" srcId="{26A7127C-78EA-4384-99E4-FC185C05DC19}" destId="{B7832D59-CA11-4AF3-9667-B6B1931835AA}" srcOrd="2" destOrd="0" parTransId="{35BD03D8-5C94-4C70-B1A8-D6C46924DB2E}" sibTransId="{85DDFF3D-D49C-4907-9A9D-B00C32A66B2A}"/>
    <dgm:cxn modelId="{D87778CE-DF86-424A-AE5B-1232A4D10FE3}" srcId="{B7832D59-CA11-4AF3-9667-B6B1931835AA}" destId="{E350D40E-321E-4E37-B7B6-0993A0B51B9D}" srcOrd="2" destOrd="0" parTransId="{9DC72EE1-1D77-4420-9B6E-78B19CB1C6A6}" sibTransId="{CBA3134A-7472-415A-94E8-E3B892E208FB}"/>
    <dgm:cxn modelId="{DDED7EDC-6BD2-4106-A747-B4F5025B33C2}" type="presOf" srcId="{26A7127C-78EA-4384-99E4-FC185C05DC19}" destId="{A0968703-66E5-43D8-9F8C-8BA6BC4E88C0}" srcOrd="0" destOrd="0" presId="urn:microsoft.com/office/officeart/2005/8/layout/vList2"/>
    <dgm:cxn modelId="{06D665F4-DB1A-4414-ACCD-F1B9FEAA0DE4}" type="presOf" srcId="{D54C1C36-DF48-4879-95C1-2719481AF65A}" destId="{B7069F4C-D6FA-43EE-B757-63F1B495D9ED}" srcOrd="0" destOrd="1" presId="urn:microsoft.com/office/officeart/2005/8/layout/vList2"/>
    <dgm:cxn modelId="{2BA9E1CF-A936-4874-9D52-FAA446EA2945}" type="presParOf" srcId="{A0968703-66E5-43D8-9F8C-8BA6BC4E88C0}" destId="{145BBE8B-C9BB-4C03-86B7-6E60AD36935C}" srcOrd="0" destOrd="0" presId="urn:microsoft.com/office/officeart/2005/8/layout/vList2"/>
    <dgm:cxn modelId="{E3F45E29-13BB-4D76-9E18-3A54E5F7FA9F}" type="presParOf" srcId="{A0968703-66E5-43D8-9F8C-8BA6BC4E88C0}" destId="{B33B87BE-8569-4F2D-BA72-9BE4BA1D01F4}" srcOrd="1" destOrd="0" presId="urn:microsoft.com/office/officeart/2005/8/layout/vList2"/>
    <dgm:cxn modelId="{D0F50BE5-7DD3-431E-AEE6-463F22E6C634}" type="presParOf" srcId="{A0968703-66E5-43D8-9F8C-8BA6BC4E88C0}" destId="{016D6C10-F0C3-46FC-B7FD-82C63A5BD6F7}" srcOrd="2" destOrd="0" presId="urn:microsoft.com/office/officeart/2005/8/layout/vList2"/>
    <dgm:cxn modelId="{0AC61506-2E3D-4F96-BE27-FB26AB6C8646}" type="presParOf" srcId="{A0968703-66E5-43D8-9F8C-8BA6BC4E88C0}" destId="{13C9A9E8-E352-4E9C-B71D-05D7937071D8}" srcOrd="3" destOrd="0" presId="urn:microsoft.com/office/officeart/2005/8/layout/vList2"/>
    <dgm:cxn modelId="{A1EB0E7D-810D-4A68-B9E7-CCF589178E42}" type="presParOf" srcId="{A0968703-66E5-43D8-9F8C-8BA6BC4E88C0}" destId="{15FBF6CE-A9DF-4452-B570-84795585F777}" srcOrd="4" destOrd="0" presId="urn:microsoft.com/office/officeart/2005/8/layout/vList2"/>
    <dgm:cxn modelId="{80CA4C3B-0CD6-4393-972D-64E6D4AC4D14}" type="presParOf" srcId="{A0968703-66E5-43D8-9F8C-8BA6BC4E88C0}" destId="{B7069F4C-D6FA-43EE-B757-63F1B495D9E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7FF3A-8F8B-4F01-85D5-8C63C9FF5D6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78E4698-EFC8-4DF7-9152-234DF1758DCA}">
      <dgm:prSet/>
      <dgm:spPr/>
      <dgm:t>
        <a:bodyPr/>
        <a:lstStyle/>
        <a:p>
          <a:r>
            <a:rPr lang="en-US" dirty="0"/>
            <a:t>Chapter 2: Research Process</a:t>
          </a:r>
        </a:p>
      </dgm:t>
    </dgm:pt>
    <dgm:pt modelId="{5B024220-5770-4EE3-B736-2BA70934852B}" type="parTrans" cxnId="{A16F3320-92A9-4622-B699-D70AB8A7B589}">
      <dgm:prSet/>
      <dgm:spPr/>
      <dgm:t>
        <a:bodyPr/>
        <a:lstStyle/>
        <a:p>
          <a:endParaRPr lang="en-US"/>
        </a:p>
      </dgm:t>
    </dgm:pt>
    <dgm:pt modelId="{1945A3A5-802D-483E-BE80-BE787F3E1121}" type="sibTrans" cxnId="{A16F3320-92A9-4622-B699-D70AB8A7B589}">
      <dgm:prSet/>
      <dgm:spPr/>
      <dgm:t>
        <a:bodyPr/>
        <a:lstStyle/>
        <a:p>
          <a:endParaRPr lang="en-US"/>
        </a:p>
      </dgm:t>
    </dgm:pt>
    <dgm:pt modelId="{7A8105AC-347F-42FA-8CEC-54AE4CC7A302}">
      <dgm:prSet/>
      <dgm:spPr/>
      <dgm:t>
        <a:bodyPr/>
        <a:lstStyle/>
        <a:p>
          <a:r>
            <a:rPr lang="en-US"/>
            <a:t>The first 3 steps of marketing research process (of 11 steps) </a:t>
          </a:r>
          <a:endParaRPr lang="en-US" dirty="0"/>
        </a:p>
      </dgm:t>
    </dgm:pt>
    <dgm:pt modelId="{BFEA6B5E-DAAC-4E52-9BE0-2C80BA9D696E}" type="parTrans" cxnId="{ED0F6F43-E823-4795-871E-923EB72055BC}">
      <dgm:prSet/>
      <dgm:spPr/>
      <dgm:t>
        <a:bodyPr/>
        <a:lstStyle/>
        <a:p>
          <a:endParaRPr lang="en-US"/>
        </a:p>
      </dgm:t>
    </dgm:pt>
    <dgm:pt modelId="{2D14C7D4-79AB-482D-A100-EA790DF50E9D}" type="sibTrans" cxnId="{ED0F6F43-E823-4795-871E-923EB72055BC}">
      <dgm:prSet/>
      <dgm:spPr/>
      <dgm:t>
        <a:bodyPr/>
        <a:lstStyle/>
        <a:p>
          <a:endParaRPr lang="en-US"/>
        </a:p>
      </dgm:t>
    </dgm:pt>
    <dgm:pt modelId="{53C1EBB3-3213-414E-BB4E-593C29F01DD4}">
      <dgm:prSet/>
      <dgm:spPr/>
      <dgm:t>
        <a:bodyPr/>
        <a:lstStyle/>
        <a:p>
          <a:pPr>
            <a:lnSpc>
              <a:spcPct val="100000"/>
            </a:lnSpc>
          </a:pPr>
          <a:r>
            <a:rPr lang="en-US"/>
            <a:t>Step 1: Establishing the need for Marketing Research </a:t>
          </a:r>
        </a:p>
      </dgm:t>
    </dgm:pt>
    <dgm:pt modelId="{774CFE3E-2A7C-4F7C-81C9-40AE20D8D2C0}" type="parTrans" cxnId="{04EB83B7-9C6F-4862-BD1E-A58F3C2B8990}">
      <dgm:prSet/>
      <dgm:spPr/>
      <dgm:t>
        <a:bodyPr/>
        <a:lstStyle/>
        <a:p>
          <a:endParaRPr lang="en-US"/>
        </a:p>
      </dgm:t>
    </dgm:pt>
    <dgm:pt modelId="{89DF56C1-20E2-4B18-8D64-B6B59863C648}" type="sibTrans" cxnId="{04EB83B7-9C6F-4862-BD1E-A58F3C2B8990}">
      <dgm:prSet/>
      <dgm:spPr/>
      <dgm:t>
        <a:bodyPr/>
        <a:lstStyle/>
        <a:p>
          <a:endParaRPr lang="en-US"/>
        </a:p>
      </dgm:t>
    </dgm:pt>
    <dgm:pt modelId="{2E030973-7E11-40B6-A806-1B8A56217AE5}">
      <dgm:prSet/>
      <dgm:spPr/>
      <dgm:t>
        <a:bodyPr/>
        <a:lstStyle/>
        <a:p>
          <a:pPr>
            <a:lnSpc>
              <a:spcPct val="100000"/>
            </a:lnSpc>
          </a:pPr>
          <a:r>
            <a:rPr lang="en-US"/>
            <a:t>Step 2: Defining the Problem</a:t>
          </a:r>
        </a:p>
      </dgm:t>
    </dgm:pt>
    <dgm:pt modelId="{2656C963-3682-4C48-83A3-6361C0D9629F}" type="parTrans" cxnId="{8D672638-83C5-46FB-BAA6-3A5A295344D4}">
      <dgm:prSet/>
      <dgm:spPr/>
      <dgm:t>
        <a:bodyPr/>
        <a:lstStyle/>
        <a:p>
          <a:endParaRPr lang="en-US"/>
        </a:p>
      </dgm:t>
    </dgm:pt>
    <dgm:pt modelId="{630E894D-52F3-49D3-82AA-315BDF71E744}" type="sibTrans" cxnId="{8D672638-83C5-46FB-BAA6-3A5A295344D4}">
      <dgm:prSet/>
      <dgm:spPr/>
      <dgm:t>
        <a:bodyPr/>
        <a:lstStyle/>
        <a:p>
          <a:endParaRPr lang="en-US"/>
        </a:p>
      </dgm:t>
    </dgm:pt>
    <dgm:pt modelId="{5A49B56A-5B8D-48C7-8546-4F72EBCE1EF0}">
      <dgm:prSet/>
      <dgm:spPr/>
      <dgm:t>
        <a:bodyPr/>
        <a:lstStyle/>
        <a:p>
          <a:pPr>
            <a:lnSpc>
              <a:spcPct val="100000"/>
            </a:lnSpc>
          </a:pPr>
          <a:r>
            <a:rPr lang="en-US"/>
            <a:t>Step 3: Establishing Research Objectives</a:t>
          </a:r>
        </a:p>
      </dgm:t>
    </dgm:pt>
    <dgm:pt modelId="{7E24C83C-B1CE-4A90-926D-53C34F2CAACC}" type="parTrans" cxnId="{D2DB0165-C148-4FD8-8BA5-6772979B4698}">
      <dgm:prSet/>
      <dgm:spPr/>
      <dgm:t>
        <a:bodyPr/>
        <a:lstStyle/>
        <a:p>
          <a:endParaRPr lang="en-US"/>
        </a:p>
      </dgm:t>
    </dgm:pt>
    <dgm:pt modelId="{B18E7444-1703-4CFE-B1D6-1C453DAD96E7}" type="sibTrans" cxnId="{D2DB0165-C148-4FD8-8BA5-6772979B4698}">
      <dgm:prSet/>
      <dgm:spPr/>
      <dgm:t>
        <a:bodyPr/>
        <a:lstStyle/>
        <a:p>
          <a:endParaRPr lang="en-US"/>
        </a:p>
      </dgm:t>
    </dgm:pt>
    <dgm:pt modelId="{88B10791-9B09-4A18-9365-C8BA0CD94143}" type="pres">
      <dgm:prSet presAssocID="{18F7FF3A-8F8B-4F01-85D5-8C63C9FF5D69}" presName="linear" presStyleCnt="0">
        <dgm:presLayoutVars>
          <dgm:animLvl val="lvl"/>
          <dgm:resizeHandles val="exact"/>
        </dgm:presLayoutVars>
      </dgm:prSet>
      <dgm:spPr/>
    </dgm:pt>
    <dgm:pt modelId="{B5CA8FF8-482A-4C0E-B4F8-3B20397A4A2A}" type="pres">
      <dgm:prSet presAssocID="{578E4698-EFC8-4DF7-9152-234DF1758DCA}" presName="parentText" presStyleLbl="node1" presStyleIdx="0" presStyleCnt="2">
        <dgm:presLayoutVars>
          <dgm:chMax val="0"/>
          <dgm:bulletEnabled val="1"/>
        </dgm:presLayoutVars>
      </dgm:prSet>
      <dgm:spPr/>
    </dgm:pt>
    <dgm:pt modelId="{E258CF53-45E8-40D4-A2C7-D61FD3EDD341}" type="pres">
      <dgm:prSet presAssocID="{1945A3A5-802D-483E-BE80-BE787F3E1121}" presName="spacer" presStyleCnt="0"/>
      <dgm:spPr/>
    </dgm:pt>
    <dgm:pt modelId="{910AE399-2DBC-4013-8C95-9643B3179175}" type="pres">
      <dgm:prSet presAssocID="{7A8105AC-347F-42FA-8CEC-54AE4CC7A302}" presName="parentText" presStyleLbl="node1" presStyleIdx="1" presStyleCnt="2">
        <dgm:presLayoutVars>
          <dgm:chMax val="0"/>
          <dgm:bulletEnabled val="1"/>
        </dgm:presLayoutVars>
      </dgm:prSet>
      <dgm:spPr/>
    </dgm:pt>
    <dgm:pt modelId="{36CD4852-69A1-442A-B259-102314FDD24D}" type="pres">
      <dgm:prSet presAssocID="{7A8105AC-347F-42FA-8CEC-54AE4CC7A302}" presName="childText" presStyleLbl="revTx" presStyleIdx="0" presStyleCnt="1">
        <dgm:presLayoutVars>
          <dgm:bulletEnabled val="1"/>
        </dgm:presLayoutVars>
      </dgm:prSet>
      <dgm:spPr/>
    </dgm:pt>
  </dgm:ptLst>
  <dgm:cxnLst>
    <dgm:cxn modelId="{A4B94E18-D1C8-4006-8DF9-617A6FAF3395}" type="presOf" srcId="{578E4698-EFC8-4DF7-9152-234DF1758DCA}" destId="{B5CA8FF8-482A-4C0E-B4F8-3B20397A4A2A}" srcOrd="0" destOrd="0" presId="urn:microsoft.com/office/officeart/2005/8/layout/vList2"/>
    <dgm:cxn modelId="{A16F3320-92A9-4622-B699-D70AB8A7B589}" srcId="{18F7FF3A-8F8B-4F01-85D5-8C63C9FF5D69}" destId="{578E4698-EFC8-4DF7-9152-234DF1758DCA}" srcOrd="0" destOrd="0" parTransId="{5B024220-5770-4EE3-B736-2BA70934852B}" sibTransId="{1945A3A5-802D-483E-BE80-BE787F3E1121}"/>
    <dgm:cxn modelId="{502F4F29-BBA7-464F-8DF4-F6BAE75909DD}" type="presOf" srcId="{7A8105AC-347F-42FA-8CEC-54AE4CC7A302}" destId="{910AE399-2DBC-4013-8C95-9643B3179175}" srcOrd="0" destOrd="0" presId="urn:microsoft.com/office/officeart/2005/8/layout/vList2"/>
    <dgm:cxn modelId="{8D672638-83C5-46FB-BAA6-3A5A295344D4}" srcId="{7A8105AC-347F-42FA-8CEC-54AE4CC7A302}" destId="{2E030973-7E11-40B6-A806-1B8A56217AE5}" srcOrd="1" destOrd="0" parTransId="{2656C963-3682-4C48-83A3-6361C0D9629F}" sibTransId="{630E894D-52F3-49D3-82AA-315BDF71E744}"/>
    <dgm:cxn modelId="{D9F9C838-4A28-4C98-9B7E-CD1A5A2028EB}" type="presOf" srcId="{53C1EBB3-3213-414E-BB4E-593C29F01DD4}" destId="{36CD4852-69A1-442A-B259-102314FDD24D}" srcOrd="0" destOrd="0" presId="urn:microsoft.com/office/officeart/2005/8/layout/vList2"/>
    <dgm:cxn modelId="{20C78542-D686-4F1B-8889-F59878172F77}" type="presOf" srcId="{2E030973-7E11-40B6-A806-1B8A56217AE5}" destId="{36CD4852-69A1-442A-B259-102314FDD24D}" srcOrd="0" destOrd="1" presId="urn:microsoft.com/office/officeart/2005/8/layout/vList2"/>
    <dgm:cxn modelId="{ED0F6F43-E823-4795-871E-923EB72055BC}" srcId="{18F7FF3A-8F8B-4F01-85D5-8C63C9FF5D69}" destId="{7A8105AC-347F-42FA-8CEC-54AE4CC7A302}" srcOrd="1" destOrd="0" parTransId="{BFEA6B5E-DAAC-4E52-9BE0-2C80BA9D696E}" sibTransId="{2D14C7D4-79AB-482D-A100-EA790DF50E9D}"/>
    <dgm:cxn modelId="{D2DB0165-C148-4FD8-8BA5-6772979B4698}" srcId="{7A8105AC-347F-42FA-8CEC-54AE4CC7A302}" destId="{5A49B56A-5B8D-48C7-8546-4F72EBCE1EF0}" srcOrd="2" destOrd="0" parTransId="{7E24C83C-B1CE-4A90-926D-53C34F2CAACC}" sibTransId="{B18E7444-1703-4CFE-B1D6-1C453DAD96E7}"/>
    <dgm:cxn modelId="{29443588-E301-4F8E-8B44-480DF3F4D679}" type="presOf" srcId="{18F7FF3A-8F8B-4F01-85D5-8C63C9FF5D69}" destId="{88B10791-9B09-4A18-9365-C8BA0CD94143}" srcOrd="0" destOrd="0" presId="urn:microsoft.com/office/officeart/2005/8/layout/vList2"/>
    <dgm:cxn modelId="{04EB83B7-9C6F-4862-BD1E-A58F3C2B8990}" srcId="{7A8105AC-347F-42FA-8CEC-54AE4CC7A302}" destId="{53C1EBB3-3213-414E-BB4E-593C29F01DD4}" srcOrd="0" destOrd="0" parTransId="{774CFE3E-2A7C-4F7C-81C9-40AE20D8D2C0}" sibTransId="{89DF56C1-20E2-4B18-8D64-B6B59863C648}"/>
    <dgm:cxn modelId="{BF02A0F8-87F2-42EB-A50A-D3941817147D}" type="presOf" srcId="{5A49B56A-5B8D-48C7-8546-4F72EBCE1EF0}" destId="{36CD4852-69A1-442A-B259-102314FDD24D}" srcOrd="0" destOrd="2" presId="urn:microsoft.com/office/officeart/2005/8/layout/vList2"/>
    <dgm:cxn modelId="{B196C6DF-6FBC-4079-A239-AC4D78D89B93}" type="presParOf" srcId="{88B10791-9B09-4A18-9365-C8BA0CD94143}" destId="{B5CA8FF8-482A-4C0E-B4F8-3B20397A4A2A}" srcOrd="0" destOrd="0" presId="urn:microsoft.com/office/officeart/2005/8/layout/vList2"/>
    <dgm:cxn modelId="{63ACC991-8BB7-4C97-9430-09464EA6263F}" type="presParOf" srcId="{88B10791-9B09-4A18-9365-C8BA0CD94143}" destId="{E258CF53-45E8-40D4-A2C7-D61FD3EDD341}" srcOrd="1" destOrd="0" presId="urn:microsoft.com/office/officeart/2005/8/layout/vList2"/>
    <dgm:cxn modelId="{C531762A-544C-4893-B96F-24B9FAC5B7FD}" type="presParOf" srcId="{88B10791-9B09-4A18-9365-C8BA0CD94143}" destId="{910AE399-2DBC-4013-8C95-9643B3179175}" srcOrd="2" destOrd="0" presId="urn:microsoft.com/office/officeart/2005/8/layout/vList2"/>
    <dgm:cxn modelId="{10E9B326-90A2-468D-AC10-CDCE40FB0645}" type="presParOf" srcId="{88B10791-9B09-4A18-9365-C8BA0CD94143}" destId="{36CD4852-69A1-442A-B259-102314FDD24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68592E-97D8-4828-B3EC-685EDA764A0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CA4C401-A4A3-45E9-8AEA-19116F33B6CD}">
      <dgm:prSet/>
      <dgm:spPr/>
      <dgm:t>
        <a:bodyPr/>
        <a:lstStyle/>
        <a:p>
          <a:pPr>
            <a:lnSpc>
              <a:spcPct val="100000"/>
            </a:lnSpc>
          </a:pPr>
          <a:r>
            <a:rPr lang="en-US" b="1"/>
            <a:t>Identify</a:t>
          </a:r>
          <a:r>
            <a:rPr lang="en-US"/>
            <a:t> marketing opportunities and problems,</a:t>
          </a:r>
        </a:p>
      </dgm:t>
    </dgm:pt>
    <dgm:pt modelId="{F4980A08-C00F-4F2F-99DC-0458614660B5}" type="parTrans" cxnId="{EF69753A-6E91-4370-9CB6-AD384FD084D2}">
      <dgm:prSet/>
      <dgm:spPr/>
      <dgm:t>
        <a:bodyPr/>
        <a:lstStyle/>
        <a:p>
          <a:endParaRPr lang="en-US"/>
        </a:p>
      </dgm:t>
    </dgm:pt>
    <dgm:pt modelId="{AAF6706C-84A0-4403-8535-F7F442D52A77}" type="sibTrans" cxnId="{EF69753A-6E91-4370-9CB6-AD384FD084D2}">
      <dgm:prSet/>
      <dgm:spPr/>
      <dgm:t>
        <a:bodyPr/>
        <a:lstStyle/>
        <a:p>
          <a:pPr>
            <a:lnSpc>
              <a:spcPct val="100000"/>
            </a:lnSpc>
          </a:pPr>
          <a:endParaRPr lang="en-US"/>
        </a:p>
      </dgm:t>
    </dgm:pt>
    <dgm:pt modelId="{CF08F6C2-F287-4CDF-98A4-F2BB82AB58C5}">
      <dgm:prSet/>
      <dgm:spPr/>
      <dgm:t>
        <a:bodyPr/>
        <a:lstStyle/>
        <a:p>
          <a:pPr>
            <a:lnSpc>
              <a:spcPct val="100000"/>
            </a:lnSpc>
          </a:pPr>
          <a:r>
            <a:rPr lang="en-US" b="1"/>
            <a:t>Generate</a:t>
          </a:r>
          <a:r>
            <a:rPr lang="en-US"/>
            <a:t>, </a:t>
          </a:r>
          <a:r>
            <a:rPr lang="en-US" b="1"/>
            <a:t>refine</a:t>
          </a:r>
          <a:r>
            <a:rPr lang="en-US"/>
            <a:t>, and </a:t>
          </a:r>
          <a:r>
            <a:rPr lang="en-US" b="1"/>
            <a:t>evaluate</a:t>
          </a:r>
          <a:r>
            <a:rPr lang="en-US"/>
            <a:t> potential marketing actions </a:t>
          </a:r>
        </a:p>
      </dgm:t>
    </dgm:pt>
    <dgm:pt modelId="{B6B0F6D0-2991-4EAB-8BB3-96A482685DB5}" type="parTrans" cxnId="{71252F1B-DEE3-403C-AD59-FD7F82041157}">
      <dgm:prSet/>
      <dgm:spPr/>
      <dgm:t>
        <a:bodyPr/>
        <a:lstStyle/>
        <a:p>
          <a:endParaRPr lang="en-US"/>
        </a:p>
      </dgm:t>
    </dgm:pt>
    <dgm:pt modelId="{FF13E8FE-71D3-4FA1-9DEE-69AA8393EC10}" type="sibTrans" cxnId="{71252F1B-DEE3-403C-AD59-FD7F82041157}">
      <dgm:prSet/>
      <dgm:spPr/>
      <dgm:t>
        <a:bodyPr/>
        <a:lstStyle/>
        <a:p>
          <a:pPr>
            <a:lnSpc>
              <a:spcPct val="100000"/>
            </a:lnSpc>
          </a:pPr>
          <a:endParaRPr lang="en-US"/>
        </a:p>
      </dgm:t>
    </dgm:pt>
    <dgm:pt modelId="{CF9B2021-8F49-435F-AE40-8FFD75A41D07}">
      <dgm:prSet/>
      <dgm:spPr/>
      <dgm:t>
        <a:bodyPr/>
        <a:lstStyle/>
        <a:p>
          <a:pPr>
            <a:lnSpc>
              <a:spcPct val="100000"/>
            </a:lnSpc>
          </a:pPr>
          <a:r>
            <a:rPr lang="en-US" b="1"/>
            <a:t>Monitor</a:t>
          </a:r>
          <a:r>
            <a:rPr lang="en-US"/>
            <a:t> marketing performance </a:t>
          </a:r>
        </a:p>
      </dgm:t>
    </dgm:pt>
    <dgm:pt modelId="{F65AE02B-70AA-42E0-9648-B7390AD784EB}" type="parTrans" cxnId="{44ED86BF-C701-47F5-8124-7DD0F551006F}">
      <dgm:prSet/>
      <dgm:spPr/>
      <dgm:t>
        <a:bodyPr/>
        <a:lstStyle/>
        <a:p>
          <a:endParaRPr lang="en-US"/>
        </a:p>
      </dgm:t>
    </dgm:pt>
    <dgm:pt modelId="{77A4A474-447C-46C0-9F8D-F224E9EBBCAD}" type="sibTrans" cxnId="{44ED86BF-C701-47F5-8124-7DD0F551006F}">
      <dgm:prSet/>
      <dgm:spPr/>
      <dgm:t>
        <a:bodyPr/>
        <a:lstStyle/>
        <a:p>
          <a:pPr>
            <a:lnSpc>
              <a:spcPct val="100000"/>
            </a:lnSpc>
          </a:pPr>
          <a:endParaRPr lang="en-US"/>
        </a:p>
      </dgm:t>
    </dgm:pt>
    <dgm:pt modelId="{9D5D7FEB-1354-4D43-80DF-791459366B1C}">
      <dgm:prSet/>
      <dgm:spPr/>
      <dgm:t>
        <a:bodyPr/>
        <a:lstStyle/>
        <a:p>
          <a:pPr>
            <a:lnSpc>
              <a:spcPct val="100000"/>
            </a:lnSpc>
          </a:pPr>
          <a:r>
            <a:rPr lang="en-US" b="1"/>
            <a:t>Improve</a:t>
          </a:r>
          <a:r>
            <a:rPr lang="en-US"/>
            <a:t> marketing as a process</a:t>
          </a:r>
        </a:p>
      </dgm:t>
    </dgm:pt>
    <dgm:pt modelId="{82F6DD44-C6BE-4D23-8822-18C12A71D09A}" type="parTrans" cxnId="{2D815544-D8BC-443B-994B-0FA5CDAD2FDD}">
      <dgm:prSet/>
      <dgm:spPr/>
      <dgm:t>
        <a:bodyPr/>
        <a:lstStyle/>
        <a:p>
          <a:endParaRPr lang="en-US"/>
        </a:p>
      </dgm:t>
    </dgm:pt>
    <dgm:pt modelId="{D1ECBBCE-3C37-45AA-A409-CDFC0BF5E6B6}" type="sibTrans" cxnId="{2D815544-D8BC-443B-994B-0FA5CDAD2FDD}">
      <dgm:prSet/>
      <dgm:spPr/>
      <dgm:t>
        <a:bodyPr/>
        <a:lstStyle/>
        <a:p>
          <a:endParaRPr lang="en-US"/>
        </a:p>
      </dgm:t>
    </dgm:pt>
    <dgm:pt modelId="{B5D71ACF-32D1-49FC-A603-7B51B15DC305}" type="pres">
      <dgm:prSet presAssocID="{7268592E-97D8-4828-B3EC-685EDA764A0C}" presName="root" presStyleCnt="0">
        <dgm:presLayoutVars>
          <dgm:dir/>
          <dgm:resizeHandles val="exact"/>
        </dgm:presLayoutVars>
      </dgm:prSet>
      <dgm:spPr/>
    </dgm:pt>
    <dgm:pt modelId="{E3FD5B65-5AA5-4CA4-9453-1B6178333EEE}" type="pres">
      <dgm:prSet presAssocID="{7268592E-97D8-4828-B3EC-685EDA764A0C}" presName="container" presStyleCnt="0">
        <dgm:presLayoutVars>
          <dgm:dir/>
          <dgm:resizeHandles val="exact"/>
        </dgm:presLayoutVars>
      </dgm:prSet>
      <dgm:spPr/>
    </dgm:pt>
    <dgm:pt modelId="{BDD49249-52C4-4201-87B9-511A4614BF03}" type="pres">
      <dgm:prSet presAssocID="{5CA4C401-A4A3-45E9-8AEA-19116F33B6CD}" presName="compNode" presStyleCnt="0"/>
      <dgm:spPr/>
    </dgm:pt>
    <dgm:pt modelId="{B252389B-A432-4506-9B6A-2E36844D0535}" type="pres">
      <dgm:prSet presAssocID="{5CA4C401-A4A3-45E9-8AEA-19116F33B6CD}" presName="iconBgRect" presStyleLbl="bgShp" presStyleIdx="0" presStyleCnt="4"/>
      <dgm:spPr/>
    </dgm:pt>
    <dgm:pt modelId="{ADC43C90-B21D-40BB-9952-1C625BB6F1B4}" type="pres">
      <dgm:prSet presAssocID="{5CA4C401-A4A3-45E9-8AEA-19116F33B6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gnifying glass with solid fill"/>
        </a:ext>
      </dgm:extLst>
    </dgm:pt>
    <dgm:pt modelId="{B40E2498-4F67-4934-9061-B941DEC6BAC8}" type="pres">
      <dgm:prSet presAssocID="{5CA4C401-A4A3-45E9-8AEA-19116F33B6CD}" presName="spaceRect" presStyleCnt="0"/>
      <dgm:spPr/>
    </dgm:pt>
    <dgm:pt modelId="{8E20C57D-689C-4849-B7B7-DCD60960979C}" type="pres">
      <dgm:prSet presAssocID="{5CA4C401-A4A3-45E9-8AEA-19116F33B6CD}" presName="textRect" presStyleLbl="revTx" presStyleIdx="0" presStyleCnt="4">
        <dgm:presLayoutVars>
          <dgm:chMax val="1"/>
          <dgm:chPref val="1"/>
        </dgm:presLayoutVars>
      </dgm:prSet>
      <dgm:spPr/>
    </dgm:pt>
    <dgm:pt modelId="{3592BC38-ECA4-4C5D-B3FC-F1464FC0F509}" type="pres">
      <dgm:prSet presAssocID="{AAF6706C-84A0-4403-8535-F7F442D52A77}" presName="sibTrans" presStyleLbl="sibTrans2D1" presStyleIdx="0" presStyleCnt="0"/>
      <dgm:spPr/>
    </dgm:pt>
    <dgm:pt modelId="{09645D55-88A5-4267-AE44-7BC24F1EFB01}" type="pres">
      <dgm:prSet presAssocID="{CF08F6C2-F287-4CDF-98A4-F2BB82AB58C5}" presName="compNode" presStyleCnt="0"/>
      <dgm:spPr/>
    </dgm:pt>
    <dgm:pt modelId="{E44319C7-691B-499F-800D-80A5270D76C1}" type="pres">
      <dgm:prSet presAssocID="{CF08F6C2-F287-4CDF-98A4-F2BB82AB58C5}" presName="iconBgRect" presStyleLbl="bgShp" presStyleIdx="1" presStyleCnt="4"/>
      <dgm:spPr/>
    </dgm:pt>
    <dgm:pt modelId="{D35DBA72-4DAB-4831-9986-216E49DA9A05}" type="pres">
      <dgm:prSet presAssocID="{CF08F6C2-F287-4CDF-98A4-F2BB82AB58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EF43893E-70E3-4B54-8354-9584B92FA06B}" type="pres">
      <dgm:prSet presAssocID="{CF08F6C2-F287-4CDF-98A4-F2BB82AB58C5}" presName="spaceRect" presStyleCnt="0"/>
      <dgm:spPr/>
    </dgm:pt>
    <dgm:pt modelId="{3FDAECDE-62E7-43EE-9F37-F9CA925B8A7D}" type="pres">
      <dgm:prSet presAssocID="{CF08F6C2-F287-4CDF-98A4-F2BB82AB58C5}" presName="textRect" presStyleLbl="revTx" presStyleIdx="1" presStyleCnt="4">
        <dgm:presLayoutVars>
          <dgm:chMax val="1"/>
          <dgm:chPref val="1"/>
        </dgm:presLayoutVars>
      </dgm:prSet>
      <dgm:spPr/>
    </dgm:pt>
    <dgm:pt modelId="{6B841D7E-2447-4D2D-B753-7A3E3DB743FF}" type="pres">
      <dgm:prSet presAssocID="{FF13E8FE-71D3-4FA1-9DEE-69AA8393EC10}" presName="sibTrans" presStyleLbl="sibTrans2D1" presStyleIdx="0" presStyleCnt="0"/>
      <dgm:spPr/>
    </dgm:pt>
    <dgm:pt modelId="{527AAD5B-F15A-465A-BE77-03DCD0F5BD72}" type="pres">
      <dgm:prSet presAssocID="{CF9B2021-8F49-435F-AE40-8FFD75A41D07}" presName="compNode" presStyleCnt="0"/>
      <dgm:spPr/>
    </dgm:pt>
    <dgm:pt modelId="{CA5CA679-7B36-452B-8042-ED2548C841B1}" type="pres">
      <dgm:prSet presAssocID="{CF9B2021-8F49-435F-AE40-8FFD75A41D07}" presName="iconBgRect" presStyleLbl="bgShp" presStyleIdx="2" presStyleCnt="4"/>
      <dgm:spPr/>
    </dgm:pt>
    <dgm:pt modelId="{C41CEE8A-07F1-4AE2-B6B5-1F7A61153D34}" type="pres">
      <dgm:prSet presAssocID="{CF9B2021-8F49-435F-AE40-8FFD75A41D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35C88BC1-D74A-4D93-875C-01FD5178C0CA}" type="pres">
      <dgm:prSet presAssocID="{CF9B2021-8F49-435F-AE40-8FFD75A41D07}" presName="spaceRect" presStyleCnt="0"/>
      <dgm:spPr/>
    </dgm:pt>
    <dgm:pt modelId="{D9C988E8-9D5D-431F-9286-C1D3B1EE8E5E}" type="pres">
      <dgm:prSet presAssocID="{CF9B2021-8F49-435F-AE40-8FFD75A41D07}" presName="textRect" presStyleLbl="revTx" presStyleIdx="2" presStyleCnt="4">
        <dgm:presLayoutVars>
          <dgm:chMax val="1"/>
          <dgm:chPref val="1"/>
        </dgm:presLayoutVars>
      </dgm:prSet>
      <dgm:spPr/>
    </dgm:pt>
    <dgm:pt modelId="{8259A71A-80E9-45B5-BE81-DD866F619B20}" type="pres">
      <dgm:prSet presAssocID="{77A4A474-447C-46C0-9F8D-F224E9EBBCAD}" presName="sibTrans" presStyleLbl="sibTrans2D1" presStyleIdx="0" presStyleCnt="0"/>
      <dgm:spPr/>
    </dgm:pt>
    <dgm:pt modelId="{D9141446-8DA2-4C2E-8931-DDFFA1414305}" type="pres">
      <dgm:prSet presAssocID="{9D5D7FEB-1354-4D43-80DF-791459366B1C}" presName="compNode" presStyleCnt="0"/>
      <dgm:spPr/>
    </dgm:pt>
    <dgm:pt modelId="{12231284-891E-4522-8AC6-D796B0301667}" type="pres">
      <dgm:prSet presAssocID="{9D5D7FEB-1354-4D43-80DF-791459366B1C}" presName="iconBgRect" presStyleLbl="bgShp" presStyleIdx="3" presStyleCnt="4"/>
      <dgm:spPr/>
    </dgm:pt>
    <dgm:pt modelId="{93E73387-8D0A-47A0-973F-18A0667A7948}" type="pres">
      <dgm:prSet presAssocID="{9D5D7FEB-1354-4D43-80DF-791459366B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36A94932-A48A-4A3B-B49D-27E64FB025FB}" type="pres">
      <dgm:prSet presAssocID="{9D5D7FEB-1354-4D43-80DF-791459366B1C}" presName="spaceRect" presStyleCnt="0"/>
      <dgm:spPr/>
    </dgm:pt>
    <dgm:pt modelId="{FDC18397-F398-4910-B3ED-4673CC2F0853}" type="pres">
      <dgm:prSet presAssocID="{9D5D7FEB-1354-4D43-80DF-791459366B1C}" presName="textRect" presStyleLbl="revTx" presStyleIdx="3" presStyleCnt="4">
        <dgm:presLayoutVars>
          <dgm:chMax val="1"/>
          <dgm:chPref val="1"/>
        </dgm:presLayoutVars>
      </dgm:prSet>
      <dgm:spPr/>
    </dgm:pt>
  </dgm:ptLst>
  <dgm:cxnLst>
    <dgm:cxn modelId="{91625F03-754A-4FD7-9BD1-2DDFFFBC786E}" type="presOf" srcId="{AAF6706C-84A0-4403-8535-F7F442D52A77}" destId="{3592BC38-ECA4-4C5D-B3FC-F1464FC0F509}" srcOrd="0" destOrd="0" presId="urn:microsoft.com/office/officeart/2018/2/layout/IconCircleList"/>
    <dgm:cxn modelId="{71252F1B-DEE3-403C-AD59-FD7F82041157}" srcId="{7268592E-97D8-4828-B3EC-685EDA764A0C}" destId="{CF08F6C2-F287-4CDF-98A4-F2BB82AB58C5}" srcOrd="1" destOrd="0" parTransId="{B6B0F6D0-2991-4EAB-8BB3-96A482685DB5}" sibTransId="{FF13E8FE-71D3-4FA1-9DEE-69AA8393EC10}"/>
    <dgm:cxn modelId="{4E15601E-4EFB-49DB-9966-06B55BAEA6E2}" type="presOf" srcId="{9D5D7FEB-1354-4D43-80DF-791459366B1C}" destId="{FDC18397-F398-4910-B3ED-4673CC2F0853}" srcOrd="0" destOrd="0" presId="urn:microsoft.com/office/officeart/2018/2/layout/IconCircleList"/>
    <dgm:cxn modelId="{EF69753A-6E91-4370-9CB6-AD384FD084D2}" srcId="{7268592E-97D8-4828-B3EC-685EDA764A0C}" destId="{5CA4C401-A4A3-45E9-8AEA-19116F33B6CD}" srcOrd="0" destOrd="0" parTransId="{F4980A08-C00F-4F2F-99DC-0458614660B5}" sibTransId="{AAF6706C-84A0-4403-8535-F7F442D52A77}"/>
    <dgm:cxn modelId="{2FFDCB61-C7BB-4B77-BC85-0577F4CB2603}" type="presOf" srcId="{CF08F6C2-F287-4CDF-98A4-F2BB82AB58C5}" destId="{3FDAECDE-62E7-43EE-9F37-F9CA925B8A7D}" srcOrd="0" destOrd="0" presId="urn:microsoft.com/office/officeart/2018/2/layout/IconCircleList"/>
    <dgm:cxn modelId="{2D815544-D8BC-443B-994B-0FA5CDAD2FDD}" srcId="{7268592E-97D8-4828-B3EC-685EDA764A0C}" destId="{9D5D7FEB-1354-4D43-80DF-791459366B1C}" srcOrd="3" destOrd="0" parTransId="{82F6DD44-C6BE-4D23-8822-18C12A71D09A}" sibTransId="{D1ECBBCE-3C37-45AA-A409-CDFC0BF5E6B6}"/>
    <dgm:cxn modelId="{517FBE8C-A83D-4034-AFA7-E5A6B3A6F970}" type="presOf" srcId="{FF13E8FE-71D3-4FA1-9DEE-69AA8393EC10}" destId="{6B841D7E-2447-4D2D-B753-7A3E3DB743FF}" srcOrd="0" destOrd="0" presId="urn:microsoft.com/office/officeart/2018/2/layout/IconCircleList"/>
    <dgm:cxn modelId="{81ACB39C-45A5-48F0-B880-626636B3477A}" type="presOf" srcId="{77A4A474-447C-46C0-9F8D-F224E9EBBCAD}" destId="{8259A71A-80E9-45B5-BE81-DD866F619B20}" srcOrd="0" destOrd="0" presId="urn:microsoft.com/office/officeart/2018/2/layout/IconCircleList"/>
    <dgm:cxn modelId="{F8C064BE-3324-48BA-A815-656C5AB726AF}" type="presOf" srcId="{CF9B2021-8F49-435F-AE40-8FFD75A41D07}" destId="{D9C988E8-9D5D-431F-9286-C1D3B1EE8E5E}" srcOrd="0" destOrd="0" presId="urn:microsoft.com/office/officeart/2018/2/layout/IconCircleList"/>
    <dgm:cxn modelId="{44ED86BF-C701-47F5-8124-7DD0F551006F}" srcId="{7268592E-97D8-4828-B3EC-685EDA764A0C}" destId="{CF9B2021-8F49-435F-AE40-8FFD75A41D07}" srcOrd="2" destOrd="0" parTransId="{F65AE02B-70AA-42E0-9648-B7390AD784EB}" sibTransId="{77A4A474-447C-46C0-9F8D-F224E9EBBCAD}"/>
    <dgm:cxn modelId="{2A1443F0-2A37-49FE-A487-94C796C3B627}" type="presOf" srcId="{7268592E-97D8-4828-B3EC-685EDA764A0C}" destId="{B5D71ACF-32D1-49FC-A603-7B51B15DC305}" srcOrd="0" destOrd="0" presId="urn:microsoft.com/office/officeart/2018/2/layout/IconCircleList"/>
    <dgm:cxn modelId="{814D31F1-56C6-43B8-9B58-6FB3D1AE221D}" type="presOf" srcId="{5CA4C401-A4A3-45E9-8AEA-19116F33B6CD}" destId="{8E20C57D-689C-4849-B7B7-DCD60960979C}" srcOrd="0" destOrd="0" presId="urn:microsoft.com/office/officeart/2018/2/layout/IconCircleList"/>
    <dgm:cxn modelId="{E8AC4D65-3745-479F-808F-4DE62BC2F50C}" type="presParOf" srcId="{B5D71ACF-32D1-49FC-A603-7B51B15DC305}" destId="{E3FD5B65-5AA5-4CA4-9453-1B6178333EEE}" srcOrd="0" destOrd="0" presId="urn:microsoft.com/office/officeart/2018/2/layout/IconCircleList"/>
    <dgm:cxn modelId="{A281DA66-7217-4DC1-AB5B-54DBA2A2ACAA}" type="presParOf" srcId="{E3FD5B65-5AA5-4CA4-9453-1B6178333EEE}" destId="{BDD49249-52C4-4201-87B9-511A4614BF03}" srcOrd="0" destOrd="0" presId="urn:microsoft.com/office/officeart/2018/2/layout/IconCircleList"/>
    <dgm:cxn modelId="{9B177C6D-3576-4B4D-B35D-C1E15F084F61}" type="presParOf" srcId="{BDD49249-52C4-4201-87B9-511A4614BF03}" destId="{B252389B-A432-4506-9B6A-2E36844D0535}" srcOrd="0" destOrd="0" presId="urn:microsoft.com/office/officeart/2018/2/layout/IconCircleList"/>
    <dgm:cxn modelId="{90A57C98-0419-4880-B75C-5773F0309CE8}" type="presParOf" srcId="{BDD49249-52C4-4201-87B9-511A4614BF03}" destId="{ADC43C90-B21D-40BB-9952-1C625BB6F1B4}" srcOrd="1" destOrd="0" presId="urn:microsoft.com/office/officeart/2018/2/layout/IconCircleList"/>
    <dgm:cxn modelId="{05600361-D146-47D3-893D-EB2A00650812}" type="presParOf" srcId="{BDD49249-52C4-4201-87B9-511A4614BF03}" destId="{B40E2498-4F67-4934-9061-B941DEC6BAC8}" srcOrd="2" destOrd="0" presId="urn:microsoft.com/office/officeart/2018/2/layout/IconCircleList"/>
    <dgm:cxn modelId="{122BD9A4-C43E-417B-9765-01C9B419FB47}" type="presParOf" srcId="{BDD49249-52C4-4201-87B9-511A4614BF03}" destId="{8E20C57D-689C-4849-B7B7-DCD60960979C}" srcOrd="3" destOrd="0" presId="urn:microsoft.com/office/officeart/2018/2/layout/IconCircleList"/>
    <dgm:cxn modelId="{C4FC52DB-DBFA-43E3-81E6-8D328849E4FB}" type="presParOf" srcId="{E3FD5B65-5AA5-4CA4-9453-1B6178333EEE}" destId="{3592BC38-ECA4-4C5D-B3FC-F1464FC0F509}" srcOrd="1" destOrd="0" presId="urn:microsoft.com/office/officeart/2018/2/layout/IconCircleList"/>
    <dgm:cxn modelId="{C2C8B1CE-3419-497C-A733-B86DE56DE92F}" type="presParOf" srcId="{E3FD5B65-5AA5-4CA4-9453-1B6178333EEE}" destId="{09645D55-88A5-4267-AE44-7BC24F1EFB01}" srcOrd="2" destOrd="0" presId="urn:microsoft.com/office/officeart/2018/2/layout/IconCircleList"/>
    <dgm:cxn modelId="{2E8CE181-E2DE-4952-89B9-ECAEA1F1CFAB}" type="presParOf" srcId="{09645D55-88A5-4267-AE44-7BC24F1EFB01}" destId="{E44319C7-691B-499F-800D-80A5270D76C1}" srcOrd="0" destOrd="0" presId="urn:microsoft.com/office/officeart/2018/2/layout/IconCircleList"/>
    <dgm:cxn modelId="{7C66C4C3-68D8-4E6B-A6C3-8F3CF8772E80}" type="presParOf" srcId="{09645D55-88A5-4267-AE44-7BC24F1EFB01}" destId="{D35DBA72-4DAB-4831-9986-216E49DA9A05}" srcOrd="1" destOrd="0" presId="urn:microsoft.com/office/officeart/2018/2/layout/IconCircleList"/>
    <dgm:cxn modelId="{6088A52D-A3E5-480C-9C29-03159BB703A8}" type="presParOf" srcId="{09645D55-88A5-4267-AE44-7BC24F1EFB01}" destId="{EF43893E-70E3-4B54-8354-9584B92FA06B}" srcOrd="2" destOrd="0" presId="urn:microsoft.com/office/officeart/2018/2/layout/IconCircleList"/>
    <dgm:cxn modelId="{50ED17EF-65F3-4748-9950-E0DAAA87E03F}" type="presParOf" srcId="{09645D55-88A5-4267-AE44-7BC24F1EFB01}" destId="{3FDAECDE-62E7-43EE-9F37-F9CA925B8A7D}" srcOrd="3" destOrd="0" presId="urn:microsoft.com/office/officeart/2018/2/layout/IconCircleList"/>
    <dgm:cxn modelId="{8364A84B-5E89-4637-A1D9-44626B06A94F}" type="presParOf" srcId="{E3FD5B65-5AA5-4CA4-9453-1B6178333EEE}" destId="{6B841D7E-2447-4D2D-B753-7A3E3DB743FF}" srcOrd="3" destOrd="0" presId="urn:microsoft.com/office/officeart/2018/2/layout/IconCircleList"/>
    <dgm:cxn modelId="{FD44EEFB-6FB5-4345-A982-120190F52790}" type="presParOf" srcId="{E3FD5B65-5AA5-4CA4-9453-1B6178333EEE}" destId="{527AAD5B-F15A-465A-BE77-03DCD0F5BD72}" srcOrd="4" destOrd="0" presId="urn:microsoft.com/office/officeart/2018/2/layout/IconCircleList"/>
    <dgm:cxn modelId="{0F423D47-0D4A-4459-AD0F-EBAF68C66C68}" type="presParOf" srcId="{527AAD5B-F15A-465A-BE77-03DCD0F5BD72}" destId="{CA5CA679-7B36-452B-8042-ED2548C841B1}" srcOrd="0" destOrd="0" presId="urn:microsoft.com/office/officeart/2018/2/layout/IconCircleList"/>
    <dgm:cxn modelId="{766DBC66-5A12-435D-AB49-9567678A113F}" type="presParOf" srcId="{527AAD5B-F15A-465A-BE77-03DCD0F5BD72}" destId="{C41CEE8A-07F1-4AE2-B6B5-1F7A61153D34}" srcOrd="1" destOrd="0" presId="urn:microsoft.com/office/officeart/2018/2/layout/IconCircleList"/>
    <dgm:cxn modelId="{D81006AA-C431-4ED1-8A8D-472068E4A92B}" type="presParOf" srcId="{527AAD5B-F15A-465A-BE77-03DCD0F5BD72}" destId="{35C88BC1-D74A-4D93-875C-01FD5178C0CA}" srcOrd="2" destOrd="0" presId="urn:microsoft.com/office/officeart/2018/2/layout/IconCircleList"/>
    <dgm:cxn modelId="{86995EE8-D569-4128-9C5F-E0400CDF5811}" type="presParOf" srcId="{527AAD5B-F15A-465A-BE77-03DCD0F5BD72}" destId="{D9C988E8-9D5D-431F-9286-C1D3B1EE8E5E}" srcOrd="3" destOrd="0" presId="urn:microsoft.com/office/officeart/2018/2/layout/IconCircleList"/>
    <dgm:cxn modelId="{176D98FB-1475-4BF0-993C-BE0ACD1C0A2D}" type="presParOf" srcId="{E3FD5B65-5AA5-4CA4-9453-1B6178333EEE}" destId="{8259A71A-80E9-45B5-BE81-DD866F619B20}" srcOrd="5" destOrd="0" presId="urn:microsoft.com/office/officeart/2018/2/layout/IconCircleList"/>
    <dgm:cxn modelId="{ACF766DB-87D6-4AEA-92E2-B4A6426995F0}" type="presParOf" srcId="{E3FD5B65-5AA5-4CA4-9453-1B6178333EEE}" destId="{D9141446-8DA2-4C2E-8931-DDFFA1414305}" srcOrd="6" destOrd="0" presId="urn:microsoft.com/office/officeart/2018/2/layout/IconCircleList"/>
    <dgm:cxn modelId="{73F89987-2568-4851-8218-B3B0E39A881F}" type="presParOf" srcId="{D9141446-8DA2-4C2E-8931-DDFFA1414305}" destId="{12231284-891E-4522-8AC6-D796B0301667}" srcOrd="0" destOrd="0" presId="urn:microsoft.com/office/officeart/2018/2/layout/IconCircleList"/>
    <dgm:cxn modelId="{8A81CE32-06AA-4C95-B346-38E7AA459EDA}" type="presParOf" srcId="{D9141446-8DA2-4C2E-8931-DDFFA1414305}" destId="{93E73387-8D0A-47A0-973F-18A0667A7948}" srcOrd="1" destOrd="0" presId="urn:microsoft.com/office/officeart/2018/2/layout/IconCircleList"/>
    <dgm:cxn modelId="{20B8FEB6-0098-46AF-8D0C-86CCA39A28FF}" type="presParOf" srcId="{D9141446-8DA2-4C2E-8931-DDFFA1414305}" destId="{36A94932-A48A-4A3B-B49D-27E64FB025FB}" srcOrd="2" destOrd="0" presId="urn:microsoft.com/office/officeart/2018/2/layout/IconCircleList"/>
    <dgm:cxn modelId="{7B096E8A-8F39-43F8-86EF-EF8C276E61B5}" type="presParOf" srcId="{D9141446-8DA2-4C2E-8931-DDFFA1414305}" destId="{FDC18397-F398-4910-B3ED-4673CC2F085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F14FF1-F5FB-438D-A69A-CC8A0985706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871D44-551F-430A-B7E2-7F807620B70A}">
      <dgm:prSet/>
      <dgm:spPr/>
      <dgm:t>
        <a:bodyPr/>
        <a:lstStyle/>
        <a:p>
          <a:r>
            <a:rPr lang="en-US"/>
            <a:t>The collection of data to address specific problems </a:t>
          </a:r>
        </a:p>
      </dgm:t>
    </dgm:pt>
    <dgm:pt modelId="{BB7A9076-2873-49A9-9368-A0DC19E04FBE}" type="parTrans" cxnId="{AD9C240C-ECA5-4991-BFD4-4607AC43851A}">
      <dgm:prSet/>
      <dgm:spPr/>
      <dgm:t>
        <a:bodyPr/>
        <a:lstStyle/>
        <a:p>
          <a:endParaRPr lang="en-US"/>
        </a:p>
      </dgm:t>
    </dgm:pt>
    <dgm:pt modelId="{9AFBCF8F-EA7D-4A6C-9010-63EC446F435C}" type="sibTrans" cxnId="{AD9C240C-ECA5-4991-BFD4-4607AC43851A}">
      <dgm:prSet/>
      <dgm:spPr/>
      <dgm:t>
        <a:bodyPr/>
        <a:lstStyle/>
        <a:p>
          <a:endParaRPr lang="en-US"/>
        </a:p>
      </dgm:t>
    </dgm:pt>
    <dgm:pt modelId="{4FA8FCD6-8D4F-407B-917A-881E6A1502BD}">
      <dgm:prSet/>
      <dgm:spPr/>
      <dgm:t>
        <a:bodyPr/>
        <a:lstStyle/>
        <a:p>
          <a:r>
            <a:rPr lang="en-US"/>
            <a:t>The development of decision support system that provide marketing intelligence on an ongoing basis </a:t>
          </a:r>
        </a:p>
      </dgm:t>
    </dgm:pt>
    <dgm:pt modelId="{CA32CAA4-088A-41AD-9977-105A781D6AA6}" type="parTrans" cxnId="{1808E6A9-F26E-4F48-9E23-71457B0FE3BF}">
      <dgm:prSet/>
      <dgm:spPr/>
      <dgm:t>
        <a:bodyPr/>
        <a:lstStyle/>
        <a:p>
          <a:endParaRPr lang="en-US"/>
        </a:p>
      </dgm:t>
    </dgm:pt>
    <dgm:pt modelId="{B1237717-929B-4C45-9E33-4E6BD6E6B4BD}" type="sibTrans" cxnId="{1808E6A9-F26E-4F48-9E23-71457B0FE3BF}">
      <dgm:prSet/>
      <dgm:spPr/>
      <dgm:t>
        <a:bodyPr/>
        <a:lstStyle/>
        <a:p>
          <a:endParaRPr lang="en-US"/>
        </a:p>
      </dgm:t>
    </dgm:pt>
    <dgm:pt modelId="{EA931932-08B2-4653-908A-63F9742EDC17}" type="pres">
      <dgm:prSet presAssocID="{B7F14FF1-F5FB-438D-A69A-CC8A09857061}" presName="root" presStyleCnt="0">
        <dgm:presLayoutVars>
          <dgm:dir/>
          <dgm:resizeHandles val="exact"/>
        </dgm:presLayoutVars>
      </dgm:prSet>
      <dgm:spPr/>
    </dgm:pt>
    <dgm:pt modelId="{A7699C70-4315-45E1-92F2-7BE40A0B6663}" type="pres">
      <dgm:prSet presAssocID="{11871D44-551F-430A-B7E2-7F807620B70A}" presName="compNode" presStyleCnt="0"/>
      <dgm:spPr/>
    </dgm:pt>
    <dgm:pt modelId="{60A94DBB-FD5C-4E6E-8EF9-0DE26DF0421B}" type="pres">
      <dgm:prSet presAssocID="{11871D44-551F-430A-B7E2-7F807620B70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ashlight with solid fill"/>
        </a:ext>
      </dgm:extLst>
    </dgm:pt>
    <dgm:pt modelId="{F87E3166-8F22-4B61-8E95-10FEF57C8F66}" type="pres">
      <dgm:prSet presAssocID="{11871D44-551F-430A-B7E2-7F807620B70A}" presName="spaceRect" presStyleCnt="0"/>
      <dgm:spPr/>
    </dgm:pt>
    <dgm:pt modelId="{172B8530-5846-4149-9563-15F785312DEE}" type="pres">
      <dgm:prSet presAssocID="{11871D44-551F-430A-B7E2-7F807620B70A}" presName="textRect" presStyleLbl="revTx" presStyleIdx="0" presStyleCnt="2">
        <dgm:presLayoutVars>
          <dgm:chMax val="1"/>
          <dgm:chPref val="1"/>
        </dgm:presLayoutVars>
      </dgm:prSet>
      <dgm:spPr/>
    </dgm:pt>
    <dgm:pt modelId="{DADB7F1C-255D-4B25-8803-B2D1D95477CC}" type="pres">
      <dgm:prSet presAssocID="{9AFBCF8F-EA7D-4A6C-9010-63EC446F435C}" presName="sibTrans" presStyleCnt="0"/>
      <dgm:spPr/>
    </dgm:pt>
    <dgm:pt modelId="{9E6D583D-136C-4188-A668-40E6B070C27D}" type="pres">
      <dgm:prSet presAssocID="{4FA8FCD6-8D4F-407B-917A-881E6A1502BD}" presName="compNode" presStyleCnt="0"/>
      <dgm:spPr/>
    </dgm:pt>
    <dgm:pt modelId="{6ED9DA65-3331-47FE-950D-6077625B9CC5}" type="pres">
      <dgm:prSet presAssocID="{4FA8FCD6-8D4F-407B-917A-881E6A1502B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23B5541B-B1C6-4141-A3B0-8B73B9F15C36}" type="pres">
      <dgm:prSet presAssocID="{4FA8FCD6-8D4F-407B-917A-881E6A1502BD}" presName="spaceRect" presStyleCnt="0"/>
      <dgm:spPr/>
    </dgm:pt>
    <dgm:pt modelId="{4F22344E-F379-4F8C-9D22-A9C56DF12374}" type="pres">
      <dgm:prSet presAssocID="{4FA8FCD6-8D4F-407B-917A-881E6A1502BD}" presName="textRect" presStyleLbl="revTx" presStyleIdx="1" presStyleCnt="2">
        <dgm:presLayoutVars>
          <dgm:chMax val="1"/>
          <dgm:chPref val="1"/>
        </dgm:presLayoutVars>
      </dgm:prSet>
      <dgm:spPr/>
    </dgm:pt>
  </dgm:ptLst>
  <dgm:cxnLst>
    <dgm:cxn modelId="{AD9C240C-ECA5-4991-BFD4-4607AC43851A}" srcId="{B7F14FF1-F5FB-438D-A69A-CC8A09857061}" destId="{11871D44-551F-430A-B7E2-7F807620B70A}" srcOrd="0" destOrd="0" parTransId="{BB7A9076-2873-49A9-9368-A0DC19E04FBE}" sibTransId="{9AFBCF8F-EA7D-4A6C-9010-63EC446F435C}"/>
    <dgm:cxn modelId="{1808E6A9-F26E-4F48-9E23-71457B0FE3BF}" srcId="{B7F14FF1-F5FB-438D-A69A-CC8A09857061}" destId="{4FA8FCD6-8D4F-407B-917A-881E6A1502BD}" srcOrd="1" destOrd="0" parTransId="{CA32CAA4-088A-41AD-9977-105A781D6AA6}" sibTransId="{B1237717-929B-4C45-9E33-4E6BD6E6B4BD}"/>
    <dgm:cxn modelId="{E72AEAC3-1F5B-4651-8695-0FE2D14000C2}" type="presOf" srcId="{11871D44-551F-430A-B7E2-7F807620B70A}" destId="{172B8530-5846-4149-9563-15F785312DEE}" srcOrd="0" destOrd="0" presId="urn:microsoft.com/office/officeart/2018/2/layout/IconLabelList"/>
    <dgm:cxn modelId="{A24B47DD-67C8-4A8D-91A2-71ED65EBB849}" type="presOf" srcId="{4FA8FCD6-8D4F-407B-917A-881E6A1502BD}" destId="{4F22344E-F379-4F8C-9D22-A9C56DF12374}" srcOrd="0" destOrd="0" presId="urn:microsoft.com/office/officeart/2018/2/layout/IconLabelList"/>
    <dgm:cxn modelId="{B7FD49EB-9541-4A1C-AC0B-80A95590AF7B}" type="presOf" srcId="{B7F14FF1-F5FB-438D-A69A-CC8A09857061}" destId="{EA931932-08B2-4653-908A-63F9742EDC17}" srcOrd="0" destOrd="0" presId="urn:microsoft.com/office/officeart/2018/2/layout/IconLabelList"/>
    <dgm:cxn modelId="{2F46C9AF-5ED3-44D5-B1CF-D949DD900D80}" type="presParOf" srcId="{EA931932-08B2-4653-908A-63F9742EDC17}" destId="{A7699C70-4315-45E1-92F2-7BE40A0B6663}" srcOrd="0" destOrd="0" presId="urn:microsoft.com/office/officeart/2018/2/layout/IconLabelList"/>
    <dgm:cxn modelId="{BE8571E7-BDC4-43C3-9917-E83D70087D14}" type="presParOf" srcId="{A7699C70-4315-45E1-92F2-7BE40A0B6663}" destId="{60A94DBB-FD5C-4E6E-8EF9-0DE26DF0421B}" srcOrd="0" destOrd="0" presId="urn:microsoft.com/office/officeart/2018/2/layout/IconLabelList"/>
    <dgm:cxn modelId="{3CE37575-35DC-430A-A295-AF4F9E296884}" type="presParOf" srcId="{A7699C70-4315-45E1-92F2-7BE40A0B6663}" destId="{F87E3166-8F22-4B61-8E95-10FEF57C8F66}" srcOrd="1" destOrd="0" presId="urn:microsoft.com/office/officeart/2018/2/layout/IconLabelList"/>
    <dgm:cxn modelId="{51492E21-8FD7-4781-9685-0DB681758DD5}" type="presParOf" srcId="{A7699C70-4315-45E1-92F2-7BE40A0B6663}" destId="{172B8530-5846-4149-9563-15F785312DEE}" srcOrd="2" destOrd="0" presId="urn:microsoft.com/office/officeart/2018/2/layout/IconLabelList"/>
    <dgm:cxn modelId="{7DBF36C0-50D5-4A16-BE23-58321FF82C50}" type="presParOf" srcId="{EA931932-08B2-4653-908A-63F9742EDC17}" destId="{DADB7F1C-255D-4B25-8803-B2D1D95477CC}" srcOrd="1" destOrd="0" presId="urn:microsoft.com/office/officeart/2018/2/layout/IconLabelList"/>
    <dgm:cxn modelId="{131212E9-5B9F-431D-AE02-C1F979B06D70}" type="presParOf" srcId="{EA931932-08B2-4653-908A-63F9742EDC17}" destId="{9E6D583D-136C-4188-A668-40E6B070C27D}" srcOrd="2" destOrd="0" presId="urn:microsoft.com/office/officeart/2018/2/layout/IconLabelList"/>
    <dgm:cxn modelId="{D47AD189-B7B5-490A-981C-52B523B23B6C}" type="presParOf" srcId="{9E6D583D-136C-4188-A668-40E6B070C27D}" destId="{6ED9DA65-3331-47FE-950D-6077625B9CC5}" srcOrd="0" destOrd="0" presId="urn:microsoft.com/office/officeart/2018/2/layout/IconLabelList"/>
    <dgm:cxn modelId="{E7E07F1F-9F11-4178-93D3-A98F40F7C801}" type="presParOf" srcId="{9E6D583D-136C-4188-A668-40E6B070C27D}" destId="{23B5541B-B1C6-4141-A3B0-8B73B9F15C36}" srcOrd="1" destOrd="0" presId="urn:microsoft.com/office/officeart/2018/2/layout/IconLabelList"/>
    <dgm:cxn modelId="{FEC5418C-FE2A-4A26-86D4-7AEB4474C859}" type="presParOf" srcId="{9E6D583D-136C-4188-A668-40E6B070C27D}" destId="{4F22344E-F379-4F8C-9D22-A9C56DF123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CA2453-FD0C-4009-8A67-5607C4C605B3}"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BCBA8332-DA0B-47C2-93FC-C80385542EC6}">
      <dgm:prSet/>
      <dgm:spPr/>
      <dgm:t>
        <a:bodyPr/>
        <a:lstStyle/>
        <a:p>
          <a:r>
            <a:rPr lang="en-US"/>
            <a:t>Step 1</a:t>
          </a:r>
        </a:p>
      </dgm:t>
    </dgm:pt>
    <dgm:pt modelId="{BF890265-D6CE-4DF2-B85F-D429EE7FF850}" type="parTrans" cxnId="{9A7DC64A-35B8-49BF-9044-EC2DE5700618}">
      <dgm:prSet/>
      <dgm:spPr/>
      <dgm:t>
        <a:bodyPr/>
        <a:lstStyle/>
        <a:p>
          <a:endParaRPr lang="en-US"/>
        </a:p>
      </dgm:t>
    </dgm:pt>
    <dgm:pt modelId="{E97FA87F-8644-4E02-ACBB-5D3B9927663D}" type="sibTrans" cxnId="{9A7DC64A-35B8-49BF-9044-EC2DE5700618}">
      <dgm:prSet/>
      <dgm:spPr/>
      <dgm:t>
        <a:bodyPr/>
        <a:lstStyle/>
        <a:p>
          <a:endParaRPr lang="en-US"/>
        </a:p>
      </dgm:t>
    </dgm:pt>
    <dgm:pt modelId="{F729FAED-05AD-482D-9C04-870FE89FD0F2}">
      <dgm:prSet/>
      <dgm:spPr/>
      <dgm:t>
        <a:bodyPr/>
        <a:lstStyle/>
        <a:p>
          <a:r>
            <a:rPr lang="en-US"/>
            <a:t>Meet with Client </a:t>
          </a:r>
        </a:p>
      </dgm:t>
    </dgm:pt>
    <dgm:pt modelId="{B28CAD34-106E-44FC-814F-8211A6F3FF78}" type="parTrans" cxnId="{2EE65F31-19EF-4345-9C25-9397CF3FBBCE}">
      <dgm:prSet/>
      <dgm:spPr/>
      <dgm:t>
        <a:bodyPr/>
        <a:lstStyle/>
        <a:p>
          <a:endParaRPr lang="en-US"/>
        </a:p>
      </dgm:t>
    </dgm:pt>
    <dgm:pt modelId="{7502BE0E-8E23-42D3-B189-E7F31E26A412}" type="sibTrans" cxnId="{2EE65F31-19EF-4345-9C25-9397CF3FBBCE}">
      <dgm:prSet/>
      <dgm:spPr/>
      <dgm:t>
        <a:bodyPr/>
        <a:lstStyle/>
        <a:p>
          <a:endParaRPr lang="en-US"/>
        </a:p>
      </dgm:t>
    </dgm:pt>
    <dgm:pt modelId="{A18E50E8-7C95-47F2-9539-69DE0B966A18}">
      <dgm:prSet/>
      <dgm:spPr/>
      <dgm:t>
        <a:bodyPr/>
        <a:lstStyle/>
        <a:p>
          <a:r>
            <a:rPr lang="en-US"/>
            <a:t>Step 2</a:t>
          </a:r>
        </a:p>
      </dgm:t>
    </dgm:pt>
    <dgm:pt modelId="{60EF5C43-AC8F-4571-9052-DF55671DFB94}" type="parTrans" cxnId="{9E177EFA-752A-45CB-81E7-4803F35C27B3}">
      <dgm:prSet/>
      <dgm:spPr/>
      <dgm:t>
        <a:bodyPr/>
        <a:lstStyle/>
        <a:p>
          <a:endParaRPr lang="en-US"/>
        </a:p>
      </dgm:t>
    </dgm:pt>
    <dgm:pt modelId="{1F2097E8-F844-4E62-9AD6-6C33CB2046E7}" type="sibTrans" cxnId="{9E177EFA-752A-45CB-81E7-4803F35C27B3}">
      <dgm:prSet/>
      <dgm:spPr/>
      <dgm:t>
        <a:bodyPr/>
        <a:lstStyle/>
        <a:p>
          <a:endParaRPr lang="en-US"/>
        </a:p>
      </dgm:t>
    </dgm:pt>
    <dgm:pt modelId="{45D1CB3D-8C36-4EF2-B9DB-7E83808B5C58}">
      <dgm:prSet/>
      <dgm:spPr/>
      <dgm:t>
        <a:bodyPr/>
        <a:lstStyle/>
        <a:p>
          <a:r>
            <a:rPr lang="en-US"/>
            <a:t>Clarify Problem/ Opportunity</a:t>
          </a:r>
        </a:p>
      </dgm:t>
    </dgm:pt>
    <dgm:pt modelId="{D0F30173-327D-47E0-9F24-97AFA8E49BFC}" type="parTrans" cxnId="{17F1591D-47DE-4A67-9156-FA38E05A20E9}">
      <dgm:prSet/>
      <dgm:spPr/>
      <dgm:t>
        <a:bodyPr/>
        <a:lstStyle/>
        <a:p>
          <a:endParaRPr lang="en-US"/>
        </a:p>
      </dgm:t>
    </dgm:pt>
    <dgm:pt modelId="{D73BFDC9-B9B7-401A-BB84-27DA0BBF4D8E}" type="sibTrans" cxnId="{17F1591D-47DE-4A67-9156-FA38E05A20E9}">
      <dgm:prSet/>
      <dgm:spPr/>
      <dgm:t>
        <a:bodyPr/>
        <a:lstStyle/>
        <a:p>
          <a:endParaRPr lang="en-US"/>
        </a:p>
      </dgm:t>
    </dgm:pt>
    <dgm:pt modelId="{FA2C32A3-6D1C-4FED-9769-F4FA2F6EA38D}">
      <dgm:prSet/>
      <dgm:spPr/>
      <dgm:t>
        <a:bodyPr/>
        <a:lstStyle/>
        <a:p>
          <a:r>
            <a:rPr lang="en-US"/>
            <a:t>Step 3</a:t>
          </a:r>
        </a:p>
      </dgm:t>
    </dgm:pt>
    <dgm:pt modelId="{1EC02652-4C77-49DE-8FEC-881E790EDF73}" type="parTrans" cxnId="{0E6383C6-EBE5-46B7-BAFD-741D0E5C93E7}">
      <dgm:prSet/>
      <dgm:spPr/>
      <dgm:t>
        <a:bodyPr/>
        <a:lstStyle/>
        <a:p>
          <a:endParaRPr lang="en-US"/>
        </a:p>
      </dgm:t>
    </dgm:pt>
    <dgm:pt modelId="{3DAAE0DA-7859-4EF2-95D2-F3CA84421DC1}" type="sibTrans" cxnId="{0E6383C6-EBE5-46B7-BAFD-741D0E5C93E7}">
      <dgm:prSet/>
      <dgm:spPr/>
      <dgm:t>
        <a:bodyPr/>
        <a:lstStyle/>
        <a:p>
          <a:endParaRPr lang="en-US"/>
        </a:p>
      </dgm:t>
    </dgm:pt>
    <dgm:pt modelId="{E9D75E7B-F5DB-48E8-B3D2-11953057A4DC}">
      <dgm:prSet/>
      <dgm:spPr/>
      <dgm:t>
        <a:bodyPr/>
        <a:lstStyle/>
        <a:p>
          <a:r>
            <a:rPr lang="en-US"/>
            <a:t>State Manager’s Decisions Problem </a:t>
          </a:r>
        </a:p>
      </dgm:t>
    </dgm:pt>
    <dgm:pt modelId="{FB143CED-089B-42B1-B285-2737BF9D81CF}" type="parTrans" cxnId="{421D2C6A-F38F-4A61-8216-75067A89464E}">
      <dgm:prSet/>
      <dgm:spPr/>
      <dgm:t>
        <a:bodyPr/>
        <a:lstStyle/>
        <a:p>
          <a:endParaRPr lang="en-US"/>
        </a:p>
      </dgm:t>
    </dgm:pt>
    <dgm:pt modelId="{055913FE-C255-4BB0-A9E0-34792BB2A3FD}" type="sibTrans" cxnId="{421D2C6A-F38F-4A61-8216-75067A89464E}">
      <dgm:prSet/>
      <dgm:spPr/>
      <dgm:t>
        <a:bodyPr/>
        <a:lstStyle/>
        <a:p>
          <a:endParaRPr lang="en-US"/>
        </a:p>
      </dgm:t>
    </dgm:pt>
    <dgm:pt modelId="{05A9A3BE-D97B-4162-BAFE-7D5C535529F4}">
      <dgm:prSet/>
      <dgm:spPr/>
      <dgm:t>
        <a:bodyPr/>
        <a:lstStyle/>
        <a:p>
          <a:r>
            <a:rPr lang="en-US"/>
            <a:t>Step 4</a:t>
          </a:r>
        </a:p>
      </dgm:t>
    </dgm:pt>
    <dgm:pt modelId="{7C22ED8B-2381-47B2-8557-91EE3AC7CBD9}" type="parTrans" cxnId="{076F0C56-B393-41C6-B811-7B74A5E1F50B}">
      <dgm:prSet/>
      <dgm:spPr/>
      <dgm:t>
        <a:bodyPr/>
        <a:lstStyle/>
        <a:p>
          <a:endParaRPr lang="en-US"/>
        </a:p>
      </dgm:t>
    </dgm:pt>
    <dgm:pt modelId="{D58FC67B-E1C5-4EDE-9AAC-EFF69A40D049}" type="sibTrans" cxnId="{076F0C56-B393-41C6-B811-7B74A5E1F50B}">
      <dgm:prSet/>
      <dgm:spPr/>
      <dgm:t>
        <a:bodyPr/>
        <a:lstStyle/>
        <a:p>
          <a:endParaRPr lang="en-US"/>
        </a:p>
      </dgm:t>
    </dgm:pt>
    <dgm:pt modelId="{635B7639-62B4-4919-8D0F-701F9A64649A}">
      <dgm:prSet/>
      <dgm:spPr/>
      <dgm:t>
        <a:bodyPr/>
        <a:lstStyle/>
        <a:p>
          <a:r>
            <a:rPr lang="en-US"/>
            <a:t>Develop Full Range of Possible Research Problems </a:t>
          </a:r>
        </a:p>
      </dgm:t>
    </dgm:pt>
    <dgm:pt modelId="{7FBF6A4F-9529-4784-914C-B7B18BC68EB3}" type="parTrans" cxnId="{6F96E73B-0383-4CA6-B5F0-064ABB34BD1C}">
      <dgm:prSet/>
      <dgm:spPr/>
      <dgm:t>
        <a:bodyPr/>
        <a:lstStyle/>
        <a:p>
          <a:endParaRPr lang="en-US"/>
        </a:p>
      </dgm:t>
    </dgm:pt>
    <dgm:pt modelId="{9EE96FE7-8C4E-4EFC-AE8D-FD1EB100CC50}" type="sibTrans" cxnId="{6F96E73B-0383-4CA6-B5F0-064ABB34BD1C}">
      <dgm:prSet/>
      <dgm:spPr/>
      <dgm:t>
        <a:bodyPr/>
        <a:lstStyle/>
        <a:p>
          <a:endParaRPr lang="en-US"/>
        </a:p>
      </dgm:t>
    </dgm:pt>
    <dgm:pt modelId="{B16D2E4F-6986-43A3-A407-1EB0363EE345}">
      <dgm:prSet/>
      <dgm:spPr/>
      <dgm:t>
        <a:bodyPr/>
        <a:lstStyle/>
        <a:p>
          <a:r>
            <a:rPr lang="en-US"/>
            <a:t>Step 5</a:t>
          </a:r>
        </a:p>
      </dgm:t>
    </dgm:pt>
    <dgm:pt modelId="{6B2552E9-DCCA-4803-A9CD-AD01598EAA24}" type="parTrans" cxnId="{2EC5306D-47AD-44E3-9E07-0238B3EFD5BD}">
      <dgm:prSet/>
      <dgm:spPr/>
      <dgm:t>
        <a:bodyPr/>
        <a:lstStyle/>
        <a:p>
          <a:endParaRPr lang="en-US"/>
        </a:p>
      </dgm:t>
    </dgm:pt>
    <dgm:pt modelId="{CDF71C3E-7A02-4084-A016-5F6144B2977E}" type="sibTrans" cxnId="{2EC5306D-47AD-44E3-9E07-0238B3EFD5BD}">
      <dgm:prSet/>
      <dgm:spPr/>
      <dgm:t>
        <a:bodyPr/>
        <a:lstStyle/>
        <a:p>
          <a:endParaRPr lang="en-US"/>
        </a:p>
      </dgm:t>
    </dgm:pt>
    <dgm:pt modelId="{31088C66-090A-4DD7-9E19-43E397D0724C}">
      <dgm:prSet/>
      <dgm:spPr/>
      <dgm:t>
        <a:bodyPr/>
        <a:lstStyle/>
        <a:p>
          <a:r>
            <a:rPr lang="en-US"/>
            <a:t>Select Research Problem(s)</a:t>
          </a:r>
        </a:p>
      </dgm:t>
    </dgm:pt>
    <dgm:pt modelId="{76C4C7B0-8915-4D6E-8E77-317D968EA721}" type="parTrans" cxnId="{015A86AA-1D9B-47B6-AA99-637F822933C2}">
      <dgm:prSet/>
      <dgm:spPr/>
      <dgm:t>
        <a:bodyPr/>
        <a:lstStyle/>
        <a:p>
          <a:endParaRPr lang="en-US"/>
        </a:p>
      </dgm:t>
    </dgm:pt>
    <dgm:pt modelId="{D3BF7F58-B0EB-4FA7-AF9E-81EDC54844D5}" type="sibTrans" cxnId="{015A86AA-1D9B-47B6-AA99-637F822933C2}">
      <dgm:prSet/>
      <dgm:spPr/>
      <dgm:t>
        <a:bodyPr/>
        <a:lstStyle/>
        <a:p>
          <a:endParaRPr lang="en-US"/>
        </a:p>
      </dgm:t>
    </dgm:pt>
    <dgm:pt modelId="{5E8CA296-D47C-4540-A470-F138101299EC}">
      <dgm:prSet/>
      <dgm:spPr/>
      <dgm:t>
        <a:bodyPr/>
        <a:lstStyle/>
        <a:p>
          <a:r>
            <a:rPr lang="en-US"/>
            <a:t>Step 6</a:t>
          </a:r>
        </a:p>
      </dgm:t>
    </dgm:pt>
    <dgm:pt modelId="{98C1071C-789F-43C6-A58E-226E4DC83B09}" type="parTrans" cxnId="{136147B4-1DC0-42CF-8FF2-61719060AAFB}">
      <dgm:prSet/>
      <dgm:spPr/>
      <dgm:t>
        <a:bodyPr/>
        <a:lstStyle/>
        <a:p>
          <a:endParaRPr lang="en-US"/>
        </a:p>
      </dgm:t>
    </dgm:pt>
    <dgm:pt modelId="{9F54B9B8-0215-480D-8E9C-D3F1683FBBC4}" type="sibTrans" cxnId="{136147B4-1DC0-42CF-8FF2-61719060AAFB}">
      <dgm:prSet/>
      <dgm:spPr/>
      <dgm:t>
        <a:bodyPr/>
        <a:lstStyle/>
        <a:p>
          <a:endParaRPr lang="en-US"/>
        </a:p>
      </dgm:t>
    </dgm:pt>
    <dgm:pt modelId="{9604D6C7-7DD0-4EA4-8317-259C4D7C2C01}">
      <dgm:prSet/>
      <dgm:spPr/>
      <dgm:t>
        <a:bodyPr/>
        <a:lstStyle/>
        <a:p>
          <a:r>
            <a:rPr lang="en-US"/>
            <a:t>Prepare Research Request Agreement</a:t>
          </a:r>
        </a:p>
      </dgm:t>
    </dgm:pt>
    <dgm:pt modelId="{D2E20F18-D07D-45FC-AB0B-2F4C08843BD3}" type="parTrans" cxnId="{DF96DAB7-7337-44A8-9CF5-3C98BB1839F1}">
      <dgm:prSet/>
      <dgm:spPr/>
      <dgm:t>
        <a:bodyPr/>
        <a:lstStyle/>
        <a:p>
          <a:endParaRPr lang="en-US"/>
        </a:p>
      </dgm:t>
    </dgm:pt>
    <dgm:pt modelId="{1E61F1CC-C3F5-4C17-B6C8-524AADF9A1BF}" type="sibTrans" cxnId="{DF96DAB7-7337-44A8-9CF5-3C98BB1839F1}">
      <dgm:prSet/>
      <dgm:spPr/>
      <dgm:t>
        <a:bodyPr/>
        <a:lstStyle/>
        <a:p>
          <a:endParaRPr lang="en-US"/>
        </a:p>
      </dgm:t>
    </dgm:pt>
    <dgm:pt modelId="{0F938642-7D5E-4C5E-83A7-69EB8C7791A0}" type="pres">
      <dgm:prSet presAssocID="{08CA2453-FD0C-4009-8A67-5607C4C605B3}" presName="Name0" presStyleCnt="0">
        <dgm:presLayoutVars>
          <dgm:dir/>
          <dgm:animLvl val="lvl"/>
          <dgm:resizeHandles val="exact"/>
        </dgm:presLayoutVars>
      </dgm:prSet>
      <dgm:spPr/>
    </dgm:pt>
    <dgm:pt modelId="{08EC1C60-FAD2-44F6-A3C0-4D36BE99ABAB}" type="pres">
      <dgm:prSet presAssocID="{5E8CA296-D47C-4540-A470-F138101299EC}" presName="boxAndChildren" presStyleCnt="0"/>
      <dgm:spPr/>
    </dgm:pt>
    <dgm:pt modelId="{2A451347-6158-4D1E-8DD5-6367CD75F6CC}" type="pres">
      <dgm:prSet presAssocID="{5E8CA296-D47C-4540-A470-F138101299EC}" presName="parentTextBox" presStyleLbl="alignNode1" presStyleIdx="0" presStyleCnt="6"/>
      <dgm:spPr/>
    </dgm:pt>
    <dgm:pt modelId="{1EA93422-3357-4E76-AD5B-686F7869ADF5}" type="pres">
      <dgm:prSet presAssocID="{5E8CA296-D47C-4540-A470-F138101299EC}" presName="descendantBox" presStyleLbl="bgAccFollowNode1" presStyleIdx="0" presStyleCnt="6"/>
      <dgm:spPr/>
    </dgm:pt>
    <dgm:pt modelId="{7CAFE1A9-6EF5-4650-9639-B6A9A817AD51}" type="pres">
      <dgm:prSet presAssocID="{CDF71C3E-7A02-4084-A016-5F6144B2977E}" presName="sp" presStyleCnt="0"/>
      <dgm:spPr/>
    </dgm:pt>
    <dgm:pt modelId="{2668212D-7E95-4A1A-83FA-5B6A805D6428}" type="pres">
      <dgm:prSet presAssocID="{B16D2E4F-6986-43A3-A407-1EB0363EE345}" presName="arrowAndChildren" presStyleCnt="0"/>
      <dgm:spPr/>
    </dgm:pt>
    <dgm:pt modelId="{62A8AAEB-45E8-405A-B292-D320B8DBB32E}" type="pres">
      <dgm:prSet presAssocID="{B16D2E4F-6986-43A3-A407-1EB0363EE345}" presName="parentTextArrow" presStyleLbl="node1" presStyleIdx="0" presStyleCnt="0"/>
      <dgm:spPr/>
    </dgm:pt>
    <dgm:pt modelId="{BE876F50-0A58-427E-B841-054FD31E79AB}" type="pres">
      <dgm:prSet presAssocID="{B16D2E4F-6986-43A3-A407-1EB0363EE345}" presName="arrow" presStyleLbl="alignNode1" presStyleIdx="1" presStyleCnt="6"/>
      <dgm:spPr/>
    </dgm:pt>
    <dgm:pt modelId="{06516E12-F8F5-4889-A185-E94680FDC810}" type="pres">
      <dgm:prSet presAssocID="{B16D2E4F-6986-43A3-A407-1EB0363EE345}" presName="descendantArrow" presStyleLbl="bgAccFollowNode1" presStyleIdx="1" presStyleCnt="6"/>
      <dgm:spPr/>
    </dgm:pt>
    <dgm:pt modelId="{4D0EB490-DE77-472D-9F32-0E403D566169}" type="pres">
      <dgm:prSet presAssocID="{D58FC67B-E1C5-4EDE-9AAC-EFF69A40D049}" presName="sp" presStyleCnt="0"/>
      <dgm:spPr/>
    </dgm:pt>
    <dgm:pt modelId="{19B04A26-7754-4A8A-B8F7-636B09CF65DC}" type="pres">
      <dgm:prSet presAssocID="{05A9A3BE-D97B-4162-BAFE-7D5C535529F4}" presName="arrowAndChildren" presStyleCnt="0"/>
      <dgm:spPr/>
    </dgm:pt>
    <dgm:pt modelId="{7C63689C-8E5B-4605-915B-513E56E3CE9A}" type="pres">
      <dgm:prSet presAssocID="{05A9A3BE-D97B-4162-BAFE-7D5C535529F4}" presName="parentTextArrow" presStyleLbl="node1" presStyleIdx="0" presStyleCnt="0"/>
      <dgm:spPr/>
    </dgm:pt>
    <dgm:pt modelId="{A93E73BF-93D2-4BFB-A1B2-6AC56D032321}" type="pres">
      <dgm:prSet presAssocID="{05A9A3BE-D97B-4162-BAFE-7D5C535529F4}" presName="arrow" presStyleLbl="alignNode1" presStyleIdx="2" presStyleCnt="6"/>
      <dgm:spPr/>
    </dgm:pt>
    <dgm:pt modelId="{24340237-4421-437C-A00F-FFEDA2533A3C}" type="pres">
      <dgm:prSet presAssocID="{05A9A3BE-D97B-4162-BAFE-7D5C535529F4}" presName="descendantArrow" presStyleLbl="bgAccFollowNode1" presStyleIdx="2" presStyleCnt="6"/>
      <dgm:spPr/>
    </dgm:pt>
    <dgm:pt modelId="{363D8E88-53C3-4C5C-AEC6-B63DE6592299}" type="pres">
      <dgm:prSet presAssocID="{3DAAE0DA-7859-4EF2-95D2-F3CA84421DC1}" presName="sp" presStyleCnt="0"/>
      <dgm:spPr/>
    </dgm:pt>
    <dgm:pt modelId="{2D1E1F76-1353-4F48-9A11-478A741C93EA}" type="pres">
      <dgm:prSet presAssocID="{FA2C32A3-6D1C-4FED-9769-F4FA2F6EA38D}" presName="arrowAndChildren" presStyleCnt="0"/>
      <dgm:spPr/>
    </dgm:pt>
    <dgm:pt modelId="{32B4AF49-0C43-4D02-9BB6-A76C15871C4F}" type="pres">
      <dgm:prSet presAssocID="{FA2C32A3-6D1C-4FED-9769-F4FA2F6EA38D}" presName="parentTextArrow" presStyleLbl="node1" presStyleIdx="0" presStyleCnt="0"/>
      <dgm:spPr/>
    </dgm:pt>
    <dgm:pt modelId="{12301ED3-EE5F-4BAD-9B29-9C4CA93E6DF0}" type="pres">
      <dgm:prSet presAssocID="{FA2C32A3-6D1C-4FED-9769-F4FA2F6EA38D}" presName="arrow" presStyleLbl="alignNode1" presStyleIdx="3" presStyleCnt="6"/>
      <dgm:spPr/>
    </dgm:pt>
    <dgm:pt modelId="{E3D89D17-45DF-4AAF-9CB7-F2ADAE953700}" type="pres">
      <dgm:prSet presAssocID="{FA2C32A3-6D1C-4FED-9769-F4FA2F6EA38D}" presName="descendantArrow" presStyleLbl="bgAccFollowNode1" presStyleIdx="3" presStyleCnt="6"/>
      <dgm:spPr/>
    </dgm:pt>
    <dgm:pt modelId="{AD1081AB-BF43-4B33-A1C4-4707403875D0}" type="pres">
      <dgm:prSet presAssocID="{1F2097E8-F844-4E62-9AD6-6C33CB2046E7}" presName="sp" presStyleCnt="0"/>
      <dgm:spPr/>
    </dgm:pt>
    <dgm:pt modelId="{A060CE3A-B0D7-47C8-8483-3A2BB57A5576}" type="pres">
      <dgm:prSet presAssocID="{A18E50E8-7C95-47F2-9539-69DE0B966A18}" presName="arrowAndChildren" presStyleCnt="0"/>
      <dgm:spPr/>
    </dgm:pt>
    <dgm:pt modelId="{CDAC9399-DBD7-4D08-AE4B-417730F349DC}" type="pres">
      <dgm:prSet presAssocID="{A18E50E8-7C95-47F2-9539-69DE0B966A18}" presName="parentTextArrow" presStyleLbl="node1" presStyleIdx="0" presStyleCnt="0"/>
      <dgm:spPr/>
    </dgm:pt>
    <dgm:pt modelId="{9345B54E-D727-4DF3-A835-AB4A7E0200F9}" type="pres">
      <dgm:prSet presAssocID="{A18E50E8-7C95-47F2-9539-69DE0B966A18}" presName="arrow" presStyleLbl="alignNode1" presStyleIdx="4" presStyleCnt="6"/>
      <dgm:spPr/>
    </dgm:pt>
    <dgm:pt modelId="{52564B54-F240-41BA-9BD3-2810BF236B54}" type="pres">
      <dgm:prSet presAssocID="{A18E50E8-7C95-47F2-9539-69DE0B966A18}" presName="descendantArrow" presStyleLbl="bgAccFollowNode1" presStyleIdx="4" presStyleCnt="6"/>
      <dgm:spPr/>
    </dgm:pt>
    <dgm:pt modelId="{81CCC585-E95F-4C0A-A7C9-71D533C99A26}" type="pres">
      <dgm:prSet presAssocID="{E97FA87F-8644-4E02-ACBB-5D3B9927663D}" presName="sp" presStyleCnt="0"/>
      <dgm:spPr/>
    </dgm:pt>
    <dgm:pt modelId="{76653043-62C8-472D-B18E-39471BDB8B46}" type="pres">
      <dgm:prSet presAssocID="{BCBA8332-DA0B-47C2-93FC-C80385542EC6}" presName="arrowAndChildren" presStyleCnt="0"/>
      <dgm:spPr/>
    </dgm:pt>
    <dgm:pt modelId="{E4A382BC-CD87-411F-8830-FE58F2B111FF}" type="pres">
      <dgm:prSet presAssocID="{BCBA8332-DA0B-47C2-93FC-C80385542EC6}" presName="parentTextArrow" presStyleLbl="node1" presStyleIdx="0" presStyleCnt="0"/>
      <dgm:spPr/>
    </dgm:pt>
    <dgm:pt modelId="{5AE2F313-92BB-4857-9962-C2EC57765B41}" type="pres">
      <dgm:prSet presAssocID="{BCBA8332-DA0B-47C2-93FC-C80385542EC6}" presName="arrow" presStyleLbl="alignNode1" presStyleIdx="5" presStyleCnt="6"/>
      <dgm:spPr/>
    </dgm:pt>
    <dgm:pt modelId="{5DAFA4DF-807A-4689-A218-77FE20867311}" type="pres">
      <dgm:prSet presAssocID="{BCBA8332-DA0B-47C2-93FC-C80385542EC6}" presName="descendantArrow" presStyleLbl="bgAccFollowNode1" presStyleIdx="5" presStyleCnt="6"/>
      <dgm:spPr/>
    </dgm:pt>
  </dgm:ptLst>
  <dgm:cxnLst>
    <dgm:cxn modelId="{9EE5E001-9AC7-458C-85AC-01FA24D9D476}" type="presOf" srcId="{635B7639-62B4-4919-8D0F-701F9A64649A}" destId="{24340237-4421-437C-A00F-FFEDA2533A3C}" srcOrd="0" destOrd="0" presId="urn:microsoft.com/office/officeart/2016/7/layout/VerticalDownArrowProcess"/>
    <dgm:cxn modelId="{3EE75E04-6D5D-4790-A650-71BB56072E9F}" type="presOf" srcId="{FA2C32A3-6D1C-4FED-9769-F4FA2F6EA38D}" destId="{12301ED3-EE5F-4BAD-9B29-9C4CA93E6DF0}" srcOrd="1" destOrd="0" presId="urn:microsoft.com/office/officeart/2016/7/layout/VerticalDownArrowProcess"/>
    <dgm:cxn modelId="{17F1591D-47DE-4A67-9156-FA38E05A20E9}" srcId="{A18E50E8-7C95-47F2-9539-69DE0B966A18}" destId="{45D1CB3D-8C36-4EF2-B9DB-7E83808B5C58}" srcOrd="0" destOrd="0" parTransId="{D0F30173-327D-47E0-9F24-97AFA8E49BFC}" sibTransId="{D73BFDC9-B9B7-401A-BB84-27DA0BBF4D8E}"/>
    <dgm:cxn modelId="{BD8EF32B-F4DE-484A-B4B4-05F07ECA7FBC}" type="presOf" srcId="{BCBA8332-DA0B-47C2-93FC-C80385542EC6}" destId="{5AE2F313-92BB-4857-9962-C2EC57765B41}" srcOrd="1" destOrd="0" presId="urn:microsoft.com/office/officeart/2016/7/layout/VerticalDownArrowProcess"/>
    <dgm:cxn modelId="{EC4B222E-A659-42D8-84BC-66FC5D8235CE}" type="presOf" srcId="{A18E50E8-7C95-47F2-9539-69DE0B966A18}" destId="{9345B54E-D727-4DF3-A835-AB4A7E0200F9}" srcOrd="1" destOrd="0" presId="urn:microsoft.com/office/officeart/2016/7/layout/VerticalDownArrowProcess"/>
    <dgm:cxn modelId="{2EE65F31-19EF-4345-9C25-9397CF3FBBCE}" srcId="{BCBA8332-DA0B-47C2-93FC-C80385542EC6}" destId="{F729FAED-05AD-482D-9C04-870FE89FD0F2}" srcOrd="0" destOrd="0" parTransId="{B28CAD34-106E-44FC-814F-8211A6F3FF78}" sibTransId="{7502BE0E-8E23-42D3-B189-E7F31E26A412}"/>
    <dgm:cxn modelId="{43860039-66ED-4281-91B3-FAE69A88FA5F}" type="presOf" srcId="{FA2C32A3-6D1C-4FED-9769-F4FA2F6EA38D}" destId="{32B4AF49-0C43-4D02-9BB6-A76C15871C4F}" srcOrd="0" destOrd="0" presId="urn:microsoft.com/office/officeart/2016/7/layout/VerticalDownArrowProcess"/>
    <dgm:cxn modelId="{6F96E73B-0383-4CA6-B5F0-064ABB34BD1C}" srcId="{05A9A3BE-D97B-4162-BAFE-7D5C535529F4}" destId="{635B7639-62B4-4919-8D0F-701F9A64649A}" srcOrd="0" destOrd="0" parTransId="{7FBF6A4F-9529-4784-914C-B7B18BC68EB3}" sibTransId="{9EE96FE7-8C4E-4EFC-AE8D-FD1EB100CC50}"/>
    <dgm:cxn modelId="{3BD50147-C7D2-4F2F-8619-A764CB99D6CB}" type="presOf" srcId="{E9D75E7B-F5DB-48E8-B3D2-11953057A4DC}" destId="{E3D89D17-45DF-4AAF-9CB7-F2ADAE953700}" srcOrd="0" destOrd="0" presId="urn:microsoft.com/office/officeart/2016/7/layout/VerticalDownArrowProcess"/>
    <dgm:cxn modelId="{11FBAF47-83C7-40F9-8428-A7AB75672DE5}" type="presOf" srcId="{5E8CA296-D47C-4540-A470-F138101299EC}" destId="{2A451347-6158-4D1E-8DD5-6367CD75F6CC}" srcOrd="0" destOrd="0" presId="urn:microsoft.com/office/officeart/2016/7/layout/VerticalDownArrowProcess"/>
    <dgm:cxn modelId="{421D2C6A-F38F-4A61-8216-75067A89464E}" srcId="{FA2C32A3-6D1C-4FED-9769-F4FA2F6EA38D}" destId="{E9D75E7B-F5DB-48E8-B3D2-11953057A4DC}" srcOrd="0" destOrd="0" parTransId="{FB143CED-089B-42B1-B285-2737BF9D81CF}" sibTransId="{055913FE-C255-4BB0-A9E0-34792BB2A3FD}"/>
    <dgm:cxn modelId="{9A7DC64A-35B8-49BF-9044-EC2DE5700618}" srcId="{08CA2453-FD0C-4009-8A67-5607C4C605B3}" destId="{BCBA8332-DA0B-47C2-93FC-C80385542EC6}" srcOrd="0" destOrd="0" parTransId="{BF890265-D6CE-4DF2-B85F-D429EE7FF850}" sibTransId="{E97FA87F-8644-4E02-ACBB-5D3B9927663D}"/>
    <dgm:cxn modelId="{2EC5306D-47AD-44E3-9E07-0238B3EFD5BD}" srcId="{08CA2453-FD0C-4009-8A67-5607C4C605B3}" destId="{B16D2E4F-6986-43A3-A407-1EB0363EE345}" srcOrd="4" destOrd="0" parTransId="{6B2552E9-DCCA-4803-A9CD-AD01598EAA24}" sibTransId="{CDF71C3E-7A02-4084-A016-5F6144B2977E}"/>
    <dgm:cxn modelId="{A5D31E74-C000-4D18-B18D-95936B036498}" type="presOf" srcId="{08CA2453-FD0C-4009-8A67-5607C4C605B3}" destId="{0F938642-7D5E-4C5E-83A7-69EB8C7791A0}" srcOrd="0" destOrd="0" presId="urn:microsoft.com/office/officeart/2016/7/layout/VerticalDownArrowProcess"/>
    <dgm:cxn modelId="{076F0C56-B393-41C6-B811-7B74A5E1F50B}" srcId="{08CA2453-FD0C-4009-8A67-5607C4C605B3}" destId="{05A9A3BE-D97B-4162-BAFE-7D5C535529F4}" srcOrd="3" destOrd="0" parTransId="{7C22ED8B-2381-47B2-8557-91EE3AC7CBD9}" sibTransId="{D58FC67B-E1C5-4EDE-9AAC-EFF69A40D049}"/>
    <dgm:cxn modelId="{696D3880-D299-4866-8CFD-363F85ADB0E2}" type="presOf" srcId="{A18E50E8-7C95-47F2-9539-69DE0B966A18}" destId="{CDAC9399-DBD7-4D08-AE4B-417730F349DC}" srcOrd="0" destOrd="0" presId="urn:microsoft.com/office/officeart/2016/7/layout/VerticalDownArrowProcess"/>
    <dgm:cxn modelId="{DDF40582-F7FE-4919-B0FB-3965CEC4B0DC}" type="presOf" srcId="{B16D2E4F-6986-43A3-A407-1EB0363EE345}" destId="{BE876F50-0A58-427E-B841-054FD31E79AB}" srcOrd="1" destOrd="0" presId="urn:microsoft.com/office/officeart/2016/7/layout/VerticalDownArrowProcess"/>
    <dgm:cxn modelId="{9D1BD9A9-9F73-4E6A-90FC-81081789E3B8}" type="presOf" srcId="{45D1CB3D-8C36-4EF2-B9DB-7E83808B5C58}" destId="{52564B54-F240-41BA-9BD3-2810BF236B54}" srcOrd="0" destOrd="0" presId="urn:microsoft.com/office/officeart/2016/7/layout/VerticalDownArrowProcess"/>
    <dgm:cxn modelId="{015A86AA-1D9B-47B6-AA99-637F822933C2}" srcId="{B16D2E4F-6986-43A3-A407-1EB0363EE345}" destId="{31088C66-090A-4DD7-9E19-43E397D0724C}" srcOrd="0" destOrd="0" parTransId="{76C4C7B0-8915-4D6E-8E77-317D968EA721}" sibTransId="{D3BF7F58-B0EB-4FA7-AF9E-81EDC54844D5}"/>
    <dgm:cxn modelId="{136147B4-1DC0-42CF-8FF2-61719060AAFB}" srcId="{08CA2453-FD0C-4009-8A67-5607C4C605B3}" destId="{5E8CA296-D47C-4540-A470-F138101299EC}" srcOrd="5" destOrd="0" parTransId="{98C1071C-789F-43C6-A58E-226E4DC83B09}" sibTransId="{9F54B9B8-0215-480D-8E9C-D3F1683FBBC4}"/>
    <dgm:cxn modelId="{DF96DAB7-7337-44A8-9CF5-3C98BB1839F1}" srcId="{5E8CA296-D47C-4540-A470-F138101299EC}" destId="{9604D6C7-7DD0-4EA4-8317-259C4D7C2C01}" srcOrd="0" destOrd="0" parTransId="{D2E20F18-D07D-45FC-AB0B-2F4C08843BD3}" sibTransId="{1E61F1CC-C3F5-4C17-B6C8-524AADF9A1BF}"/>
    <dgm:cxn modelId="{0A13A6BB-5B37-4FC1-A3D4-43005A08C666}" type="presOf" srcId="{B16D2E4F-6986-43A3-A407-1EB0363EE345}" destId="{62A8AAEB-45E8-405A-B292-D320B8DBB32E}" srcOrd="0" destOrd="0" presId="urn:microsoft.com/office/officeart/2016/7/layout/VerticalDownArrowProcess"/>
    <dgm:cxn modelId="{0E6383C6-EBE5-46B7-BAFD-741D0E5C93E7}" srcId="{08CA2453-FD0C-4009-8A67-5607C4C605B3}" destId="{FA2C32A3-6D1C-4FED-9769-F4FA2F6EA38D}" srcOrd="2" destOrd="0" parTransId="{1EC02652-4C77-49DE-8FEC-881E790EDF73}" sibTransId="{3DAAE0DA-7859-4EF2-95D2-F3CA84421DC1}"/>
    <dgm:cxn modelId="{EC6EC8D6-55F8-4D75-9ED6-C61A9871885D}" type="presOf" srcId="{05A9A3BE-D97B-4162-BAFE-7D5C535529F4}" destId="{7C63689C-8E5B-4605-915B-513E56E3CE9A}" srcOrd="0" destOrd="0" presId="urn:microsoft.com/office/officeart/2016/7/layout/VerticalDownArrowProcess"/>
    <dgm:cxn modelId="{DEEF04DE-8071-478A-8A06-44D64A0D3943}" type="presOf" srcId="{05A9A3BE-D97B-4162-BAFE-7D5C535529F4}" destId="{A93E73BF-93D2-4BFB-A1B2-6AC56D032321}" srcOrd="1" destOrd="0" presId="urn:microsoft.com/office/officeart/2016/7/layout/VerticalDownArrowProcess"/>
    <dgm:cxn modelId="{E6C00FDE-CB2B-4393-8445-00BDF4381CFB}" type="presOf" srcId="{BCBA8332-DA0B-47C2-93FC-C80385542EC6}" destId="{E4A382BC-CD87-411F-8830-FE58F2B111FF}" srcOrd="0" destOrd="0" presId="urn:microsoft.com/office/officeart/2016/7/layout/VerticalDownArrowProcess"/>
    <dgm:cxn modelId="{28B7C8E5-2370-4606-9D6A-BE530C9810CC}" type="presOf" srcId="{F729FAED-05AD-482D-9C04-870FE89FD0F2}" destId="{5DAFA4DF-807A-4689-A218-77FE20867311}" srcOrd="0" destOrd="0" presId="urn:microsoft.com/office/officeart/2016/7/layout/VerticalDownArrowProcess"/>
    <dgm:cxn modelId="{E2879BEB-9913-4CA1-8D5E-91B3F87C09AB}" type="presOf" srcId="{9604D6C7-7DD0-4EA4-8317-259C4D7C2C01}" destId="{1EA93422-3357-4E76-AD5B-686F7869ADF5}" srcOrd="0" destOrd="0" presId="urn:microsoft.com/office/officeart/2016/7/layout/VerticalDownArrowProcess"/>
    <dgm:cxn modelId="{035AE4F8-AED4-4768-9ECD-898B06A11E66}" type="presOf" srcId="{31088C66-090A-4DD7-9E19-43E397D0724C}" destId="{06516E12-F8F5-4889-A185-E94680FDC810}" srcOrd="0" destOrd="0" presId="urn:microsoft.com/office/officeart/2016/7/layout/VerticalDownArrowProcess"/>
    <dgm:cxn modelId="{9E177EFA-752A-45CB-81E7-4803F35C27B3}" srcId="{08CA2453-FD0C-4009-8A67-5607C4C605B3}" destId="{A18E50E8-7C95-47F2-9539-69DE0B966A18}" srcOrd="1" destOrd="0" parTransId="{60EF5C43-AC8F-4571-9052-DF55671DFB94}" sibTransId="{1F2097E8-F844-4E62-9AD6-6C33CB2046E7}"/>
    <dgm:cxn modelId="{24014A79-D9E1-4A2A-BCE4-34BE13CF3EB0}" type="presParOf" srcId="{0F938642-7D5E-4C5E-83A7-69EB8C7791A0}" destId="{08EC1C60-FAD2-44F6-A3C0-4D36BE99ABAB}" srcOrd="0" destOrd="0" presId="urn:microsoft.com/office/officeart/2016/7/layout/VerticalDownArrowProcess"/>
    <dgm:cxn modelId="{F8811373-B175-4D97-88C1-0E1EC0494AE0}" type="presParOf" srcId="{08EC1C60-FAD2-44F6-A3C0-4D36BE99ABAB}" destId="{2A451347-6158-4D1E-8DD5-6367CD75F6CC}" srcOrd="0" destOrd="0" presId="urn:microsoft.com/office/officeart/2016/7/layout/VerticalDownArrowProcess"/>
    <dgm:cxn modelId="{628F6BC9-82AE-44A1-AC66-9C93E0072B36}" type="presParOf" srcId="{08EC1C60-FAD2-44F6-A3C0-4D36BE99ABAB}" destId="{1EA93422-3357-4E76-AD5B-686F7869ADF5}" srcOrd="1" destOrd="0" presId="urn:microsoft.com/office/officeart/2016/7/layout/VerticalDownArrowProcess"/>
    <dgm:cxn modelId="{E45E0C08-F429-48E7-8D49-5DEA1D9E03B3}" type="presParOf" srcId="{0F938642-7D5E-4C5E-83A7-69EB8C7791A0}" destId="{7CAFE1A9-6EF5-4650-9639-B6A9A817AD51}" srcOrd="1" destOrd="0" presId="urn:microsoft.com/office/officeart/2016/7/layout/VerticalDownArrowProcess"/>
    <dgm:cxn modelId="{F8100AD2-8BD2-4285-A160-85495B12005E}" type="presParOf" srcId="{0F938642-7D5E-4C5E-83A7-69EB8C7791A0}" destId="{2668212D-7E95-4A1A-83FA-5B6A805D6428}" srcOrd="2" destOrd="0" presId="urn:microsoft.com/office/officeart/2016/7/layout/VerticalDownArrowProcess"/>
    <dgm:cxn modelId="{4CE8CB2B-D1E8-401E-AC12-52593D71026F}" type="presParOf" srcId="{2668212D-7E95-4A1A-83FA-5B6A805D6428}" destId="{62A8AAEB-45E8-405A-B292-D320B8DBB32E}" srcOrd="0" destOrd="0" presId="urn:microsoft.com/office/officeart/2016/7/layout/VerticalDownArrowProcess"/>
    <dgm:cxn modelId="{198CD6A3-FC8B-4881-ACA0-18BB3D4A75DB}" type="presParOf" srcId="{2668212D-7E95-4A1A-83FA-5B6A805D6428}" destId="{BE876F50-0A58-427E-B841-054FD31E79AB}" srcOrd="1" destOrd="0" presId="urn:microsoft.com/office/officeart/2016/7/layout/VerticalDownArrowProcess"/>
    <dgm:cxn modelId="{33AA605C-03B6-4B27-A247-3D626570B0C8}" type="presParOf" srcId="{2668212D-7E95-4A1A-83FA-5B6A805D6428}" destId="{06516E12-F8F5-4889-A185-E94680FDC810}" srcOrd="2" destOrd="0" presId="urn:microsoft.com/office/officeart/2016/7/layout/VerticalDownArrowProcess"/>
    <dgm:cxn modelId="{04DB628C-99D1-4577-8B50-5603AD706F48}" type="presParOf" srcId="{0F938642-7D5E-4C5E-83A7-69EB8C7791A0}" destId="{4D0EB490-DE77-472D-9F32-0E403D566169}" srcOrd="3" destOrd="0" presId="urn:microsoft.com/office/officeart/2016/7/layout/VerticalDownArrowProcess"/>
    <dgm:cxn modelId="{BE1173B0-3342-4143-BBD1-25C1CAEBE62C}" type="presParOf" srcId="{0F938642-7D5E-4C5E-83A7-69EB8C7791A0}" destId="{19B04A26-7754-4A8A-B8F7-636B09CF65DC}" srcOrd="4" destOrd="0" presId="urn:microsoft.com/office/officeart/2016/7/layout/VerticalDownArrowProcess"/>
    <dgm:cxn modelId="{E54F648D-BDE5-4986-86B2-F70E1D31ED08}" type="presParOf" srcId="{19B04A26-7754-4A8A-B8F7-636B09CF65DC}" destId="{7C63689C-8E5B-4605-915B-513E56E3CE9A}" srcOrd="0" destOrd="0" presId="urn:microsoft.com/office/officeart/2016/7/layout/VerticalDownArrowProcess"/>
    <dgm:cxn modelId="{9019AA92-C865-4F6A-BBB6-2053F20DF418}" type="presParOf" srcId="{19B04A26-7754-4A8A-B8F7-636B09CF65DC}" destId="{A93E73BF-93D2-4BFB-A1B2-6AC56D032321}" srcOrd="1" destOrd="0" presId="urn:microsoft.com/office/officeart/2016/7/layout/VerticalDownArrowProcess"/>
    <dgm:cxn modelId="{F47BAD09-F630-4CA0-9D99-5F598A1B3E11}" type="presParOf" srcId="{19B04A26-7754-4A8A-B8F7-636B09CF65DC}" destId="{24340237-4421-437C-A00F-FFEDA2533A3C}" srcOrd="2" destOrd="0" presId="urn:microsoft.com/office/officeart/2016/7/layout/VerticalDownArrowProcess"/>
    <dgm:cxn modelId="{294D5E77-0858-4552-923C-BB3EFB771CF9}" type="presParOf" srcId="{0F938642-7D5E-4C5E-83A7-69EB8C7791A0}" destId="{363D8E88-53C3-4C5C-AEC6-B63DE6592299}" srcOrd="5" destOrd="0" presId="urn:microsoft.com/office/officeart/2016/7/layout/VerticalDownArrowProcess"/>
    <dgm:cxn modelId="{F04D1DFA-AC72-48B7-9FFD-FCC6B3C2977D}" type="presParOf" srcId="{0F938642-7D5E-4C5E-83A7-69EB8C7791A0}" destId="{2D1E1F76-1353-4F48-9A11-478A741C93EA}" srcOrd="6" destOrd="0" presId="urn:microsoft.com/office/officeart/2016/7/layout/VerticalDownArrowProcess"/>
    <dgm:cxn modelId="{8FC5926A-B490-4AD1-87B8-87D0ED821A00}" type="presParOf" srcId="{2D1E1F76-1353-4F48-9A11-478A741C93EA}" destId="{32B4AF49-0C43-4D02-9BB6-A76C15871C4F}" srcOrd="0" destOrd="0" presId="urn:microsoft.com/office/officeart/2016/7/layout/VerticalDownArrowProcess"/>
    <dgm:cxn modelId="{6E2FF82B-F0C9-4E4D-9335-38287F79B19F}" type="presParOf" srcId="{2D1E1F76-1353-4F48-9A11-478A741C93EA}" destId="{12301ED3-EE5F-4BAD-9B29-9C4CA93E6DF0}" srcOrd="1" destOrd="0" presId="urn:microsoft.com/office/officeart/2016/7/layout/VerticalDownArrowProcess"/>
    <dgm:cxn modelId="{7FD0DC37-DB2C-4873-A9C1-B40CF3B7B459}" type="presParOf" srcId="{2D1E1F76-1353-4F48-9A11-478A741C93EA}" destId="{E3D89D17-45DF-4AAF-9CB7-F2ADAE953700}" srcOrd="2" destOrd="0" presId="urn:microsoft.com/office/officeart/2016/7/layout/VerticalDownArrowProcess"/>
    <dgm:cxn modelId="{BFBCCEE1-5383-40EC-871D-15F3122748C6}" type="presParOf" srcId="{0F938642-7D5E-4C5E-83A7-69EB8C7791A0}" destId="{AD1081AB-BF43-4B33-A1C4-4707403875D0}" srcOrd="7" destOrd="0" presId="urn:microsoft.com/office/officeart/2016/7/layout/VerticalDownArrowProcess"/>
    <dgm:cxn modelId="{BDB2D169-F74F-49DB-AA07-7D328EE7E2F0}" type="presParOf" srcId="{0F938642-7D5E-4C5E-83A7-69EB8C7791A0}" destId="{A060CE3A-B0D7-47C8-8483-3A2BB57A5576}" srcOrd="8" destOrd="0" presId="urn:microsoft.com/office/officeart/2016/7/layout/VerticalDownArrowProcess"/>
    <dgm:cxn modelId="{D0088800-6644-4E0C-BE14-C753BB519701}" type="presParOf" srcId="{A060CE3A-B0D7-47C8-8483-3A2BB57A5576}" destId="{CDAC9399-DBD7-4D08-AE4B-417730F349DC}" srcOrd="0" destOrd="0" presId="urn:microsoft.com/office/officeart/2016/7/layout/VerticalDownArrowProcess"/>
    <dgm:cxn modelId="{38AA7666-5B30-4166-AB0E-A4C0D50610D5}" type="presParOf" srcId="{A060CE3A-B0D7-47C8-8483-3A2BB57A5576}" destId="{9345B54E-D727-4DF3-A835-AB4A7E0200F9}" srcOrd="1" destOrd="0" presId="urn:microsoft.com/office/officeart/2016/7/layout/VerticalDownArrowProcess"/>
    <dgm:cxn modelId="{51EFD3C7-2E38-4C9C-A832-8564DC882988}" type="presParOf" srcId="{A060CE3A-B0D7-47C8-8483-3A2BB57A5576}" destId="{52564B54-F240-41BA-9BD3-2810BF236B54}" srcOrd="2" destOrd="0" presId="urn:microsoft.com/office/officeart/2016/7/layout/VerticalDownArrowProcess"/>
    <dgm:cxn modelId="{81A50906-C1B4-409D-898B-5019EDA6581B}" type="presParOf" srcId="{0F938642-7D5E-4C5E-83A7-69EB8C7791A0}" destId="{81CCC585-E95F-4C0A-A7C9-71D533C99A26}" srcOrd="9" destOrd="0" presId="urn:microsoft.com/office/officeart/2016/7/layout/VerticalDownArrowProcess"/>
    <dgm:cxn modelId="{CF9BB21F-D3D9-43A3-9F9F-6114FED7259F}" type="presParOf" srcId="{0F938642-7D5E-4C5E-83A7-69EB8C7791A0}" destId="{76653043-62C8-472D-B18E-39471BDB8B46}" srcOrd="10" destOrd="0" presId="urn:microsoft.com/office/officeart/2016/7/layout/VerticalDownArrowProcess"/>
    <dgm:cxn modelId="{0BEDB1E0-E4C2-4086-87C1-A9910E9D9CBC}" type="presParOf" srcId="{76653043-62C8-472D-B18E-39471BDB8B46}" destId="{E4A382BC-CD87-411F-8830-FE58F2B111FF}" srcOrd="0" destOrd="0" presId="urn:microsoft.com/office/officeart/2016/7/layout/VerticalDownArrowProcess"/>
    <dgm:cxn modelId="{22CB330E-E60A-4CB4-BAED-472CC17B0D8F}" type="presParOf" srcId="{76653043-62C8-472D-B18E-39471BDB8B46}" destId="{5AE2F313-92BB-4857-9962-C2EC57765B41}" srcOrd="1" destOrd="0" presId="urn:microsoft.com/office/officeart/2016/7/layout/VerticalDownArrowProcess"/>
    <dgm:cxn modelId="{B35609C8-8BE2-41A1-B44F-5135040DF7B8}" type="presParOf" srcId="{76653043-62C8-472D-B18E-39471BDB8B46}" destId="{5DAFA4DF-807A-4689-A218-77FE2086731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4C276D-2F37-41C4-ADF2-3400B9BA559C}"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9051755-A791-4178-96AA-03D08B0B5515}">
      <dgm:prSet/>
      <dgm:spPr/>
      <dgm:t>
        <a:bodyPr/>
        <a:lstStyle/>
        <a:p>
          <a:pPr>
            <a:lnSpc>
              <a:spcPct val="100000"/>
            </a:lnSpc>
            <a:defRPr b="1"/>
          </a:pPr>
          <a:r>
            <a:rPr lang="en-US"/>
            <a:t>Internal Reports System</a:t>
          </a:r>
        </a:p>
      </dgm:t>
    </dgm:pt>
    <dgm:pt modelId="{7A1C0214-2306-4B44-AA1D-F7CFB1118232}" type="parTrans" cxnId="{217560EE-6B6C-4FE5-B44D-51F1F8DD8315}">
      <dgm:prSet/>
      <dgm:spPr/>
      <dgm:t>
        <a:bodyPr/>
        <a:lstStyle/>
        <a:p>
          <a:endParaRPr lang="en-US"/>
        </a:p>
      </dgm:t>
    </dgm:pt>
    <dgm:pt modelId="{C8134C7F-1D95-4481-B10E-A9BD6F84200D}" type="sibTrans" cxnId="{217560EE-6B6C-4FE5-B44D-51F1F8DD8315}">
      <dgm:prSet/>
      <dgm:spPr/>
      <dgm:t>
        <a:bodyPr/>
        <a:lstStyle/>
        <a:p>
          <a:endParaRPr lang="en-US"/>
        </a:p>
      </dgm:t>
    </dgm:pt>
    <dgm:pt modelId="{614A0D0B-0125-44E5-8DDB-8463FB85476D}">
      <dgm:prSet/>
      <dgm:spPr/>
      <dgm:t>
        <a:bodyPr/>
        <a:lstStyle/>
        <a:p>
          <a:pPr>
            <a:lnSpc>
              <a:spcPct val="100000"/>
            </a:lnSpc>
            <a:defRPr b="1"/>
          </a:pPr>
          <a:r>
            <a:rPr lang="en-US"/>
            <a:t>Marketing Intelligence System</a:t>
          </a:r>
        </a:p>
      </dgm:t>
    </dgm:pt>
    <dgm:pt modelId="{B23A095B-E795-49B4-8B0B-5BD1D0B2AA68}" type="parTrans" cxnId="{A8DB415C-A954-4D75-98E1-F031AD78AFF4}">
      <dgm:prSet/>
      <dgm:spPr/>
      <dgm:t>
        <a:bodyPr/>
        <a:lstStyle/>
        <a:p>
          <a:endParaRPr lang="en-US"/>
        </a:p>
      </dgm:t>
    </dgm:pt>
    <dgm:pt modelId="{83FE26E7-FE8A-41BA-9E3A-C6A6F6DC5585}" type="sibTrans" cxnId="{A8DB415C-A954-4D75-98E1-F031AD78AFF4}">
      <dgm:prSet/>
      <dgm:spPr/>
      <dgm:t>
        <a:bodyPr/>
        <a:lstStyle/>
        <a:p>
          <a:endParaRPr lang="en-US"/>
        </a:p>
      </dgm:t>
    </dgm:pt>
    <dgm:pt modelId="{6E6926AB-A3CC-4615-BB2B-ADF2C0357D6C}">
      <dgm:prSet/>
      <dgm:spPr/>
      <dgm:t>
        <a:bodyPr/>
        <a:lstStyle/>
        <a:p>
          <a:pPr>
            <a:lnSpc>
              <a:spcPct val="100000"/>
            </a:lnSpc>
            <a:defRPr b="1"/>
          </a:pPr>
          <a:r>
            <a:rPr lang="en-US"/>
            <a:t>Marketing Decision Support System (DSS)</a:t>
          </a:r>
        </a:p>
      </dgm:t>
    </dgm:pt>
    <dgm:pt modelId="{B12FB412-9988-4751-BDC0-5BB55577CC08}" type="parTrans" cxnId="{0653A572-8C90-4958-8C11-5EFD58A6E0A9}">
      <dgm:prSet/>
      <dgm:spPr/>
      <dgm:t>
        <a:bodyPr/>
        <a:lstStyle/>
        <a:p>
          <a:endParaRPr lang="en-US"/>
        </a:p>
      </dgm:t>
    </dgm:pt>
    <dgm:pt modelId="{59B46107-87EA-4853-8E26-1257B6680857}" type="sibTrans" cxnId="{0653A572-8C90-4958-8C11-5EFD58A6E0A9}">
      <dgm:prSet/>
      <dgm:spPr/>
      <dgm:t>
        <a:bodyPr/>
        <a:lstStyle/>
        <a:p>
          <a:endParaRPr lang="en-US"/>
        </a:p>
      </dgm:t>
    </dgm:pt>
    <dgm:pt modelId="{28CB288C-C15B-4752-80CB-5F85F582003B}">
      <dgm:prSet/>
      <dgm:spPr/>
      <dgm:t>
        <a:bodyPr/>
        <a:lstStyle/>
        <a:p>
          <a:pPr>
            <a:lnSpc>
              <a:spcPct val="100000"/>
            </a:lnSpc>
            <a:defRPr b="1"/>
          </a:pPr>
          <a:r>
            <a:rPr lang="en-US" dirty="0"/>
            <a:t>Marketing Research System</a:t>
          </a:r>
        </a:p>
      </dgm:t>
    </dgm:pt>
    <dgm:pt modelId="{DA06A40A-F48C-4099-B651-5FB1A57C8310}" type="parTrans" cxnId="{F3CF6CBC-D2ED-4120-A7AA-65A7829DFF9C}">
      <dgm:prSet/>
      <dgm:spPr/>
      <dgm:t>
        <a:bodyPr/>
        <a:lstStyle/>
        <a:p>
          <a:endParaRPr lang="en-US"/>
        </a:p>
      </dgm:t>
    </dgm:pt>
    <dgm:pt modelId="{B129FDB9-FAF9-450F-A18F-232432547D26}" type="sibTrans" cxnId="{F3CF6CBC-D2ED-4120-A7AA-65A7829DFF9C}">
      <dgm:prSet/>
      <dgm:spPr/>
      <dgm:t>
        <a:bodyPr/>
        <a:lstStyle/>
        <a:p>
          <a:endParaRPr lang="en-US"/>
        </a:p>
      </dgm:t>
    </dgm:pt>
    <dgm:pt modelId="{6D844D06-925E-4D4C-9F1A-2F35BFB08DD7}" type="pres">
      <dgm:prSet presAssocID="{B34C276D-2F37-41C4-ADF2-3400B9BA559C}" presName="root" presStyleCnt="0">
        <dgm:presLayoutVars>
          <dgm:dir/>
          <dgm:resizeHandles val="exact"/>
        </dgm:presLayoutVars>
      </dgm:prSet>
      <dgm:spPr/>
    </dgm:pt>
    <dgm:pt modelId="{5E040E1D-9E16-46F1-B7D3-54D7867CC26B}" type="pres">
      <dgm:prSet presAssocID="{A9051755-A791-4178-96AA-03D08B0B5515}" presName="compNode" presStyleCnt="0"/>
      <dgm:spPr/>
    </dgm:pt>
    <dgm:pt modelId="{A658BECE-7757-4DA4-BE8A-63B147365F92}" type="pres">
      <dgm:prSet presAssocID="{A9051755-A791-4178-96AA-03D08B0B551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F0F1E7C-316F-4738-BED7-2D11C6928715}" type="pres">
      <dgm:prSet presAssocID="{A9051755-A791-4178-96AA-03D08B0B5515}" presName="iconSpace" presStyleCnt="0"/>
      <dgm:spPr/>
    </dgm:pt>
    <dgm:pt modelId="{D2C1B526-447F-4C94-94A8-64043A897763}" type="pres">
      <dgm:prSet presAssocID="{A9051755-A791-4178-96AA-03D08B0B5515}" presName="parTx" presStyleLbl="revTx" presStyleIdx="0" presStyleCnt="8">
        <dgm:presLayoutVars>
          <dgm:chMax val="0"/>
          <dgm:chPref val="0"/>
        </dgm:presLayoutVars>
      </dgm:prSet>
      <dgm:spPr/>
    </dgm:pt>
    <dgm:pt modelId="{5FA13261-B70F-41C2-9284-3F7E8DCAD779}" type="pres">
      <dgm:prSet presAssocID="{A9051755-A791-4178-96AA-03D08B0B5515}" presName="txSpace" presStyleCnt="0"/>
      <dgm:spPr/>
    </dgm:pt>
    <dgm:pt modelId="{48DA7C0C-E3E0-4749-AA81-46F036678F5A}" type="pres">
      <dgm:prSet presAssocID="{A9051755-A791-4178-96AA-03D08B0B5515}" presName="desTx" presStyleLbl="revTx" presStyleIdx="1" presStyleCnt="8">
        <dgm:presLayoutVars/>
      </dgm:prSet>
      <dgm:spPr/>
    </dgm:pt>
    <dgm:pt modelId="{4F24F216-6F13-47A8-A107-E42D7EF9E76F}" type="pres">
      <dgm:prSet presAssocID="{C8134C7F-1D95-4481-B10E-A9BD6F84200D}" presName="sibTrans" presStyleCnt="0"/>
      <dgm:spPr/>
    </dgm:pt>
    <dgm:pt modelId="{657CE3A7-59CE-4F98-B3C7-0E7E9FF3C356}" type="pres">
      <dgm:prSet presAssocID="{614A0D0B-0125-44E5-8DDB-8463FB85476D}" presName="compNode" presStyleCnt="0"/>
      <dgm:spPr/>
    </dgm:pt>
    <dgm:pt modelId="{7A28576B-58E1-4FAF-A4E5-31C66D4A2D9D}" type="pres">
      <dgm:prSet presAssocID="{614A0D0B-0125-44E5-8DDB-8463FB8547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54B68A5-2252-4F94-A973-87B5A5DB45EE}" type="pres">
      <dgm:prSet presAssocID="{614A0D0B-0125-44E5-8DDB-8463FB85476D}" presName="iconSpace" presStyleCnt="0"/>
      <dgm:spPr/>
    </dgm:pt>
    <dgm:pt modelId="{C7C30D15-5EFE-47CE-8C25-A00C871EE027}" type="pres">
      <dgm:prSet presAssocID="{614A0D0B-0125-44E5-8DDB-8463FB85476D}" presName="parTx" presStyleLbl="revTx" presStyleIdx="2" presStyleCnt="8">
        <dgm:presLayoutVars>
          <dgm:chMax val="0"/>
          <dgm:chPref val="0"/>
        </dgm:presLayoutVars>
      </dgm:prSet>
      <dgm:spPr/>
    </dgm:pt>
    <dgm:pt modelId="{D87D53CE-3683-4EA1-A3E5-0404E8B634ED}" type="pres">
      <dgm:prSet presAssocID="{614A0D0B-0125-44E5-8DDB-8463FB85476D}" presName="txSpace" presStyleCnt="0"/>
      <dgm:spPr/>
    </dgm:pt>
    <dgm:pt modelId="{911A1F60-00AA-4073-925B-E5710E4D8E69}" type="pres">
      <dgm:prSet presAssocID="{614A0D0B-0125-44E5-8DDB-8463FB85476D}" presName="desTx" presStyleLbl="revTx" presStyleIdx="3" presStyleCnt="8">
        <dgm:presLayoutVars/>
      </dgm:prSet>
      <dgm:spPr/>
    </dgm:pt>
    <dgm:pt modelId="{9070FFE2-F446-4370-A4A4-4F20C8AD92A3}" type="pres">
      <dgm:prSet presAssocID="{83FE26E7-FE8A-41BA-9E3A-C6A6F6DC5585}" presName="sibTrans" presStyleCnt="0"/>
      <dgm:spPr/>
    </dgm:pt>
    <dgm:pt modelId="{19EE143E-709C-4680-BA27-521622DA4EDC}" type="pres">
      <dgm:prSet presAssocID="{6E6926AB-A3CC-4615-BB2B-ADF2C0357D6C}" presName="compNode" presStyleCnt="0"/>
      <dgm:spPr/>
    </dgm:pt>
    <dgm:pt modelId="{9CFB48A4-6DD7-4137-B387-9DB48DCBEB6D}" type="pres">
      <dgm:prSet presAssocID="{6E6926AB-A3CC-4615-BB2B-ADF2C0357D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0894A960-9DED-4E82-97E1-E14CCD44F203}" type="pres">
      <dgm:prSet presAssocID="{6E6926AB-A3CC-4615-BB2B-ADF2C0357D6C}" presName="iconSpace" presStyleCnt="0"/>
      <dgm:spPr/>
    </dgm:pt>
    <dgm:pt modelId="{A5C2F119-87D2-4E3C-94F9-D51018DB9FB0}" type="pres">
      <dgm:prSet presAssocID="{6E6926AB-A3CC-4615-BB2B-ADF2C0357D6C}" presName="parTx" presStyleLbl="revTx" presStyleIdx="4" presStyleCnt="8">
        <dgm:presLayoutVars>
          <dgm:chMax val="0"/>
          <dgm:chPref val="0"/>
        </dgm:presLayoutVars>
      </dgm:prSet>
      <dgm:spPr/>
    </dgm:pt>
    <dgm:pt modelId="{972A1352-809D-4AE6-BB3F-F5FE36AFFB13}" type="pres">
      <dgm:prSet presAssocID="{6E6926AB-A3CC-4615-BB2B-ADF2C0357D6C}" presName="txSpace" presStyleCnt="0"/>
      <dgm:spPr/>
    </dgm:pt>
    <dgm:pt modelId="{5EE16037-4AEB-4D90-9067-0CF50B02CF1C}" type="pres">
      <dgm:prSet presAssocID="{6E6926AB-A3CC-4615-BB2B-ADF2C0357D6C}" presName="desTx" presStyleLbl="revTx" presStyleIdx="5" presStyleCnt="8">
        <dgm:presLayoutVars/>
      </dgm:prSet>
      <dgm:spPr/>
    </dgm:pt>
    <dgm:pt modelId="{B62D23DB-510C-47E8-90A2-7CA8D601A351}" type="pres">
      <dgm:prSet presAssocID="{59B46107-87EA-4853-8E26-1257B6680857}" presName="sibTrans" presStyleCnt="0"/>
      <dgm:spPr/>
    </dgm:pt>
    <dgm:pt modelId="{D285292A-4F91-488F-AEDF-FB87962B641C}" type="pres">
      <dgm:prSet presAssocID="{28CB288C-C15B-4752-80CB-5F85F582003B}" presName="compNode" presStyleCnt="0"/>
      <dgm:spPr/>
    </dgm:pt>
    <dgm:pt modelId="{0FF9F075-B567-47C0-B12D-816021F468B0}" type="pres">
      <dgm:prSet presAssocID="{28CB288C-C15B-4752-80CB-5F85F58200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14B44921-52F5-4BF8-BF59-AF67B2C2740D}" type="pres">
      <dgm:prSet presAssocID="{28CB288C-C15B-4752-80CB-5F85F582003B}" presName="iconSpace" presStyleCnt="0"/>
      <dgm:spPr/>
    </dgm:pt>
    <dgm:pt modelId="{09C14A7C-65DE-49EF-B7EA-C3476418ED7D}" type="pres">
      <dgm:prSet presAssocID="{28CB288C-C15B-4752-80CB-5F85F582003B}" presName="parTx" presStyleLbl="revTx" presStyleIdx="6" presStyleCnt="8">
        <dgm:presLayoutVars>
          <dgm:chMax val="0"/>
          <dgm:chPref val="0"/>
        </dgm:presLayoutVars>
      </dgm:prSet>
      <dgm:spPr/>
    </dgm:pt>
    <dgm:pt modelId="{7D216116-7FAB-4A30-A154-F1BA4109825A}" type="pres">
      <dgm:prSet presAssocID="{28CB288C-C15B-4752-80CB-5F85F582003B}" presName="txSpace" presStyleCnt="0"/>
      <dgm:spPr/>
    </dgm:pt>
    <dgm:pt modelId="{479658F7-9E7F-4644-AF14-6B566A1AED9D}" type="pres">
      <dgm:prSet presAssocID="{28CB288C-C15B-4752-80CB-5F85F582003B}" presName="desTx" presStyleLbl="revTx" presStyleIdx="7" presStyleCnt="8">
        <dgm:presLayoutVars/>
      </dgm:prSet>
      <dgm:spPr/>
    </dgm:pt>
  </dgm:ptLst>
  <dgm:cxnLst>
    <dgm:cxn modelId="{BB055426-AF7C-448D-9B22-319872629677}" type="presOf" srcId="{28CB288C-C15B-4752-80CB-5F85F582003B}" destId="{09C14A7C-65DE-49EF-B7EA-C3476418ED7D}" srcOrd="0" destOrd="0" presId="urn:microsoft.com/office/officeart/2018/2/layout/IconLabelDescriptionList"/>
    <dgm:cxn modelId="{A8DB415C-A954-4D75-98E1-F031AD78AFF4}" srcId="{B34C276D-2F37-41C4-ADF2-3400B9BA559C}" destId="{614A0D0B-0125-44E5-8DDB-8463FB85476D}" srcOrd="1" destOrd="0" parTransId="{B23A095B-E795-49B4-8B0B-5BD1D0B2AA68}" sibTransId="{83FE26E7-FE8A-41BA-9E3A-C6A6F6DC5585}"/>
    <dgm:cxn modelId="{0653A572-8C90-4958-8C11-5EFD58A6E0A9}" srcId="{B34C276D-2F37-41C4-ADF2-3400B9BA559C}" destId="{6E6926AB-A3CC-4615-BB2B-ADF2C0357D6C}" srcOrd="2" destOrd="0" parTransId="{B12FB412-9988-4751-BDC0-5BB55577CC08}" sibTransId="{59B46107-87EA-4853-8E26-1257B6680857}"/>
    <dgm:cxn modelId="{E85B3C56-1BBD-497C-AF8F-E05C061BCAFF}" type="presOf" srcId="{A9051755-A791-4178-96AA-03D08B0B5515}" destId="{D2C1B526-447F-4C94-94A8-64043A897763}" srcOrd="0" destOrd="0" presId="urn:microsoft.com/office/officeart/2018/2/layout/IconLabelDescriptionList"/>
    <dgm:cxn modelId="{1767CF80-14FC-48B9-A6BC-C1EE2E59A462}" type="presOf" srcId="{B34C276D-2F37-41C4-ADF2-3400B9BA559C}" destId="{6D844D06-925E-4D4C-9F1A-2F35BFB08DD7}" srcOrd="0" destOrd="0" presId="urn:microsoft.com/office/officeart/2018/2/layout/IconLabelDescriptionList"/>
    <dgm:cxn modelId="{FE16BC88-87ED-402C-AB94-5872EBA4C8DE}" type="presOf" srcId="{614A0D0B-0125-44E5-8DDB-8463FB85476D}" destId="{C7C30D15-5EFE-47CE-8C25-A00C871EE027}" srcOrd="0" destOrd="0" presId="urn:microsoft.com/office/officeart/2018/2/layout/IconLabelDescriptionList"/>
    <dgm:cxn modelId="{F3CF6CBC-D2ED-4120-A7AA-65A7829DFF9C}" srcId="{B34C276D-2F37-41C4-ADF2-3400B9BA559C}" destId="{28CB288C-C15B-4752-80CB-5F85F582003B}" srcOrd="3" destOrd="0" parTransId="{DA06A40A-F48C-4099-B651-5FB1A57C8310}" sibTransId="{B129FDB9-FAF9-450F-A18F-232432547D26}"/>
    <dgm:cxn modelId="{2D62BBC3-13A2-43D5-BBEB-8BB6F4387D70}" type="presOf" srcId="{6E6926AB-A3CC-4615-BB2B-ADF2C0357D6C}" destId="{A5C2F119-87D2-4E3C-94F9-D51018DB9FB0}" srcOrd="0" destOrd="0" presId="urn:microsoft.com/office/officeart/2018/2/layout/IconLabelDescriptionList"/>
    <dgm:cxn modelId="{217560EE-6B6C-4FE5-B44D-51F1F8DD8315}" srcId="{B34C276D-2F37-41C4-ADF2-3400B9BA559C}" destId="{A9051755-A791-4178-96AA-03D08B0B5515}" srcOrd="0" destOrd="0" parTransId="{7A1C0214-2306-4B44-AA1D-F7CFB1118232}" sibTransId="{C8134C7F-1D95-4481-B10E-A9BD6F84200D}"/>
    <dgm:cxn modelId="{72AE8300-1CEB-49B4-AFBA-CC0923DC841D}" type="presParOf" srcId="{6D844D06-925E-4D4C-9F1A-2F35BFB08DD7}" destId="{5E040E1D-9E16-46F1-B7D3-54D7867CC26B}" srcOrd="0" destOrd="0" presId="urn:microsoft.com/office/officeart/2018/2/layout/IconLabelDescriptionList"/>
    <dgm:cxn modelId="{8140DA2E-9D2A-4228-B1D0-1958D705EABC}" type="presParOf" srcId="{5E040E1D-9E16-46F1-B7D3-54D7867CC26B}" destId="{A658BECE-7757-4DA4-BE8A-63B147365F92}" srcOrd="0" destOrd="0" presId="urn:microsoft.com/office/officeart/2018/2/layout/IconLabelDescriptionList"/>
    <dgm:cxn modelId="{D76FB72B-BC67-488F-BDD6-549CB7241082}" type="presParOf" srcId="{5E040E1D-9E16-46F1-B7D3-54D7867CC26B}" destId="{5F0F1E7C-316F-4738-BED7-2D11C6928715}" srcOrd="1" destOrd="0" presId="urn:microsoft.com/office/officeart/2018/2/layout/IconLabelDescriptionList"/>
    <dgm:cxn modelId="{FFA660E9-F5AB-4033-9673-EE5F1B2D1604}" type="presParOf" srcId="{5E040E1D-9E16-46F1-B7D3-54D7867CC26B}" destId="{D2C1B526-447F-4C94-94A8-64043A897763}" srcOrd="2" destOrd="0" presId="urn:microsoft.com/office/officeart/2018/2/layout/IconLabelDescriptionList"/>
    <dgm:cxn modelId="{CC1ADA6E-1EE7-4AFA-8B2C-C1290F6DDBFD}" type="presParOf" srcId="{5E040E1D-9E16-46F1-B7D3-54D7867CC26B}" destId="{5FA13261-B70F-41C2-9284-3F7E8DCAD779}" srcOrd="3" destOrd="0" presId="urn:microsoft.com/office/officeart/2018/2/layout/IconLabelDescriptionList"/>
    <dgm:cxn modelId="{EA8F5452-8121-44EB-A5B6-4F81593FD9FA}" type="presParOf" srcId="{5E040E1D-9E16-46F1-B7D3-54D7867CC26B}" destId="{48DA7C0C-E3E0-4749-AA81-46F036678F5A}" srcOrd="4" destOrd="0" presId="urn:microsoft.com/office/officeart/2018/2/layout/IconLabelDescriptionList"/>
    <dgm:cxn modelId="{64820607-428F-4711-BA0A-0DC29F5B63D2}" type="presParOf" srcId="{6D844D06-925E-4D4C-9F1A-2F35BFB08DD7}" destId="{4F24F216-6F13-47A8-A107-E42D7EF9E76F}" srcOrd="1" destOrd="0" presId="urn:microsoft.com/office/officeart/2018/2/layout/IconLabelDescriptionList"/>
    <dgm:cxn modelId="{39B7EF57-EB63-4367-8E60-07BE91B88345}" type="presParOf" srcId="{6D844D06-925E-4D4C-9F1A-2F35BFB08DD7}" destId="{657CE3A7-59CE-4F98-B3C7-0E7E9FF3C356}" srcOrd="2" destOrd="0" presId="urn:microsoft.com/office/officeart/2018/2/layout/IconLabelDescriptionList"/>
    <dgm:cxn modelId="{E8299C26-50E6-4B26-9FAB-32648175C07E}" type="presParOf" srcId="{657CE3A7-59CE-4F98-B3C7-0E7E9FF3C356}" destId="{7A28576B-58E1-4FAF-A4E5-31C66D4A2D9D}" srcOrd="0" destOrd="0" presId="urn:microsoft.com/office/officeart/2018/2/layout/IconLabelDescriptionList"/>
    <dgm:cxn modelId="{DA539A56-0B19-4362-B4F2-AB8B4B886098}" type="presParOf" srcId="{657CE3A7-59CE-4F98-B3C7-0E7E9FF3C356}" destId="{354B68A5-2252-4F94-A973-87B5A5DB45EE}" srcOrd="1" destOrd="0" presId="urn:microsoft.com/office/officeart/2018/2/layout/IconLabelDescriptionList"/>
    <dgm:cxn modelId="{A4578A13-38AD-46C6-973A-5CF42F72CCF8}" type="presParOf" srcId="{657CE3A7-59CE-4F98-B3C7-0E7E9FF3C356}" destId="{C7C30D15-5EFE-47CE-8C25-A00C871EE027}" srcOrd="2" destOrd="0" presId="urn:microsoft.com/office/officeart/2018/2/layout/IconLabelDescriptionList"/>
    <dgm:cxn modelId="{6052B445-B300-4027-B269-A5EA8CE3797E}" type="presParOf" srcId="{657CE3A7-59CE-4F98-B3C7-0E7E9FF3C356}" destId="{D87D53CE-3683-4EA1-A3E5-0404E8B634ED}" srcOrd="3" destOrd="0" presId="urn:microsoft.com/office/officeart/2018/2/layout/IconLabelDescriptionList"/>
    <dgm:cxn modelId="{EC6533E8-6000-4E56-9D2A-D41A3C3F26B1}" type="presParOf" srcId="{657CE3A7-59CE-4F98-B3C7-0E7E9FF3C356}" destId="{911A1F60-00AA-4073-925B-E5710E4D8E69}" srcOrd="4" destOrd="0" presId="urn:microsoft.com/office/officeart/2018/2/layout/IconLabelDescriptionList"/>
    <dgm:cxn modelId="{A046F3B6-C743-47DC-A9EB-EF23B093083D}" type="presParOf" srcId="{6D844D06-925E-4D4C-9F1A-2F35BFB08DD7}" destId="{9070FFE2-F446-4370-A4A4-4F20C8AD92A3}" srcOrd="3" destOrd="0" presId="urn:microsoft.com/office/officeart/2018/2/layout/IconLabelDescriptionList"/>
    <dgm:cxn modelId="{E5535F33-171E-41D7-AFF1-2C5340DD302D}" type="presParOf" srcId="{6D844D06-925E-4D4C-9F1A-2F35BFB08DD7}" destId="{19EE143E-709C-4680-BA27-521622DA4EDC}" srcOrd="4" destOrd="0" presId="urn:microsoft.com/office/officeart/2018/2/layout/IconLabelDescriptionList"/>
    <dgm:cxn modelId="{8A0FCA48-5DA5-47A6-8CB0-DEBFBF9A8B39}" type="presParOf" srcId="{19EE143E-709C-4680-BA27-521622DA4EDC}" destId="{9CFB48A4-6DD7-4137-B387-9DB48DCBEB6D}" srcOrd="0" destOrd="0" presId="urn:microsoft.com/office/officeart/2018/2/layout/IconLabelDescriptionList"/>
    <dgm:cxn modelId="{3E943D8D-CF03-4DAF-9FF3-E5B01F2550C1}" type="presParOf" srcId="{19EE143E-709C-4680-BA27-521622DA4EDC}" destId="{0894A960-9DED-4E82-97E1-E14CCD44F203}" srcOrd="1" destOrd="0" presId="urn:microsoft.com/office/officeart/2018/2/layout/IconLabelDescriptionList"/>
    <dgm:cxn modelId="{58C01278-2ED1-404F-9637-29BE46A40291}" type="presParOf" srcId="{19EE143E-709C-4680-BA27-521622DA4EDC}" destId="{A5C2F119-87D2-4E3C-94F9-D51018DB9FB0}" srcOrd="2" destOrd="0" presId="urn:microsoft.com/office/officeart/2018/2/layout/IconLabelDescriptionList"/>
    <dgm:cxn modelId="{4F107E45-7D0D-4AA9-AF93-A2211121B36F}" type="presParOf" srcId="{19EE143E-709C-4680-BA27-521622DA4EDC}" destId="{972A1352-809D-4AE6-BB3F-F5FE36AFFB13}" srcOrd="3" destOrd="0" presId="urn:microsoft.com/office/officeart/2018/2/layout/IconLabelDescriptionList"/>
    <dgm:cxn modelId="{63ED6810-6B6B-4239-92F8-4E4A62DF1A82}" type="presParOf" srcId="{19EE143E-709C-4680-BA27-521622DA4EDC}" destId="{5EE16037-4AEB-4D90-9067-0CF50B02CF1C}" srcOrd="4" destOrd="0" presId="urn:microsoft.com/office/officeart/2018/2/layout/IconLabelDescriptionList"/>
    <dgm:cxn modelId="{937D0E91-9B54-42F3-80C6-E1B1F8B226BC}" type="presParOf" srcId="{6D844D06-925E-4D4C-9F1A-2F35BFB08DD7}" destId="{B62D23DB-510C-47E8-90A2-7CA8D601A351}" srcOrd="5" destOrd="0" presId="urn:microsoft.com/office/officeart/2018/2/layout/IconLabelDescriptionList"/>
    <dgm:cxn modelId="{F314F24D-6FCB-492A-94A6-DA9A0DEAE9AC}" type="presParOf" srcId="{6D844D06-925E-4D4C-9F1A-2F35BFB08DD7}" destId="{D285292A-4F91-488F-AEDF-FB87962B641C}" srcOrd="6" destOrd="0" presId="urn:microsoft.com/office/officeart/2018/2/layout/IconLabelDescriptionList"/>
    <dgm:cxn modelId="{81E8EE45-EED7-4DF2-A6AC-4FE463062733}" type="presParOf" srcId="{D285292A-4F91-488F-AEDF-FB87962B641C}" destId="{0FF9F075-B567-47C0-B12D-816021F468B0}" srcOrd="0" destOrd="0" presId="urn:microsoft.com/office/officeart/2018/2/layout/IconLabelDescriptionList"/>
    <dgm:cxn modelId="{2209BE81-D1A5-4CFE-B88B-F780E50ED8F6}" type="presParOf" srcId="{D285292A-4F91-488F-AEDF-FB87962B641C}" destId="{14B44921-52F5-4BF8-BF59-AF67B2C2740D}" srcOrd="1" destOrd="0" presId="urn:microsoft.com/office/officeart/2018/2/layout/IconLabelDescriptionList"/>
    <dgm:cxn modelId="{83E60464-2C2D-41D8-A6E9-6453013B7260}" type="presParOf" srcId="{D285292A-4F91-488F-AEDF-FB87962B641C}" destId="{09C14A7C-65DE-49EF-B7EA-C3476418ED7D}" srcOrd="2" destOrd="0" presId="urn:microsoft.com/office/officeart/2018/2/layout/IconLabelDescriptionList"/>
    <dgm:cxn modelId="{4970644F-624D-4906-998E-664F61D84429}" type="presParOf" srcId="{D285292A-4F91-488F-AEDF-FB87962B641C}" destId="{7D216116-7FAB-4A30-A154-F1BA4109825A}" srcOrd="3" destOrd="0" presId="urn:microsoft.com/office/officeart/2018/2/layout/IconLabelDescriptionList"/>
    <dgm:cxn modelId="{6A241F23-9D5F-4C57-B9CB-2F134B8D7EAE}" type="presParOf" srcId="{D285292A-4F91-488F-AEDF-FB87962B641C}" destId="{479658F7-9E7F-4644-AF14-6B566A1AED9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FF0A04-9A28-4F32-8751-E41554314CB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292EA5F-A84A-48A7-BB09-3CF9B62B6F7A}">
      <dgm:prSet/>
      <dgm:spPr/>
      <dgm:t>
        <a:bodyPr/>
        <a:lstStyle/>
        <a:p>
          <a:r>
            <a:rPr lang="en-US"/>
            <a:t>Define Marketing Research</a:t>
          </a:r>
        </a:p>
      </dgm:t>
    </dgm:pt>
    <dgm:pt modelId="{EB595D36-5A7B-4D8B-83A9-0F258B8B70FC}" type="parTrans" cxnId="{0477884F-774F-4A65-864E-A6CEF982975D}">
      <dgm:prSet/>
      <dgm:spPr/>
      <dgm:t>
        <a:bodyPr/>
        <a:lstStyle/>
        <a:p>
          <a:endParaRPr lang="en-US"/>
        </a:p>
      </dgm:t>
    </dgm:pt>
    <dgm:pt modelId="{03BE0113-A70D-4786-A863-236581E732FA}" type="sibTrans" cxnId="{0477884F-774F-4A65-864E-A6CEF982975D}">
      <dgm:prSet/>
      <dgm:spPr/>
      <dgm:t>
        <a:bodyPr/>
        <a:lstStyle/>
        <a:p>
          <a:endParaRPr lang="en-US"/>
        </a:p>
      </dgm:t>
    </dgm:pt>
    <dgm:pt modelId="{45EDFAF3-744B-4681-A103-EA0EA210F09C}">
      <dgm:prSet/>
      <dgm:spPr/>
      <dgm:t>
        <a:bodyPr/>
        <a:lstStyle/>
        <a:p>
          <a:r>
            <a:rPr lang="en-US"/>
            <a:t>Purpose of Marketing Research</a:t>
          </a:r>
        </a:p>
      </dgm:t>
    </dgm:pt>
    <dgm:pt modelId="{CE0B189C-5AA7-45C9-B565-01BC1CB21196}" type="parTrans" cxnId="{9B0BB1C1-74C7-4390-9163-26DC00930A74}">
      <dgm:prSet/>
      <dgm:spPr/>
      <dgm:t>
        <a:bodyPr/>
        <a:lstStyle/>
        <a:p>
          <a:endParaRPr lang="en-US"/>
        </a:p>
      </dgm:t>
    </dgm:pt>
    <dgm:pt modelId="{4717D150-F204-491F-A6E3-19FACED10911}" type="sibTrans" cxnId="{9B0BB1C1-74C7-4390-9163-26DC00930A74}">
      <dgm:prSet/>
      <dgm:spPr/>
      <dgm:t>
        <a:bodyPr/>
        <a:lstStyle/>
        <a:p>
          <a:endParaRPr lang="en-US"/>
        </a:p>
      </dgm:t>
    </dgm:pt>
    <dgm:pt modelId="{D534D49C-ACD3-4E41-8B2F-81CCEC4C9E92}">
      <dgm:prSet/>
      <dgm:spPr/>
      <dgm:t>
        <a:bodyPr/>
        <a:lstStyle/>
        <a:p>
          <a:r>
            <a:rPr lang="en-US"/>
            <a:t>Marketing Research Problems </a:t>
          </a:r>
        </a:p>
      </dgm:t>
    </dgm:pt>
    <dgm:pt modelId="{0168603E-4208-4BD5-8438-682B04C0EA4C}" type="parTrans" cxnId="{6A808BBB-139C-4229-841B-800F94B8ECFA}">
      <dgm:prSet/>
      <dgm:spPr/>
      <dgm:t>
        <a:bodyPr/>
        <a:lstStyle/>
        <a:p>
          <a:endParaRPr lang="en-US"/>
        </a:p>
      </dgm:t>
    </dgm:pt>
    <dgm:pt modelId="{62F9370B-0A36-4C40-9C5C-025206F07B03}" type="sibTrans" cxnId="{6A808BBB-139C-4229-841B-800F94B8ECFA}">
      <dgm:prSet/>
      <dgm:spPr/>
      <dgm:t>
        <a:bodyPr/>
        <a:lstStyle/>
        <a:p>
          <a:endParaRPr lang="en-US"/>
        </a:p>
      </dgm:t>
    </dgm:pt>
    <dgm:pt modelId="{57E26AD5-53D0-46ED-89B6-851131947CC2}">
      <dgm:prSet/>
      <dgm:spPr/>
      <dgm:t>
        <a:bodyPr/>
        <a:lstStyle/>
        <a:p>
          <a:r>
            <a:rPr lang="en-US"/>
            <a:t>Function of Marketing Research </a:t>
          </a:r>
        </a:p>
      </dgm:t>
    </dgm:pt>
    <dgm:pt modelId="{EBBD656E-F028-4A38-8CA2-F31BE440941C}" type="parTrans" cxnId="{2B1CCA98-17C6-4B51-94E4-89942558D19D}">
      <dgm:prSet/>
      <dgm:spPr/>
      <dgm:t>
        <a:bodyPr/>
        <a:lstStyle/>
        <a:p>
          <a:endParaRPr lang="en-US"/>
        </a:p>
      </dgm:t>
    </dgm:pt>
    <dgm:pt modelId="{5B256EFD-D5CB-4EED-B63F-E9020C3A6986}" type="sibTrans" cxnId="{2B1CCA98-17C6-4B51-94E4-89942558D19D}">
      <dgm:prSet/>
      <dgm:spPr/>
      <dgm:t>
        <a:bodyPr/>
        <a:lstStyle/>
        <a:p>
          <a:endParaRPr lang="en-US"/>
        </a:p>
      </dgm:t>
    </dgm:pt>
    <dgm:pt modelId="{280FA6E3-52D2-4B40-AD0C-D4B7820F587D}">
      <dgm:prSet/>
      <dgm:spPr/>
      <dgm:t>
        <a:bodyPr/>
        <a:lstStyle/>
        <a:p>
          <a:r>
            <a:rPr lang="en-US"/>
            <a:t>Marketing Information System</a:t>
          </a:r>
        </a:p>
      </dgm:t>
    </dgm:pt>
    <dgm:pt modelId="{9BF06BA5-B201-4E9A-A1F5-BA7B553F3A76}" type="parTrans" cxnId="{EA5D1147-A778-4E16-BE11-850B029A721D}">
      <dgm:prSet/>
      <dgm:spPr/>
      <dgm:t>
        <a:bodyPr/>
        <a:lstStyle/>
        <a:p>
          <a:endParaRPr lang="en-US"/>
        </a:p>
      </dgm:t>
    </dgm:pt>
    <dgm:pt modelId="{6C7EA74D-F91B-4842-BDCE-5DCFDBFCDB83}" type="sibTrans" cxnId="{EA5D1147-A778-4E16-BE11-850B029A721D}">
      <dgm:prSet/>
      <dgm:spPr/>
      <dgm:t>
        <a:bodyPr/>
        <a:lstStyle/>
        <a:p>
          <a:endParaRPr lang="en-US"/>
        </a:p>
      </dgm:t>
    </dgm:pt>
    <dgm:pt modelId="{C7D2085E-5621-46DC-BBBA-78ED1EC961FF}" type="pres">
      <dgm:prSet presAssocID="{B4FF0A04-9A28-4F32-8751-E41554314CB8}" presName="linear" presStyleCnt="0">
        <dgm:presLayoutVars>
          <dgm:animLvl val="lvl"/>
          <dgm:resizeHandles val="exact"/>
        </dgm:presLayoutVars>
      </dgm:prSet>
      <dgm:spPr/>
    </dgm:pt>
    <dgm:pt modelId="{E1F0D3F6-3982-4F0D-A5CC-4D0ADCE6B9AC}" type="pres">
      <dgm:prSet presAssocID="{4292EA5F-A84A-48A7-BB09-3CF9B62B6F7A}" presName="parentText" presStyleLbl="node1" presStyleIdx="0" presStyleCnt="5">
        <dgm:presLayoutVars>
          <dgm:chMax val="0"/>
          <dgm:bulletEnabled val="1"/>
        </dgm:presLayoutVars>
      </dgm:prSet>
      <dgm:spPr/>
    </dgm:pt>
    <dgm:pt modelId="{FFFF9843-A95F-45F6-B685-4CDC5167D972}" type="pres">
      <dgm:prSet presAssocID="{03BE0113-A70D-4786-A863-236581E732FA}" presName="spacer" presStyleCnt="0"/>
      <dgm:spPr/>
    </dgm:pt>
    <dgm:pt modelId="{4D90892F-958A-4373-871A-F1D5B87C314A}" type="pres">
      <dgm:prSet presAssocID="{45EDFAF3-744B-4681-A103-EA0EA210F09C}" presName="parentText" presStyleLbl="node1" presStyleIdx="1" presStyleCnt="5">
        <dgm:presLayoutVars>
          <dgm:chMax val="0"/>
          <dgm:bulletEnabled val="1"/>
        </dgm:presLayoutVars>
      </dgm:prSet>
      <dgm:spPr/>
    </dgm:pt>
    <dgm:pt modelId="{B92A90FC-C6A1-4D0B-86BA-EEB8F06C4460}" type="pres">
      <dgm:prSet presAssocID="{4717D150-F204-491F-A6E3-19FACED10911}" presName="spacer" presStyleCnt="0"/>
      <dgm:spPr/>
    </dgm:pt>
    <dgm:pt modelId="{DD232647-BC73-4107-B61B-A749F1541DD7}" type="pres">
      <dgm:prSet presAssocID="{D534D49C-ACD3-4E41-8B2F-81CCEC4C9E92}" presName="parentText" presStyleLbl="node1" presStyleIdx="2" presStyleCnt="5">
        <dgm:presLayoutVars>
          <dgm:chMax val="0"/>
          <dgm:bulletEnabled val="1"/>
        </dgm:presLayoutVars>
      </dgm:prSet>
      <dgm:spPr/>
    </dgm:pt>
    <dgm:pt modelId="{1AF2A0B3-0CA4-40D1-A544-93B54FD89016}" type="pres">
      <dgm:prSet presAssocID="{62F9370B-0A36-4C40-9C5C-025206F07B03}" presName="spacer" presStyleCnt="0"/>
      <dgm:spPr/>
    </dgm:pt>
    <dgm:pt modelId="{A50011DD-3C55-48D5-92EC-D1777D2415A8}" type="pres">
      <dgm:prSet presAssocID="{57E26AD5-53D0-46ED-89B6-851131947CC2}" presName="parentText" presStyleLbl="node1" presStyleIdx="3" presStyleCnt="5">
        <dgm:presLayoutVars>
          <dgm:chMax val="0"/>
          <dgm:bulletEnabled val="1"/>
        </dgm:presLayoutVars>
      </dgm:prSet>
      <dgm:spPr/>
    </dgm:pt>
    <dgm:pt modelId="{9F0218A8-E857-41F6-A856-7AF7EAFD6961}" type="pres">
      <dgm:prSet presAssocID="{5B256EFD-D5CB-4EED-B63F-E9020C3A6986}" presName="spacer" presStyleCnt="0"/>
      <dgm:spPr/>
    </dgm:pt>
    <dgm:pt modelId="{7F677DCB-70AA-4A2D-A928-2622FD8C7E32}" type="pres">
      <dgm:prSet presAssocID="{280FA6E3-52D2-4B40-AD0C-D4B7820F587D}" presName="parentText" presStyleLbl="node1" presStyleIdx="4" presStyleCnt="5">
        <dgm:presLayoutVars>
          <dgm:chMax val="0"/>
          <dgm:bulletEnabled val="1"/>
        </dgm:presLayoutVars>
      </dgm:prSet>
      <dgm:spPr/>
    </dgm:pt>
  </dgm:ptLst>
  <dgm:cxnLst>
    <dgm:cxn modelId="{8E7BAB27-E07B-4D99-8FAE-258D5759A94C}" type="presOf" srcId="{4292EA5F-A84A-48A7-BB09-3CF9B62B6F7A}" destId="{E1F0D3F6-3982-4F0D-A5CC-4D0ADCE6B9AC}" srcOrd="0" destOrd="0" presId="urn:microsoft.com/office/officeart/2005/8/layout/vList2"/>
    <dgm:cxn modelId="{EA5D1147-A778-4E16-BE11-850B029A721D}" srcId="{B4FF0A04-9A28-4F32-8751-E41554314CB8}" destId="{280FA6E3-52D2-4B40-AD0C-D4B7820F587D}" srcOrd="4" destOrd="0" parTransId="{9BF06BA5-B201-4E9A-A1F5-BA7B553F3A76}" sibTransId="{6C7EA74D-F91B-4842-BDCE-5DCFDBFCDB83}"/>
    <dgm:cxn modelId="{50F1A549-4CC1-4834-AE67-A3F03D8A8023}" type="presOf" srcId="{B4FF0A04-9A28-4F32-8751-E41554314CB8}" destId="{C7D2085E-5621-46DC-BBBA-78ED1EC961FF}" srcOrd="0" destOrd="0" presId="urn:microsoft.com/office/officeart/2005/8/layout/vList2"/>
    <dgm:cxn modelId="{0477884F-774F-4A65-864E-A6CEF982975D}" srcId="{B4FF0A04-9A28-4F32-8751-E41554314CB8}" destId="{4292EA5F-A84A-48A7-BB09-3CF9B62B6F7A}" srcOrd="0" destOrd="0" parTransId="{EB595D36-5A7B-4D8B-83A9-0F258B8B70FC}" sibTransId="{03BE0113-A70D-4786-A863-236581E732FA}"/>
    <dgm:cxn modelId="{2B1CCA98-17C6-4B51-94E4-89942558D19D}" srcId="{B4FF0A04-9A28-4F32-8751-E41554314CB8}" destId="{57E26AD5-53D0-46ED-89B6-851131947CC2}" srcOrd="3" destOrd="0" parTransId="{EBBD656E-F028-4A38-8CA2-F31BE440941C}" sibTransId="{5B256EFD-D5CB-4EED-B63F-E9020C3A6986}"/>
    <dgm:cxn modelId="{8294EBA4-6994-4A84-9388-F81FAB13C88A}" type="presOf" srcId="{280FA6E3-52D2-4B40-AD0C-D4B7820F587D}" destId="{7F677DCB-70AA-4A2D-A928-2622FD8C7E32}" srcOrd="0" destOrd="0" presId="urn:microsoft.com/office/officeart/2005/8/layout/vList2"/>
    <dgm:cxn modelId="{B91851A6-FEF6-498B-AE04-CB1D664479DD}" type="presOf" srcId="{45EDFAF3-744B-4681-A103-EA0EA210F09C}" destId="{4D90892F-958A-4373-871A-F1D5B87C314A}" srcOrd="0" destOrd="0" presId="urn:microsoft.com/office/officeart/2005/8/layout/vList2"/>
    <dgm:cxn modelId="{6A808BBB-139C-4229-841B-800F94B8ECFA}" srcId="{B4FF0A04-9A28-4F32-8751-E41554314CB8}" destId="{D534D49C-ACD3-4E41-8B2F-81CCEC4C9E92}" srcOrd="2" destOrd="0" parTransId="{0168603E-4208-4BD5-8438-682B04C0EA4C}" sibTransId="{62F9370B-0A36-4C40-9C5C-025206F07B03}"/>
    <dgm:cxn modelId="{9B0BB1C1-74C7-4390-9163-26DC00930A74}" srcId="{B4FF0A04-9A28-4F32-8751-E41554314CB8}" destId="{45EDFAF3-744B-4681-A103-EA0EA210F09C}" srcOrd="1" destOrd="0" parTransId="{CE0B189C-5AA7-45C9-B565-01BC1CB21196}" sibTransId="{4717D150-F204-491F-A6E3-19FACED10911}"/>
    <dgm:cxn modelId="{9D59C3E0-704D-43D3-AD2A-E3880A86EFA2}" type="presOf" srcId="{D534D49C-ACD3-4E41-8B2F-81CCEC4C9E92}" destId="{DD232647-BC73-4107-B61B-A749F1541DD7}" srcOrd="0" destOrd="0" presId="urn:microsoft.com/office/officeart/2005/8/layout/vList2"/>
    <dgm:cxn modelId="{2CB06BEC-ABF5-43CC-BFD0-AFFFBD23EC83}" type="presOf" srcId="{57E26AD5-53D0-46ED-89B6-851131947CC2}" destId="{A50011DD-3C55-48D5-92EC-D1777D2415A8}" srcOrd="0" destOrd="0" presId="urn:microsoft.com/office/officeart/2005/8/layout/vList2"/>
    <dgm:cxn modelId="{A1B3F4F7-B384-47DB-9378-0A9488A74C74}" type="presParOf" srcId="{C7D2085E-5621-46DC-BBBA-78ED1EC961FF}" destId="{E1F0D3F6-3982-4F0D-A5CC-4D0ADCE6B9AC}" srcOrd="0" destOrd="0" presId="urn:microsoft.com/office/officeart/2005/8/layout/vList2"/>
    <dgm:cxn modelId="{DC979824-3DCF-490F-B06F-C95B23CC754C}" type="presParOf" srcId="{C7D2085E-5621-46DC-BBBA-78ED1EC961FF}" destId="{FFFF9843-A95F-45F6-B685-4CDC5167D972}" srcOrd="1" destOrd="0" presId="urn:microsoft.com/office/officeart/2005/8/layout/vList2"/>
    <dgm:cxn modelId="{5EC84EF7-5470-4E07-B306-28EEA0ACF8B0}" type="presParOf" srcId="{C7D2085E-5621-46DC-BBBA-78ED1EC961FF}" destId="{4D90892F-958A-4373-871A-F1D5B87C314A}" srcOrd="2" destOrd="0" presId="urn:microsoft.com/office/officeart/2005/8/layout/vList2"/>
    <dgm:cxn modelId="{6E48B981-1866-4CBE-9801-19702FF4E808}" type="presParOf" srcId="{C7D2085E-5621-46DC-BBBA-78ED1EC961FF}" destId="{B92A90FC-C6A1-4D0B-86BA-EEB8F06C4460}" srcOrd="3" destOrd="0" presId="urn:microsoft.com/office/officeart/2005/8/layout/vList2"/>
    <dgm:cxn modelId="{5777DF43-0687-4440-8E78-59B3F522BD09}" type="presParOf" srcId="{C7D2085E-5621-46DC-BBBA-78ED1EC961FF}" destId="{DD232647-BC73-4107-B61B-A749F1541DD7}" srcOrd="4" destOrd="0" presId="urn:microsoft.com/office/officeart/2005/8/layout/vList2"/>
    <dgm:cxn modelId="{161F63E3-253A-41DE-BF5E-60F22C90E219}" type="presParOf" srcId="{C7D2085E-5621-46DC-BBBA-78ED1EC961FF}" destId="{1AF2A0B3-0CA4-40D1-A544-93B54FD89016}" srcOrd="5" destOrd="0" presId="urn:microsoft.com/office/officeart/2005/8/layout/vList2"/>
    <dgm:cxn modelId="{C6106318-AA93-41D4-9076-672810F0435B}" type="presParOf" srcId="{C7D2085E-5621-46DC-BBBA-78ED1EC961FF}" destId="{A50011DD-3C55-48D5-92EC-D1777D2415A8}" srcOrd="6" destOrd="0" presId="urn:microsoft.com/office/officeart/2005/8/layout/vList2"/>
    <dgm:cxn modelId="{8F1D3BD4-35DE-438A-A2B2-6CD37305AC7E}" type="presParOf" srcId="{C7D2085E-5621-46DC-BBBA-78ED1EC961FF}" destId="{9F0218A8-E857-41F6-A856-7AF7EAFD6961}" srcOrd="7" destOrd="0" presId="urn:microsoft.com/office/officeart/2005/8/layout/vList2"/>
    <dgm:cxn modelId="{29F8064B-E520-4F20-B904-06F65D60F8B6}" type="presParOf" srcId="{C7D2085E-5621-46DC-BBBA-78ED1EC961FF}" destId="{7F677DCB-70AA-4A2D-A928-2622FD8C7E3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360FE3E-A0A8-4286-9778-D8747BF1EE16}" type="doc">
      <dgm:prSet loTypeId="urn:microsoft.com/office/officeart/2016/7/layout/RepeatingBendingProcessNew" loCatId="process" qsTypeId="urn:microsoft.com/office/officeart/2005/8/quickstyle/simple5" qsCatId="simple" csTypeId="urn:microsoft.com/office/officeart/2005/8/colors/colorful2" csCatId="colorful"/>
      <dgm:spPr/>
      <dgm:t>
        <a:bodyPr/>
        <a:lstStyle/>
        <a:p>
          <a:endParaRPr lang="en-US"/>
        </a:p>
      </dgm:t>
    </dgm:pt>
    <dgm:pt modelId="{256236E4-8553-4F28-B337-C67192F6DE35}">
      <dgm:prSet/>
      <dgm:spPr/>
      <dgm:t>
        <a:bodyPr/>
        <a:lstStyle/>
        <a:p>
          <a:r>
            <a:rPr lang="en-US"/>
            <a:t>Step 1: Establish Need </a:t>
          </a:r>
        </a:p>
      </dgm:t>
    </dgm:pt>
    <dgm:pt modelId="{B576454D-737A-442B-891B-AD254B472130}" type="parTrans" cxnId="{18B147BF-48B6-442B-B238-17AB84733A33}">
      <dgm:prSet/>
      <dgm:spPr/>
      <dgm:t>
        <a:bodyPr/>
        <a:lstStyle/>
        <a:p>
          <a:endParaRPr lang="en-US"/>
        </a:p>
      </dgm:t>
    </dgm:pt>
    <dgm:pt modelId="{C3269D3C-CDBE-444C-952E-A1DC850F4768}" type="sibTrans" cxnId="{18B147BF-48B6-442B-B238-17AB84733A33}">
      <dgm:prSet/>
      <dgm:spPr/>
      <dgm:t>
        <a:bodyPr/>
        <a:lstStyle/>
        <a:p>
          <a:endParaRPr lang="en-US"/>
        </a:p>
      </dgm:t>
    </dgm:pt>
    <dgm:pt modelId="{E27659A8-B148-43D5-8ECB-D32897B60CB4}">
      <dgm:prSet/>
      <dgm:spPr/>
      <dgm:t>
        <a:bodyPr/>
        <a:lstStyle/>
        <a:p>
          <a:r>
            <a:rPr lang="en-US"/>
            <a:t>Step 2: Define a Problem </a:t>
          </a:r>
        </a:p>
      </dgm:t>
    </dgm:pt>
    <dgm:pt modelId="{932C0EDC-4436-4D96-9C26-B0839CBA91E1}" type="parTrans" cxnId="{11C64C08-09D9-4EA3-9909-0E04D4C2A0BA}">
      <dgm:prSet/>
      <dgm:spPr/>
      <dgm:t>
        <a:bodyPr/>
        <a:lstStyle/>
        <a:p>
          <a:endParaRPr lang="en-US"/>
        </a:p>
      </dgm:t>
    </dgm:pt>
    <dgm:pt modelId="{20B4E16F-9C60-4C57-9F1E-A6C2A0CB3BE2}" type="sibTrans" cxnId="{11C64C08-09D9-4EA3-9909-0E04D4C2A0BA}">
      <dgm:prSet/>
      <dgm:spPr/>
      <dgm:t>
        <a:bodyPr/>
        <a:lstStyle/>
        <a:p>
          <a:endParaRPr lang="en-US"/>
        </a:p>
      </dgm:t>
    </dgm:pt>
    <dgm:pt modelId="{4A0D8F5C-F0CC-47B9-BC0A-CFAAA44D735D}">
      <dgm:prSet/>
      <dgm:spPr/>
      <dgm:t>
        <a:bodyPr/>
        <a:lstStyle/>
        <a:p>
          <a:r>
            <a:rPr lang="en-US"/>
            <a:t>Step 3: Research Objectives</a:t>
          </a:r>
        </a:p>
      </dgm:t>
    </dgm:pt>
    <dgm:pt modelId="{6BC12AA7-EBAE-4710-9A92-594DB199F3B6}" type="parTrans" cxnId="{2712B84C-1707-4CA9-85EF-572DE7D11EBD}">
      <dgm:prSet/>
      <dgm:spPr/>
      <dgm:t>
        <a:bodyPr/>
        <a:lstStyle/>
        <a:p>
          <a:endParaRPr lang="en-US"/>
        </a:p>
      </dgm:t>
    </dgm:pt>
    <dgm:pt modelId="{61D38674-C2CE-466F-AA1F-43F621853408}" type="sibTrans" cxnId="{2712B84C-1707-4CA9-85EF-572DE7D11EBD}">
      <dgm:prSet/>
      <dgm:spPr/>
      <dgm:t>
        <a:bodyPr/>
        <a:lstStyle/>
        <a:p>
          <a:endParaRPr lang="en-US"/>
        </a:p>
      </dgm:t>
    </dgm:pt>
    <dgm:pt modelId="{53868ED8-141F-4A30-A6C2-862D27602D59}">
      <dgm:prSet/>
      <dgm:spPr/>
      <dgm:t>
        <a:bodyPr/>
        <a:lstStyle/>
        <a:p>
          <a:r>
            <a:rPr lang="en-US"/>
            <a:t>Step 4: Determine Design </a:t>
          </a:r>
        </a:p>
      </dgm:t>
    </dgm:pt>
    <dgm:pt modelId="{C0D32AF8-B6D1-4529-8696-F0816C9A4849}" type="parTrans" cxnId="{FDA862FA-926B-4965-BDA9-4AEA7FF23DB2}">
      <dgm:prSet/>
      <dgm:spPr/>
      <dgm:t>
        <a:bodyPr/>
        <a:lstStyle/>
        <a:p>
          <a:endParaRPr lang="en-US"/>
        </a:p>
      </dgm:t>
    </dgm:pt>
    <dgm:pt modelId="{2862B4E1-C76A-4C32-897D-2B6F9D22BE31}" type="sibTrans" cxnId="{FDA862FA-926B-4965-BDA9-4AEA7FF23DB2}">
      <dgm:prSet/>
      <dgm:spPr/>
      <dgm:t>
        <a:bodyPr/>
        <a:lstStyle/>
        <a:p>
          <a:endParaRPr lang="en-US"/>
        </a:p>
      </dgm:t>
    </dgm:pt>
    <dgm:pt modelId="{03DB83DA-1CEE-4BB6-8513-5F49B3D96B8F}">
      <dgm:prSet/>
      <dgm:spPr/>
      <dgm:t>
        <a:bodyPr/>
        <a:lstStyle/>
        <a:p>
          <a:r>
            <a:rPr lang="en-US"/>
            <a:t>Step 5: Identify Information Sources </a:t>
          </a:r>
        </a:p>
      </dgm:t>
    </dgm:pt>
    <dgm:pt modelId="{14010F9B-A460-4FE6-A384-B4E64938569F}" type="parTrans" cxnId="{4DB419F5-6D5C-46E7-9308-B26A91FC78E2}">
      <dgm:prSet/>
      <dgm:spPr/>
      <dgm:t>
        <a:bodyPr/>
        <a:lstStyle/>
        <a:p>
          <a:endParaRPr lang="en-US"/>
        </a:p>
      </dgm:t>
    </dgm:pt>
    <dgm:pt modelId="{6C72F123-19A6-457C-B21E-D6D01C4710F0}" type="sibTrans" cxnId="{4DB419F5-6D5C-46E7-9308-B26A91FC78E2}">
      <dgm:prSet/>
      <dgm:spPr/>
      <dgm:t>
        <a:bodyPr/>
        <a:lstStyle/>
        <a:p>
          <a:endParaRPr lang="en-US"/>
        </a:p>
      </dgm:t>
    </dgm:pt>
    <dgm:pt modelId="{D7C384FE-D812-46DF-98A4-6B9EDBDDA1D3}">
      <dgm:prSet/>
      <dgm:spPr/>
      <dgm:t>
        <a:bodyPr/>
        <a:lstStyle/>
        <a:p>
          <a:r>
            <a:rPr lang="en-US"/>
            <a:t>Step 6: Decide Data Collection Method </a:t>
          </a:r>
        </a:p>
      </dgm:t>
    </dgm:pt>
    <dgm:pt modelId="{152FDDEA-EE31-4E47-B9F8-8F0853226E8A}" type="parTrans" cxnId="{6D20DDA1-B2E4-4EFE-BCD5-E82DE9A9BE55}">
      <dgm:prSet/>
      <dgm:spPr/>
      <dgm:t>
        <a:bodyPr/>
        <a:lstStyle/>
        <a:p>
          <a:endParaRPr lang="en-US"/>
        </a:p>
      </dgm:t>
    </dgm:pt>
    <dgm:pt modelId="{DB67AA42-6E4B-40F4-A7C6-0C0D129079B0}" type="sibTrans" cxnId="{6D20DDA1-B2E4-4EFE-BCD5-E82DE9A9BE55}">
      <dgm:prSet/>
      <dgm:spPr/>
      <dgm:t>
        <a:bodyPr/>
        <a:lstStyle/>
        <a:p>
          <a:endParaRPr lang="en-US"/>
        </a:p>
      </dgm:t>
    </dgm:pt>
    <dgm:pt modelId="{284EDBFF-0925-42AC-BE8D-CE421D354AE7}">
      <dgm:prSet/>
      <dgm:spPr/>
      <dgm:t>
        <a:bodyPr/>
        <a:lstStyle/>
        <a:p>
          <a:r>
            <a:rPr lang="en-US"/>
            <a:t>Step 7: Design Questionnaire </a:t>
          </a:r>
        </a:p>
      </dgm:t>
    </dgm:pt>
    <dgm:pt modelId="{521BCC2D-C7E2-415E-B470-B5284F53A8C2}" type="parTrans" cxnId="{B6876229-C5E0-42F8-9CDE-A32710B57B5B}">
      <dgm:prSet/>
      <dgm:spPr/>
      <dgm:t>
        <a:bodyPr/>
        <a:lstStyle/>
        <a:p>
          <a:endParaRPr lang="en-US"/>
        </a:p>
      </dgm:t>
    </dgm:pt>
    <dgm:pt modelId="{4E1EB446-EC00-4C6A-9081-1DE8EEAC81A1}" type="sibTrans" cxnId="{B6876229-C5E0-42F8-9CDE-A32710B57B5B}">
      <dgm:prSet/>
      <dgm:spPr/>
      <dgm:t>
        <a:bodyPr/>
        <a:lstStyle/>
        <a:p>
          <a:endParaRPr lang="en-US"/>
        </a:p>
      </dgm:t>
    </dgm:pt>
    <dgm:pt modelId="{C177527E-3F73-4480-BD46-10C01E95D4D6}">
      <dgm:prSet/>
      <dgm:spPr/>
      <dgm:t>
        <a:bodyPr/>
        <a:lstStyle/>
        <a:p>
          <a:r>
            <a:rPr lang="en-US"/>
            <a:t>Step 8: Determine Sample Plan and Size </a:t>
          </a:r>
        </a:p>
      </dgm:t>
    </dgm:pt>
    <dgm:pt modelId="{400B6B2B-8BB9-442C-931C-7004DF444BC2}" type="parTrans" cxnId="{E3A482A9-B2BA-4A36-833D-7D07C7CA9A46}">
      <dgm:prSet/>
      <dgm:spPr/>
      <dgm:t>
        <a:bodyPr/>
        <a:lstStyle/>
        <a:p>
          <a:endParaRPr lang="en-US"/>
        </a:p>
      </dgm:t>
    </dgm:pt>
    <dgm:pt modelId="{2575B40F-DD29-4E99-A131-446B766EDC87}" type="sibTrans" cxnId="{E3A482A9-B2BA-4A36-833D-7D07C7CA9A46}">
      <dgm:prSet/>
      <dgm:spPr/>
      <dgm:t>
        <a:bodyPr/>
        <a:lstStyle/>
        <a:p>
          <a:endParaRPr lang="en-US"/>
        </a:p>
      </dgm:t>
    </dgm:pt>
    <dgm:pt modelId="{155EC74B-AC5F-401F-B913-4299AFC5CC18}">
      <dgm:prSet/>
      <dgm:spPr/>
      <dgm:t>
        <a:bodyPr/>
        <a:lstStyle/>
        <a:p>
          <a:r>
            <a:rPr lang="en-US"/>
            <a:t>Step 9: Collect Data</a:t>
          </a:r>
        </a:p>
      </dgm:t>
    </dgm:pt>
    <dgm:pt modelId="{1B629D91-6BAA-46B7-B86D-B4039E3E938D}" type="parTrans" cxnId="{F676F90B-293C-459D-929A-5DA2C7358EA9}">
      <dgm:prSet/>
      <dgm:spPr/>
      <dgm:t>
        <a:bodyPr/>
        <a:lstStyle/>
        <a:p>
          <a:endParaRPr lang="en-US"/>
        </a:p>
      </dgm:t>
    </dgm:pt>
    <dgm:pt modelId="{36AD262E-97E6-437D-AD77-952463A15516}" type="sibTrans" cxnId="{F676F90B-293C-459D-929A-5DA2C7358EA9}">
      <dgm:prSet/>
      <dgm:spPr/>
      <dgm:t>
        <a:bodyPr/>
        <a:lstStyle/>
        <a:p>
          <a:endParaRPr lang="en-US"/>
        </a:p>
      </dgm:t>
    </dgm:pt>
    <dgm:pt modelId="{1A82421A-A43A-49A8-95D9-57FD0B519149}">
      <dgm:prSet/>
      <dgm:spPr/>
      <dgm:t>
        <a:bodyPr/>
        <a:lstStyle/>
        <a:p>
          <a:r>
            <a:rPr lang="en-US"/>
            <a:t>Step 10: Analyze Data</a:t>
          </a:r>
        </a:p>
      </dgm:t>
    </dgm:pt>
    <dgm:pt modelId="{214F6B41-B0F3-47DC-AFDD-03FD5AF8A7C4}" type="parTrans" cxnId="{73E07B65-1E33-468B-8339-AADEC8BD7016}">
      <dgm:prSet/>
      <dgm:spPr/>
      <dgm:t>
        <a:bodyPr/>
        <a:lstStyle/>
        <a:p>
          <a:endParaRPr lang="en-US"/>
        </a:p>
      </dgm:t>
    </dgm:pt>
    <dgm:pt modelId="{E902E1AD-EEEC-4B6B-84CF-E9A8617CA655}" type="sibTrans" cxnId="{73E07B65-1E33-468B-8339-AADEC8BD7016}">
      <dgm:prSet/>
      <dgm:spPr/>
      <dgm:t>
        <a:bodyPr/>
        <a:lstStyle/>
        <a:p>
          <a:endParaRPr lang="en-US"/>
        </a:p>
      </dgm:t>
    </dgm:pt>
    <dgm:pt modelId="{82173EA4-F5C1-4F3F-8255-0E9E0D16FA9A}">
      <dgm:prSet/>
      <dgm:spPr/>
      <dgm:t>
        <a:bodyPr/>
        <a:lstStyle/>
        <a:p>
          <a:r>
            <a:rPr lang="en-US"/>
            <a:t>Step 11: Write and Present Report</a:t>
          </a:r>
        </a:p>
      </dgm:t>
    </dgm:pt>
    <dgm:pt modelId="{DA7AD63D-3B74-4907-A9A7-9F7DD7950370}" type="parTrans" cxnId="{1875593E-94E3-447A-8831-8262BECB51BB}">
      <dgm:prSet/>
      <dgm:spPr/>
      <dgm:t>
        <a:bodyPr/>
        <a:lstStyle/>
        <a:p>
          <a:endParaRPr lang="en-US"/>
        </a:p>
      </dgm:t>
    </dgm:pt>
    <dgm:pt modelId="{0F5E5680-B07B-41B1-9676-9D7B31E64DB5}" type="sibTrans" cxnId="{1875593E-94E3-447A-8831-8262BECB51BB}">
      <dgm:prSet/>
      <dgm:spPr/>
      <dgm:t>
        <a:bodyPr/>
        <a:lstStyle/>
        <a:p>
          <a:endParaRPr lang="en-US"/>
        </a:p>
      </dgm:t>
    </dgm:pt>
    <dgm:pt modelId="{CEADD25B-625C-40B0-BB7A-42DF8219AC27}" type="pres">
      <dgm:prSet presAssocID="{E360FE3E-A0A8-4286-9778-D8747BF1EE16}" presName="Name0" presStyleCnt="0">
        <dgm:presLayoutVars>
          <dgm:dir/>
          <dgm:resizeHandles val="exact"/>
        </dgm:presLayoutVars>
      </dgm:prSet>
      <dgm:spPr/>
    </dgm:pt>
    <dgm:pt modelId="{BB982FC9-D537-4334-A8E4-5528BBDBB213}" type="pres">
      <dgm:prSet presAssocID="{256236E4-8553-4F28-B337-C67192F6DE35}" presName="node" presStyleLbl="node1" presStyleIdx="0" presStyleCnt="11">
        <dgm:presLayoutVars>
          <dgm:bulletEnabled val="1"/>
        </dgm:presLayoutVars>
      </dgm:prSet>
      <dgm:spPr/>
    </dgm:pt>
    <dgm:pt modelId="{78CED64E-1F36-437F-9CB0-53F07AE341F6}" type="pres">
      <dgm:prSet presAssocID="{C3269D3C-CDBE-444C-952E-A1DC850F4768}" presName="sibTrans" presStyleLbl="sibTrans1D1" presStyleIdx="0" presStyleCnt="10"/>
      <dgm:spPr/>
    </dgm:pt>
    <dgm:pt modelId="{4F6F5648-2E73-47ED-8D86-7B2559B54CD1}" type="pres">
      <dgm:prSet presAssocID="{C3269D3C-CDBE-444C-952E-A1DC850F4768}" presName="connectorText" presStyleLbl="sibTrans1D1" presStyleIdx="0" presStyleCnt="10"/>
      <dgm:spPr/>
    </dgm:pt>
    <dgm:pt modelId="{4F02792C-8BD0-4425-808E-3762B8D1C628}" type="pres">
      <dgm:prSet presAssocID="{E27659A8-B148-43D5-8ECB-D32897B60CB4}" presName="node" presStyleLbl="node1" presStyleIdx="1" presStyleCnt="11">
        <dgm:presLayoutVars>
          <dgm:bulletEnabled val="1"/>
        </dgm:presLayoutVars>
      </dgm:prSet>
      <dgm:spPr/>
    </dgm:pt>
    <dgm:pt modelId="{73B6BB23-65A9-4B86-A8D0-86FFDC844109}" type="pres">
      <dgm:prSet presAssocID="{20B4E16F-9C60-4C57-9F1E-A6C2A0CB3BE2}" presName="sibTrans" presStyleLbl="sibTrans1D1" presStyleIdx="1" presStyleCnt="10"/>
      <dgm:spPr/>
    </dgm:pt>
    <dgm:pt modelId="{A784464F-D861-4825-996F-6F08DD75D6FF}" type="pres">
      <dgm:prSet presAssocID="{20B4E16F-9C60-4C57-9F1E-A6C2A0CB3BE2}" presName="connectorText" presStyleLbl="sibTrans1D1" presStyleIdx="1" presStyleCnt="10"/>
      <dgm:spPr/>
    </dgm:pt>
    <dgm:pt modelId="{F2CEBCDA-EFEC-4A8B-9D8E-CB145ECACCD3}" type="pres">
      <dgm:prSet presAssocID="{4A0D8F5C-F0CC-47B9-BC0A-CFAAA44D735D}" presName="node" presStyleLbl="node1" presStyleIdx="2" presStyleCnt="11">
        <dgm:presLayoutVars>
          <dgm:bulletEnabled val="1"/>
        </dgm:presLayoutVars>
      </dgm:prSet>
      <dgm:spPr/>
    </dgm:pt>
    <dgm:pt modelId="{362E8A91-5087-4519-98E5-041F394A7C20}" type="pres">
      <dgm:prSet presAssocID="{61D38674-C2CE-466F-AA1F-43F621853408}" presName="sibTrans" presStyleLbl="sibTrans1D1" presStyleIdx="2" presStyleCnt="10"/>
      <dgm:spPr/>
    </dgm:pt>
    <dgm:pt modelId="{803A180B-23D8-48CB-8E63-F93FA1A662D1}" type="pres">
      <dgm:prSet presAssocID="{61D38674-C2CE-466F-AA1F-43F621853408}" presName="connectorText" presStyleLbl="sibTrans1D1" presStyleIdx="2" presStyleCnt="10"/>
      <dgm:spPr/>
    </dgm:pt>
    <dgm:pt modelId="{7B032ED5-92B2-4A9B-90F8-2431D902B1E6}" type="pres">
      <dgm:prSet presAssocID="{53868ED8-141F-4A30-A6C2-862D27602D59}" presName="node" presStyleLbl="node1" presStyleIdx="3" presStyleCnt="11">
        <dgm:presLayoutVars>
          <dgm:bulletEnabled val="1"/>
        </dgm:presLayoutVars>
      </dgm:prSet>
      <dgm:spPr/>
    </dgm:pt>
    <dgm:pt modelId="{E3E02A7C-B6FC-4CCC-9A1D-11DE5D291075}" type="pres">
      <dgm:prSet presAssocID="{2862B4E1-C76A-4C32-897D-2B6F9D22BE31}" presName="sibTrans" presStyleLbl="sibTrans1D1" presStyleIdx="3" presStyleCnt="10"/>
      <dgm:spPr/>
    </dgm:pt>
    <dgm:pt modelId="{0C473EBD-862F-4382-A814-AEC136EE0FDF}" type="pres">
      <dgm:prSet presAssocID="{2862B4E1-C76A-4C32-897D-2B6F9D22BE31}" presName="connectorText" presStyleLbl="sibTrans1D1" presStyleIdx="3" presStyleCnt="10"/>
      <dgm:spPr/>
    </dgm:pt>
    <dgm:pt modelId="{8C24D158-8149-4600-87C3-139099BB5CAD}" type="pres">
      <dgm:prSet presAssocID="{03DB83DA-1CEE-4BB6-8513-5F49B3D96B8F}" presName="node" presStyleLbl="node1" presStyleIdx="4" presStyleCnt="11">
        <dgm:presLayoutVars>
          <dgm:bulletEnabled val="1"/>
        </dgm:presLayoutVars>
      </dgm:prSet>
      <dgm:spPr/>
    </dgm:pt>
    <dgm:pt modelId="{9D011E52-D0FD-46AD-A416-1CD2CC6A0049}" type="pres">
      <dgm:prSet presAssocID="{6C72F123-19A6-457C-B21E-D6D01C4710F0}" presName="sibTrans" presStyleLbl="sibTrans1D1" presStyleIdx="4" presStyleCnt="10"/>
      <dgm:spPr/>
    </dgm:pt>
    <dgm:pt modelId="{EEC8B375-8D37-4DB7-8056-C9DAB91809D6}" type="pres">
      <dgm:prSet presAssocID="{6C72F123-19A6-457C-B21E-D6D01C4710F0}" presName="connectorText" presStyleLbl="sibTrans1D1" presStyleIdx="4" presStyleCnt="10"/>
      <dgm:spPr/>
    </dgm:pt>
    <dgm:pt modelId="{2FC5B308-2861-48C1-A8D2-BF08D276AECD}" type="pres">
      <dgm:prSet presAssocID="{D7C384FE-D812-46DF-98A4-6B9EDBDDA1D3}" presName="node" presStyleLbl="node1" presStyleIdx="5" presStyleCnt="11">
        <dgm:presLayoutVars>
          <dgm:bulletEnabled val="1"/>
        </dgm:presLayoutVars>
      </dgm:prSet>
      <dgm:spPr/>
    </dgm:pt>
    <dgm:pt modelId="{525C4D53-1254-4B80-8CA0-F464EE0C9790}" type="pres">
      <dgm:prSet presAssocID="{DB67AA42-6E4B-40F4-A7C6-0C0D129079B0}" presName="sibTrans" presStyleLbl="sibTrans1D1" presStyleIdx="5" presStyleCnt="10"/>
      <dgm:spPr/>
    </dgm:pt>
    <dgm:pt modelId="{73265E51-EACB-4A08-B97E-774F64B5789D}" type="pres">
      <dgm:prSet presAssocID="{DB67AA42-6E4B-40F4-A7C6-0C0D129079B0}" presName="connectorText" presStyleLbl="sibTrans1D1" presStyleIdx="5" presStyleCnt="10"/>
      <dgm:spPr/>
    </dgm:pt>
    <dgm:pt modelId="{6B588A7A-AC7F-4443-B7E5-337FC626DD9E}" type="pres">
      <dgm:prSet presAssocID="{284EDBFF-0925-42AC-BE8D-CE421D354AE7}" presName="node" presStyleLbl="node1" presStyleIdx="6" presStyleCnt="11">
        <dgm:presLayoutVars>
          <dgm:bulletEnabled val="1"/>
        </dgm:presLayoutVars>
      </dgm:prSet>
      <dgm:spPr/>
    </dgm:pt>
    <dgm:pt modelId="{DA7C0631-29AA-4834-A817-7D5E0694CB73}" type="pres">
      <dgm:prSet presAssocID="{4E1EB446-EC00-4C6A-9081-1DE8EEAC81A1}" presName="sibTrans" presStyleLbl="sibTrans1D1" presStyleIdx="6" presStyleCnt="10"/>
      <dgm:spPr/>
    </dgm:pt>
    <dgm:pt modelId="{DCBB3E34-592A-48A8-AD40-CB7A8B51F647}" type="pres">
      <dgm:prSet presAssocID="{4E1EB446-EC00-4C6A-9081-1DE8EEAC81A1}" presName="connectorText" presStyleLbl="sibTrans1D1" presStyleIdx="6" presStyleCnt="10"/>
      <dgm:spPr/>
    </dgm:pt>
    <dgm:pt modelId="{C50D4A7B-7E76-43FF-B68E-FA33722716B4}" type="pres">
      <dgm:prSet presAssocID="{C177527E-3F73-4480-BD46-10C01E95D4D6}" presName="node" presStyleLbl="node1" presStyleIdx="7" presStyleCnt="11">
        <dgm:presLayoutVars>
          <dgm:bulletEnabled val="1"/>
        </dgm:presLayoutVars>
      </dgm:prSet>
      <dgm:spPr/>
    </dgm:pt>
    <dgm:pt modelId="{96CDAD48-32CA-4E81-9056-837608A825CC}" type="pres">
      <dgm:prSet presAssocID="{2575B40F-DD29-4E99-A131-446B766EDC87}" presName="sibTrans" presStyleLbl="sibTrans1D1" presStyleIdx="7" presStyleCnt="10"/>
      <dgm:spPr/>
    </dgm:pt>
    <dgm:pt modelId="{CBCA6998-D116-43C4-BD52-835FB93E609A}" type="pres">
      <dgm:prSet presAssocID="{2575B40F-DD29-4E99-A131-446B766EDC87}" presName="connectorText" presStyleLbl="sibTrans1D1" presStyleIdx="7" presStyleCnt="10"/>
      <dgm:spPr/>
    </dgm:pt>
    <dgm:pt modelId="{4B46D26D-36A5-459F-8DB2-E4F5F08FC7DE}" type="pres">
      <dgm:prSet presAssocID="{155EC74B-AC5F-401F-B913-4299AFC5CC18}" presName="node" presStyleLbl="node1" presStyleIdx="8" presStyleCnt="11">
        <dgm:presLayoutVars>
          <dgm:bulletEnabled val="1"/>
        </dgm:presLayoutVars>
      </dgm:prSet>
      <dgm:spPr/>
    </dgm:pt>
    <dgm:pt modelId="{0C65C9C2-181E-4F25-9055-6CC8A0D35E69}" type="pres">
      <dgm:prSet presAssocID="{36AD262E-97E6-437D-AD77-952463A15516}" presName="sibTrans" presStyleLbl="sibTrans1D1" presStyleIdx="8" presStyleCnt="10"/>
      <dgm:spPr/>
    </dgm:pt>
    <dgm:pt modelId="{9EC61B31-9DB8-4D68-AD68-A5A4E094CB56}" type="pres">
      <dgm:prSet presAssocID="{36AD262E-97E6-437D-AD77-952463A15516}" presName="connectorText" presStyleLbl="sibTrans1D1" presStyleIdx="8" presStyleCnt="10"/>
      <dgm:spPr/>
    </dgm:pt>
    <dgm:pt modelId="{4E35114F-FE6C-4E57-999F-2C2852E5D30E}" type="pres">
      <dgm:prSet presAssocID="{1A82421A-A43A-49A8-95D9-57FD0B519149}" presName="node" presStyleLbl="node1" presStyleIdx="9" presStyleCnt="11">
        <dgm:presLayoutVars>
          <dgm:bulletEnabled val="1"/>
        </dgm:presLayoutVars>
      </dgm:prSet>
      <dgm:spPr/>
    </dgm:pt>
    <dgm:pt modelId="{05AA4293-5EEB-49AC-9FEE-D14FB4D7E89B}" type="pres">
      <dgm:prSet presAssocID="{E902E1AD-EEEC-4B6B-84CF-E9A8617CA655}" presName="sibTrans" presStyleLbl="sibTrans1D1" presStyleIdx="9" presStyleCnt="10"/>
      <dgm:spPr/>
    </dgm:pt>
    <dgm:pt modelId="{3D7CE508-4A9F-4376-8C91-796DC2ECF4CC}" type="pres">
      <dgm:prSet presAssocID="{E902E1AD-EEEC-4B6B-84CF-E9A8617CA655}" presName="connectorText" presStyleLbl="sibTrans1D1" presStyleIdx="9" presStyleCnt="10"/>
      <dgm:spPr/>
    </dgm:pt>
    <dgm:pt modelId="{44940CC1-90ED-4E80-A46C-ABC2A0C9F138}" type="pres">
      <dgm:prSet presAssocID="{82173EA4-F5C1-4F3F-8255-0E9E0D16FA9A}" presName="node" presStyleLbl="node1" presStyleIdx="10" presStyleCnt="11">
        <dgm:presLayoutVars>
          <dgm:bulletEnabled val="1"/>
        </dgm:presLayoutVars>
      </dgm:prSet>
      <dgm:spPr/>
    </dgm:pt>
  </dgm:ptLst>
  <dgm:cxnLst>
    <dgm:cxn modelId="{11C64C08-09D9-4EA3-9909-0E04D4C2A0BA}" srcId="{E360FE3E-A0A8-4286-9778-D8747BF1EE16}" destId="{E27659A8-B148-43D5-8ECB-D32897B60CB4}" srcOrd="1" destOrd="0" parTransId="{932C0EDC-4436-4D96-9C26-B0839CBA91E1}" sibTransId="{20B4E16F-9C60-4C57-9F1E-A6C2A0CB3BE2}"/>
    <dgm:cxn modelId="{D0E8B909-9A49-42C2-A322-4DA86A7174DB}" type="presOf" srcId="{155EC74B-AC5F-401F-B913-4299AFC5CC18}" destId="{4B46D26D-36A5-459F-8DB2-E4F5F08FC7DE}" srcOrd="0" destOrd="0" presId="urn:microsoft.com/office/officeart/2016/7/layout/RepeatingBendingProcessNew"/>
    <dgm:cxn modelId="{F676F90B-293C-459D-929A-5DA2C7358EA9}" srcId="{E360FE3E-A0A8-4286-9778-D8747BF1EE16}" destId="{155EC74B-AC5F-401F-B913-4299AFC5CC18}" srcOrd="8" destOrd="0" parTransId="{1B629D91-6BAA-46B7-B86D-B4039E3E938D}" sibTransId="{36AD262E-97E6-437D-AD77-952463A15516}"/>
    <dgm:cxn modelId="{51919E0F-B470-41A2-B63A-A48AB64EDC05}" type="presOf" srcId="{2575B40F-DD29-4E99-A131-446B766EDC87}" destId="{96CDAD48-32CA-4E81-9056-837608A825CC}" srcOrd="0" destOrd="0" presId="urn:microsoft.com/office/officeart/2016/7/layout/RepeatingBendingProcessNew"/>
    <dgm:cxn modelId="{F7062C1E-EBFC-4885-8E88-B3A1DB4E6430}" type="presOf" srcId="{6C72F123-19A6-457C-B21E-D6D01C4710F0}" destId="{9D011E52-D0FD-46AD-A416-1CD2CC6A0049}" srcOrd="0" destOrd="0" presId="urn:microsoft.com/office/officeart/2016/7/layout/RepeatingBendingProcessNew"/>
    <dgm:cxn modelId="{92DCBD25-A499-4F71-8F38-2063B5C0F742}" type="presOf" srcId="{61D38674-C2CE-466F-AA1F-43F621853408}" destId="{803A180B-23D8-48CB-8E63-F93FA1A662D1}" srcOrd="1" destOrd="0" presId="urn:microsoft.com/office/officeart/2016/7/layout/RepeatingBendingProcessNew"/>
    <dgm:cxn modelId="{B6876229-C5E0-42F8-9CDE-A32710B57B5B}" srcId="{E360FE3E-A0A8-4286-9778-D8747BF1EE16}" destId="{284EDBFF-0925-42AC-BE8D-CE421D354AE7}" srcOrd="6" destOrd="0" parTransId="{521BCC2D-C7E2-415E-B470-B5284F53A8C2}" sibTransId="{4E1EB446-EC00-4C6A-9081-1DE8EEAC81A1}"/>
    <dgm:cxn modelId="{91409730-5ED4-414B-80E4-AE8EB8ECECEA}" type="presOf" srcId="{C177527E-3F73-4480-BD46-10C01E95D4D6}" destId="{C50D4A7B-7E76-43FF-B68E-FA33722716B4}" srcOrd="0" destOrd="0" presId="urn:microsoft.com/office/officeart/2016/7/layout/RepeatingBendingProcessNew"/>
    <dgm:cxn modelId="{B0021633-B351-4E62-9272-F3096FAF7216}" type="presOf" srcId="{03DB83DA-1CEE-4BB6-8513-5F49B3D96B8F}" destId="{8C24D158-8149-4600-87C3-139099BB5CAD}" srcOrd="0" destOrd="0" presId="urn:microsoft.com/office/officeart/2016/7/layout/RepeatingBendingProcessNew"/>
    <dgm:cxn modelId="{A8287139-F70E-4D10-B2BB-8A1DBB6ED8DF}" type="presOf" srcId="{E27659A8-B148-43D5-8ECB-D32897B60CB4}" destId="{4F02792C-8BD0-4425-808E-3762B8D1C628}" srcOrd="0" destOrd="0" presId="urn:microsoft.com/office/officeart/2016/7/layout/RepeatingBendingProcessNew"/>
    <dgm:cxn modelId="{D5614D3E-FC16-4F51-A300-DC2C131ED334}" type="presOf" srcId="{C3269D3C-CDBE-444C-952E-A1DC850F4768}" destId="{4F6F5648-2E73-47ED-8D86-7B2559B54CD1}" srcOrd="1" destOrd="0" presId="urn:microsoft.com/office/officeart/2016/7/layout/RepeatingBendingProcessNew"/>
    <dgm:cxn modelId="{1875593E-94E3-447A-8831-8262BECB51BB}" srcId="{E360FE3E-A0A8-4286-9778-D8747BF1EE16}" destId="{82173EA4-F5C1-4F3F-8255-0E9E0D16FA9A}" srcOrd="10" destOrd="0" parTransId="{DA7AD63D-3B74-4907-A9A7-9F7DD7950370}" sibTransId="{0F5E5680-B07B-41B1-9676-9D7B31E64DB5}"/>
    <dgm:cxn modelId="{BB693B5B-9B5D-4E82-AC71-FC7AEB5449C2}" type="presOf" srcId="{6C72F123-19A6-457C-B21E-D6D01C4710F0}" destId="{EEC8B375-8D37-4DB7-8056-C9DAB91809D6}" srcOrd="1" destOrd="0" presId="urn:microsoft.com/office/officeart/2016/7/layout/RepeatingBendingProcessNew"/>
    <dgm:cxn modelId="{73E07B65-1E33-468B-8339-AADEC8BD7016}" srcId="{E360FE3E-A0A8-4286-9778-D8747BF1EE16}" destId="{1A82421A-A43A-49A8-95D9-57FD0B519149}" srcOrd="9" destOrd="0" parTransId="{214F6B41-B0F3-47DC-AFDD-03FD5AF8A7C4}" sibTransId="{E902E1AD-EEEC-4B6B-84CF-E9A8617CA655}"/>
    <dgm:cxn modelId="{5E933367-9F42-424D-9A64-1A2B9C78EA0B}" type="presOf" srcId="{C3269D3C-CDBE-444C-952E-A1DC850F4768}" destId="{78CED64E-1F36-437F-9CB0-53F07AE341F6}" srcOrd="0" destOrd="0" presId="urn:microsoft.com/office/officeart/2016/7/layout/RepeatingBendingProcessNew"/>
    <dgm:cxn modelId="{2712B84C-1707-4CA9-85EF-572DE7D11EBD}" srcId="{E360FE3E-A0A8-4286-9778-D8747BF1EE16}" destId="{4A0D8F5C-F0CC-47B9-BC0A-CFAAA44D735D}" srcOrd="2" destOrd="0" parTransId="{6BC12AA7-EBAE-4710-9A92-594DB199F3B6}" sibTransId="{61D38674-C2CE-466F-AA1F-43F621853408}"/>
    <dgm:cxn modelId="{082AEF74-05F0-48D9-90C3-596C8D030D14}" type="presOf" srcId="{D7C384FE-D812-46DF-98A4-6B9EDBDDA1D3}" destId="{2FC5B308-2861-48C1-A8D2-BF08D276AECD}" srcOrd="0" destOrd="0" presId="urn:microsoft.com/office/officeart/2016/7/layout/RepeatingBendingProcessNew"/>
    <dgm:cxn modelId="{2CCBF854-3E48-4744-83EB-910B8ED6967E}" type="presOf" srcId="{DB67AA42-6E4B-40F4-A7C6-0C0D129079B0}" destId="{525C4D53-1254-4B80-8CA0-F464EE0C9790}" srcOrd="0" destOrd="0" presId="urn:microsoft.com/office/officeart/2016/7/layout/RepeatingBendingProcessNew"/>
    <dgm:cxn modelId="{9A2EF17D-1852-446B-A690-97EA2BEFB4B2}" type="presOf" srcId="{2862B4E1-C76A-4C32-897D-2B6F9D22BE31}" destId="{E3E02A7C-B6FC-4CCC-9A1D-11DE5D291075}" srcOrd="0" destOrd="0" presId="urn:microsoft.com/office/officeart/2016/7/layout/RepeatingBendingProcessNew"/>
    <dgm:cxn modelId="{42E32B7E-65B4-4C1E-97CB-39CD28E12847}" type="presOf" srcId="{4A0D8F5C-F0CC-47B9-BC0A-CFAAA44D735D}" destId="{F2CEBCDA-EFEC-4A8B-9D8E-CB145ECACCD3}" srcOrd="0" destOrd="0" presId="urn:microsoft.com/office/officeart/2016/7/layout/RepeatingBendingProcessNew"/>
    <dgm:cxn modelId="{A414907E-1E06-49F2-B792-F431EEC6E351}" type="presOf" srcId="{61D38674-C2CE-466F-AA1F-43F621853408}" destId="{362E8A91-5087-4519-98E5-041F394A7C20}" srcOrd="0" destOrd="0" presId="urn:microsoft.com/office/officeart/2016/7/layout/RepeatingBendingProcessNew"/>
    <dgm:cxn modelId="{F522597F-1838-4997-8EA9-AF05A3BD9645}" type="presOf" srcId="{20B4E16F-9C60-4C57-9F1E-A6C2A0CB3BE2}" destId="{A784464F-D861-4825-996F-6F08DD75D6FF}" srcOrd="1" destOrd="0" presId="urn:microsoft.com/office/officeart/2016/7/layout/RepeatingBendingProcessNew"/>
    <dgm:cxn modelId="{A30F8F82-8293-4960-837A-F3E16B450A92}" type="presOf" srcId="{284EDBFF-0925-42AC-BE8D-CE421D354AE7}" destId="{6B588A7A-AC7F-4443-B7E5-337FC626DD9E}" srcOrd="0" destOrd="0" presId="urn:microsoft.com/office/officeart/2016/7/layout/RepeatingBendingProcessNew"/>
    <dgm:cxn modelId="{5D540986-1154-440E-80A7-F45924EF6F3B}" type="presOf" srcId="{E902E1AD-EEEC-4B6B-84CF-E9A8617CA655}" destId="{3D7CE508-4A9F-4376-8C91-796DC2ECF4CC}" srcOrd="1" destOrd="0" presId="urn:microsoft.com/office/officeart/2016/7/layout/RepeatingBendingProcessNew"/>
    <dgm:cxn modelId="{1604C58E-1195-4E03-89D3-CB84FC3A9B6B}" type="presOf" srcId="{20B4E16F-9C60-4C57-9F1E-A6C2A0CB3BE2}" destId="{73B6BB23-65A9-4B86-A8D0-86FFDC844109}" srcOrd="0" destOrd="0" presId="urn:microsoft.com/office/officeart/2016/7/layout/RepeatingBendingProcessNew"/>
    <dgm:cxn modelId="{124D7098-39C9-4432-80A3-4372E16DA89A}" type="presOf" srcId="{4E1EB446-EC00-4C6A-9081-1DE8EEAC81A1}" destId="{DA7C0631-29AA-4834-A817-7D5E0694CB73}" srcOrd="0" destOrd="0" presId="urn:microsoft.com/office/officeart/2016/7/layout/RepeatingBendingProcessNew"/>
    <dgm:cxn modelId="{D8F3F89F-9E66-412A-B5B2-17823DECDE87}" type="presOf" srcId="{E360FE3E-A0A8-4286-9778-D8747BF1EE16}" destId="{CEADD25B-625C-40B0-BB7A-42DF8219AC27}" srcOrd="0" destOrd="0" presId="urn:microsoft.com/office/officeart/2016/7/layout/RepeatingBendingProcessNew"/>
    <dgm:cxn modelId="{6D20DDA1-B2E4-4EFE-BCD5-E82DE9A9BE55}" srcId="{E360FE3E-A0A8-4286-9778-D8747BF1EE16}" destId="{D7C384FE-D812-46DF-98A4-6B9EDBDDA1D3}" srcOrd="5" destOrd="0" parTransId="{152FDDEA-EE31-4E47-B9F8-8F0853226E8A}" sibTransId="{DB67AA42-6E4B-40F4-A7C6-0C0D129079B0}"/>
    <dgm:cxn modelId="{CF4D01A3-5093-4F36-9BAE-4905ECA923EF}" type="presOf" srcId="{36AD262E-97E6-437D-AD77-952463A15516}" destId="{9EC61B31-9DB8-4D68-AD68-A5A4E094CB56}" srcOrd="1" destOrd="0" presId="urn:microsoft.com/office/officeart/2016/7/layout/RepeatingBendingProcessNew"/>
    <dgm:cxn modelId="{66DA3EA3-559A-4CE1-BA2B-84567C7502FE}" type="presOf" srcId="{36AD262E-97E6-437D-AD77-952463A15516}" destId="{0C65C9C2-181E-4F25-9055-6CC8A0D35E69}" srcOrd="0" destOrd="0" presId="urn:microsoft.com/office/officeart/2016/7/layout/RepeatingBendingProcessNew"/>
    <dgm:cxn modelId="{E3A482A9-B2BA-4A36-833D-7D07C7CA9A46}" srcId="{E360FE3E-A0A8-4286-9778-D8747BF1EE16}" destId="{C177527E-3F73-4480-BD46-10C01E95D4D6}" srcOrd="7" destOrd="0" parTransId="{400B6B2B-8BB9-442C-931C-7004DF444BC2}" sibTransId="{2575B40F-DD29-4E99-A131-446B766EDC87}"/>
    <dgm:cxn modelId="{960993A9-E30A-4C47-956C-337B2ED563DA}" type="presOf" srcId="{DB67AA42-6E4B-40F4-A7C6-0C0D129079B0}" destId="{73265E51-EACB-4A08-B97E-774F64B5789D}" srcOrd="1" destOrd="0" presId="urn:microsoft.com/office/officeart/2016/7/layout/RepeatingBendingProcessNew"/>
    <dgm:cxn modelId="{CE1750B4-42A8-4875-AA80-F0AB1A62D05E}" type="presOf" srcId="{2575B40F-DD29-4E99-A131-446B766EDC87}" destId="{CBCA6998-D116-43C4-BD52-835FB93E609A}" srcOrd="1" destOrd="0" presId="urn:microsoft.com/office/officeart/2016/7/layout/RepeatingBendingProcessNew"/>
    <dgm:cxn modelId="{AA8F29B6-B700-463E-85C2-F7190741ED25}" type="presOf" srcId="{4E1EB446-EC00-4C6A-9081-1DE8EEAC81A1}" destId="{DCBB3E34-592A-48A8-AD40-CB7A8B51F647}" srcOrd="1" destOrd="0" presId="urn:microsoft.com/office/officeart/2016/7/layout/RepeatingBendingProcessNew"/>
    <dgm:cxn modelId="{CADDB1B6-7B70-48C2-BABA-6C3BF511C073}" type="presOf" srcId="{256236E4-8553-4F28-B337-C67192F6DE35}" destId="{BB982FC9-D537-4334-A8E4-5528BBDBB213}" srcOrd="0" destOrd="0" presId="urn:microsoft.com/office/officeart/2016/7/layout/RepeatingBendingProcessNew"/>
    <dgm:cxn modelId="{CC8374BB-FD62-4DB4-9DDC-653408F277E4}" type="presOf" srcId="{1A82421A-A43A-49A8-95D9-57FD0B519149}" destId="{4E35114F-FE6C-4E57-999F-2C2852E5D30E}" srcOrd="0" destOrd="0" presId="urn:microsoft.com/office/officeart/2016/7/layout/RepeatingBendingProcessNew"/>
    <dgm:cxn modelId="{18B147BF-48B6-442B-B238-17AB84733A33}" srcId="{E360FE3E-A0A8-4286-9778-D8747BF1EE16}" destId="{256236E4-8553-4F28-B337-C67192F6DE35}" srcOrd="0" destOrd="0" parTransId="{B576454D-737A-442B-891B-AD254B472130}" sibTransId="{C3269D3C-CDBE-444C-952E-A1DC850F4768}"/>
    <dgm:cxn modelId="{5EBE24C3-979E-4F25-86E7-CC9BAEC8F6CD}" type="presOf" srcId="{2862B4E1-C76A-4C32-897D-2B6F9D22BE31}" destId="{0C473EBD-862F-4382-A814-AEC136EE0FDF}" srcOrd="1" destOrd="0" presId="urn:microsoft.com/office/officeart/2016/7/layout/RepeatingBendingProcessNew"/>
    <dgm:cxn modelId="{C4CD53D6-A026-4334-9736-19FD13105AD6}" type="presOf" srcId="{53868ED8-141F-4A30-A6C2-862D27602D59}" destId="{7B032ED5-92B2-4A9B-90F8-2431D902B1E6}" srcOrd="0" destOrd="0" presId="urn:microsoft.com/office/officeart/2016/7/layout/RepeatingBendingProcessNew"/>
    <dgm:cxn modelId="{B7108DDB-B199-4260-9DAC-0A631E63AE24}" type="presOf" srcId="{82173EA4-F5C1-4F3F-8255-0E9E0D16FA9A}" destId="{44940CC1-90ED-4E80-A46C-ABC2A0C9F138}" srcOrd="0" destOrd="0" presId="urn:microsoft.com/office/officeart/2016/7/layout/RepeatingBendingProcessNew"/>
    <dgm:cxn modelId="{2C593AE1-0F83-4209-9067-59B033A97B77}" type="presOf" srcId="{E902E1AD-EEEC-4B6B-84CF-E9A8617CA655}" destId="{05AA4293-5EEB-49AC-9FEE-D14FB4D7E89B}" srcOrd="0" destOrd="0" presId="urn:microsoft.com/office/officeart/2016/7/layout/RepeatingBendingProcessNew"/>
    <dgm:cxn modelId="{4DB419F5-6D5C-46E7-9308-B26A91FC78E2}" srcId="{E360FE3E-A0A8-4286-9778-D8747BF1EE16}" destId="{03DB83DA-1CEE-4BB6-8513-5F49B3D96B8F}" srcOrd="4" destOrd="0" parTransId="{14010F9B-A460-4FE6-A384-B4E64938569F}" sibTransId="{6C72F123-19A6-457C-B21E-D6D01C4710F0}"/>
    <dgm:cxn modelId="{FDA862FA-926B-4965-BDA9-4AEA7FF23DB2}" srcId="{E360FE3E-A0A8-4286-9778-D8747BF1EE16}" destId="{53868ED8-141F-4A30-A6C2-862D27602D59}" srcOrd="3" destOrd="0" parTransId="{C0D32AF8-B6D1-4529-8696-F0816C9A4849}" sibTransId="{2862B4E1-C76A-4C32-897D-2B6F9D22BE31}"/>
    <dgm:cxn modelId="{7F496285-1E45-4E6C-8C60-12E1A1A7B55E}" type="presParOf" srcId="{CEADD25B-625C-40B0-BB7A-42DF8219AC27}" destId="{BB982FC9-D537-4334-A8E4-5528BBDBB213}" srcOrd="0" destOrd="0" presId="urn:microsoft.com/office/officeart/2016/7/layout/RepeatingBendingProcessNew"/>
    <dgm:cxn modelId="{76E3202D-EF58-45E2-9716-B10E453103DA}" type="presParOf" srcId="{CEADD25B-625C-40B0-BB7A-42DF8219AC27}" destId="{78CED64E-1F36-437F-9CB0-53F07AE341F6}" srcOrd="1" destOrd="0" presId="urn:microsoft.com/office/officeart/2016/7/layout/RepeatingBendingProcessNew"/>
    <dgm:cxn modelId="{790F2761-10CC-44C8-9DE1-DFDF5E6BD68E}" type="presParOf" srcId="{78CED64E-1F36-437F-9CB0-53F07AE341F6}" destId="{4F6F5648-2E73-47ED-8D86-7B2559B54CD1}" srcOrd="0" destOrd="0" presId="urn:microsoft.com/office/officeart/2016/7/layout/RepeatingBendingProcessNew"/>
    <dgm:cxn modelId="{92D7DFE1-30EE-4957-A1DA-9890C9BCA054}" type="presParOf" srcId="{CEADD25B-625C-40B0-BB7A-42DF8219AC27}" destId="{4F02792C-8BD0-4425-808E-3762B8D1C628}" srcOrd="2" destOrd="0" presId="urn:microsoft.com/office/officeart/2016/7/layout/RepeatingBendingProcessNew"/>
    <dgm:cxn modelId="{C0C7203C-4E4B-4A1B-8770-B44F981E39F0}" type="presParOf" srcId="{CEADD25B-625C-40B0-BB7A-42DF8219AC27}" destId="{73B6BB23-65A9-4B86-A8D0-86FFDC844109}" srcOrd="3" destOrd="0" presId="urn:microsoft.com/office/officeart/2016/7/layout/RepeatingBendingProcessNew"/>
    <dgm:cxn modelId="{C9CFAE87-A0D7-4FA5-B93C-67CED33C48B5}" type="presParOf" srcId="{73B6BB23-65A9-4B86-A8D0-86FFDC844109}" destId="{A784464F-D861-4825-996F-6F08DD75D6FF}" srcOrd="0" destOrd="0" presId="urn:microsoft.com/office/officeart/2016/7/layout/RepeatingBendingProcessNew"/>
    <dgm:cxn modelId="{2EEA4399-1D0B-4FB6-9DEE-094D413AD23B}" type="presParOf" srcId="{CEADD25B-625C-40B0-BB7A-42DF8219AC27}" destId="{F2CEBCDA-EFEC-4A8B-9D8E-CB145ECACCD3}" srcOrd="4" destOrd="0" presId="urn:microsoft.com/office/officeart/2016/7/layout/RepeatingBendingProcessNew"/>
    <dgm:cxn modelId="{9643413E-15DE-400A-8BFC-D0FD8CEF2C78}" type="presParOf" srcId="{CEADD25B-625C-40B0-BB7A-42DF8219AC27}" destId="{362E8A91-5087-4519-98E5-041F394A7C20}" srcOrd="5" destOrd="0" presId="urn:microsoft.com/office/officeart/2016/7/layout/RepeatingBendingProcessNew"/>
    <dgm:cxn modelId="{BFFB056F-C4E2-4F5C-B3C6-4B4602C49FEA}" type="presParOf" srcId="{362E8A91-5087-4519-98E5-041F394A7C20}" destId="{803A180B-23D8-48CB-8E63-F93FA1A662D1}" srcOrd="0" destOrd="0" presId="urn:microsoft.com/office/officeart/2016/7/layout/RepeatingBendingProcessNew"/>
    <dgm:cxn modelId="{851FC438-E9C0-4480-9CF9-529F4D4BC0A6}" type="presParOf" srcId="{CEADD25B-625C-40B0-BB7A-42DF8219AC27}" destId="{7B032ED5-92B2-4A9B-90F8-2431D902B1E6}" srcOrd="6" destOrd="0" presId="urn:microsoft.com/office/officeart/2016/7/layout/RepeatingBendingProcessNew"/>
    <dgm:cxn modelId="{1E0F5809-ABF9-4321-91EB-0DFD68FA9798}" type="presParOf" srcId="{CEADD25B-625C-40B0-BB7A-42DF8219AC27}" destId="{E3E02A7C-B6FC-4CCC-9A1D-11DE5D291075}" srcOrd="7" destOrd="0" presId="urn:microsoft.com/office/officeart/2016/7/layout/RepeatingBendingProcessNew"/>
    <dgm:cxn modelId="{B0D9EEA9-E0A0-4387-9DB0-A195E1FF03BB}" type="presParOf" srcId="{E3E02A7C-B6FC-4CCC-9A1D-11DE5D291075}" destId="{0C473EBD-862F-4382-A814-AEC136EE0FDF}" srcOrd="0" destOrd="0" presId="urn:microsoft.com/office/officeart/2016/7/layout/RepeatingBendingProcessNew"/>
    <dgm:cxn modelId="{346C0572-CD89-44D1-904C-8AF9925DBA4F}" type="presParOf" srcId="{CEADD25B-625C-40B0-BB7A-42DF8219AC27}" destId="{8C24D158-8149-4600-87C3-139099BB5CAD}" srcOrd="8" destOrd="0" presId="urn:microsoft.com/office/officeart/2016/7/layout/RepeatingBendingProcessNew"/>
    <dgm:cxn modelId="{47B80723-30DC-479B-997A-EF51F0EB05E1}" type="presParOf" srcId="{CEADD25B-625C-40B0-BB7A-42DF8219AC27}" destId="{9D011E52-D0FD-46AD-A416-1CD2CC6A0049}" srcOrd="9" destOrd="0" presId="urn:microsoft.com/office/officeart/2016/7/layout/RepeatingBendingProcessNew"/>
    <dgm:cxn modelId="{062CC75F-4477-46BD-9427-99D9195BCF2D}" type="presParOf" srcId="{9D011E52-D0FD-46AD-A416-1CD2CC6A0049}" destId="{EEC8B375-8D37-4DB7-8056-C9DAB91809D6}" srcOrd="0" destOrd="0" presId="urn:microsoft.com/office/officeart/2016/7/layout/RepeatingBendingProcessNew"/>
    <dgm:cxn modelId="{974131BF-2A3C-4D45-90C6-2EE7FAF6DD0B}" type="presParOf" srcId="{CEADD25B-625C-40B0-BB7A-42DF8219AC27}" destId="{2FC5B308-2861-48C1-A8D2-BF08D276AECD}" srcOrd="10" destOrd="0" presId="urn:microsoft.com/office/officeart/2016/7/layout/RepeatingBendingProcessNew"/>
    <dgm:cxn modelId="{313D281F-785B-4BD6-BD53-E1C39DD0EA2E}" type="presParOf" srcId="{CEADD25B-625C-40B0-BB7A-42DF8219AC27}" destId="{525C4D53-1254-4B80-8CA0-F464EE0C9790}" srcOrd="11" destOrd="0" presId="urn:microsoft.com/office/officeart/2016/7/layout/RepeatingBendingProcessNew"/>
    <dgm:cxn modelId="{4AC4751C-664B-471A-9C68-9C5F980DEBC1}" type="presParOf" srcId="{525C4D53-1254-4B80-8CA0-F464EE0C9790}" destId="{73265E51-EACB-4A08-B97E-774F64B5789D}" srcOrd="0" destOrd="0" presId="urn:microsoft.com/office/officeart/2016/7/layout/RepeatingBendingProcessNew"/>
    <dgm:cxn modelId="{9D8D4FA2-7BB6-44B0-A7E6-693A25416816}" type="presParOf" srcId="{CEADD25B-625C-40B0-BB7A-42DF8219AC27}" destId="{6B588A7A-AC7F-4443-B7E5-337FC626DD9E}" srcOrd="12" destOrd="0" presId="urn:microsoft.com/office/officeart/2016/7/layout/RepeatingBendingProcessNew"/>
    <dgm:cxn modelId="{A0D2B9C8-59F4-4E51-8746-67DEE92BB72C}" type="presParOf" srcId="{CEADD25B-625C-40B0-BB7A-42DF8219AC27}" destId="{DA7C0631-29AA-4834-A817-7D5E0694CB73}" srcOrd="13" destOrd="0" presId="urn:microsoft.com/office/officeart/2016/7/layout/RepeatingBendingProcessNew"/>
    <dgm:cxn modelId="{F7443BA2-541B-4EFD-9CB1-BE39EC2D64E7}" type="presParOf" srcId="{DA7C0631-29AA-4834-A817-7D5E0694CB73}" destId="{DCBB3E34-592A-48A8-AD40-CB7A8B51F647}" srcOrd="0" destOrd="0" presId="urn:microsoft.com/office/officeart/2016/7/layout/RepeatingBendingProcessNew"/>
    <dgm:cxn modelId="{23FF2D97-341E-48DF-8D2F-579CB1C657C4}" type="presParOf" srcId="{CEADD25B-625C-40B0-BB7A-42DF8219AC27}" destId="{C50D4A7B-7E76-43FF-B68E-FA33722716B4}" srcOrd="14" destOrd="0" presId="urn:microsoft.com/office/officeart/2016/7/layout/RepeatingBendingProcessNew"/>
    <dgm:cxn modelId="{17B1BABD-F712-48FA-BF43-8401CA919CBF}" type="presParOf" srcId="{CEADD25B-625C-40B0-BB7A-42DF8219AC27}" destId="{96CDAD48-32CA-4E81-9056-837608A825CC}" srcOrd="15" destOrd="0" presId="urn:microsoft.com/office/officeart/2016/7/layout/RepeatingBendingProcessNew"/>
    <dgm:cxn modelId="{84361160-EF8E-42B0-B819-CC57946C18DD}" type="presParOf" srcId="{96CDAD48-32CA-4E81-9056-837608A825CC}" destId="{CBCA6998-D116-43C4-BD52-835FB93E609A}" srcOrd="0" destOrd="0" presId="urn:microsoft.com/office/officeart/2016/7/layout/RepeatingBendingProcessNew"/>
    <dgm:cxn modelId="{AD8D21AD-C888-4173-9A30-3A8CA275C658}" type="presParOf" srcId="{CEADD25B-625C-40B0-BB7A-42DF8219AC27}" destId="{4B46D26D-36A5-459F-8DB2-E4F5F08FC7DE}" srcOrd="16" destOrd="0" presId="urn:microsoft.com/office/officeart/2016/7/layout/RepeatingBendingProcessNew"/>
    <dgm:cxn modelId="{CA497282-AF7E-4382-8810-F0D6E83ECDED}" type="presParOf" srcId="{CEADD25B-625C-40B0-BB7A-42DF8219AC27}" destId="{0C65C9C2-181E-4F25-9055-6CC8A0D35E69}" srcOrd="17" destOrd="0" presId="urn:microsoft.com/office/officeart/2016/7/layout/RepeatingBendingProcessNew"/>
    <dgm:cxn modelId="{FBB049E9-E363-4165-8B7A-B9EDF76F5629}" type="presParOf" srcId="{0C65C9C2-181E-4F25-9055-6CC8A0D35E69}" destId="{9EC61B31-9DB8-4D68-AD68-A5A4E094CB56}" srcOrd="0" destOrd="0" presId="urn:microsoft.com/office/officeart/2016/7/layout/RepeatingBendingProcessNew"/>
    <dgm:cxn modelId="{0B55E308-DE80-4A36-B4FF-4C744B266653}" type="presParOf" srcId="{CEADD25B-625C-40B0-BB7A-42DF8219AC27}" destId="{4E35114F-FE6C-4E57-999F-2C2852E5D30E}" srcOrd="18" destOrd="0" presId="urn:microsoft.com/office/officeart/2016/7/layout/RepeatingBendingProcessNew"/>
    <dgm:cxn modelId="{A31876C2-B9BE-4FD8-A3C2-9D303209D2F0}" type="presParOf" srcId="{CEADD25B-625C-40B0-BB7A-42DF8219AC27}" destId="{05AA4293-5EEB-49AC-9FEE-D14FB4D7E89B}" srcOrd="19" destOrd="0" presId="urn:microsoft.com/office/officeart/2016/7/layout/RepeatingBendingProcessNew"/>
    <dgm:cxn modelId="{CEFAC5CC-6A2A-4B5D-B4BF-F0D889BDDBA8}" type="presParOf" srcId="{05AA4293-5EEB-49AC-9FEE-D14FB4D7E89B}" destId="{3D7CE508-4A9F-4376-8C91-796DC2ECF4CC}" srcOrd="0" destOrd="0" presId="urn:microsoft.com/office/officeart/2016/7/layout/RepeatingBendingProcessNew"/>
    <dgm:cxn modelId="{435B7BDA-C7F1-454A-9B96-26E6E6AEA045}" type="presParOf" srcId="{CEADD25B-625C-40B0-BB7A-42DF8219AC27}" destId="{44940CC1-90ED-4E80-A46C-ABC2A0C9F138}"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8C4B4A-EF3B-47D1-B118-B140BB616D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49900-E521-4E51-9D11-A404AE64F0C4}">
      <dgm:prSet/>
      <dgm:spPr/>
      <dgm:t>
        <a:bodyPr/>
        <a:lstStyle/>
        <a:p>
          <a:r>
            <a:rPr lang="en-US" dirty="0"/>
            <a:t>Is there a real need for marketing research? </a:t>
          </a:r>
        </a:p>
      </dgm:t>
    </dgm:pt>
    <dgm:pt modelId="{41D5795D-AAEA-4514-9BE4-5CED6D74A314}" type="parTrans" cxnId="{C453E612-AB79-42E0-B18B-4581F98BD84E}">
      <dgm:prSet/>
      <dgm:spPr/>
      <dgm:t>
        <a:bodyPr/>
        <a:lstStyle/>
        <a:p>
          <a:endParaRPr lang="en-US"/>
        </a:p>
      </dgm:t>
    </dgm:pt>
    <dgm:pt modelId="{CFE2AF16-F646-463E-87AA-0A155394F133}" type="sibTrans" cxnId="{C453E612-AB79-42E0-B18B-4581F98BD84E}">
      <dgm:prSet/>
      <dgm:spPr/>
      <dgm:t>
        <a:bodyPr/>
        <a:lstStyle/>
        <a:p>
          <a:endParaRPr lang="en-US"/>
        </a:p>
      </dgm:t>
    </dgm:pt>
    <dgm:pt modelId="{EA555238-30DD-432D-9F0C-48BF8980B0FA}">
      <dgm:prSet/>
      <dgm:spPr/>
      <dgm:t>
        <a:bodyPr/>
        <a:lstStyle/>
        <a:p>
          <a:r>
            <a:rPr lang="en-US"/>
            <a:t>Research takes time and costs money </a:t>
          </a:r>
        </a:p>
      </dgm:t>
    </dgm:pt>
    <dgm:pt modelId="{2BE86A97-7F76-4372-B56C-E49C0D11570B}" type="parTrans" cxnId="{1F0AE66D-BE0C-4884-B889-BED64F15E2B2}">
      <dgm:prSet/>
      <dgm:spPr/>
      <dgm:t>
        <a:bodyPr/>
        <a:lstStyle/>
        <a:p>
          <a:endParaRPr lang="en-US"/>
        </a:p>
      </dgm:t>
    </dgm:pt>
    <dgm:pt modelId="{1CC9641C-0D74-4564-9506-42DDDB6C84F3}" type="sibTrans" cxnId="{1F0AE66D-BE0C-4884-B889-BED64F15E2B2}">
      <dgm:prSet/>
      <dgm:spPr/>
      <dgm:t>
        <a:bodyPr/>
        <a:lstStyle/>
        <a:p>
          <a:endParaRPr lang="en-US"/>
        </a:p>
      </dgm:t>
    </dgm:pt>
    <dgm:pt modelId="{4A789D0B-0B00-49B5-A757-F3060D058999}">
      <dgm:prSet/>
      <dgm:spPr/>
      <dgm:t>
        <a:bodyPr/>
        <a:lstStyle/>
        <a:p>
          <a:r>
            <a:rPr lang="en-US"/>
            <a:t>Value of information versus the cost of obtaining it</a:t>
          </a:r>
        </a:p>
      </dgm:t>
    </dgm:pt>
    <dgm:pt modelId="{7EFF2E04-47D2-4288-984D-F4673269005D}" type="parTrans" cxnId="{FE08F8A2-D7F3-4317-AB59-6C477FA5550D}">
      <dgm:prSet/>
      <dgm:spPr/>
      <dgm:t>
        <a:bodyPr/>
        <a:lstStyle/>
        <a:p>
          <a:endParaRPr lang="en-US"/>
        </a:p>
      </dgm:t>
    </dgm:pt>
    <dgm:pt modelId="{EC22DCAF-8F0E-4F45-979B-131314C02AB4}" type="sibTrans" cxnId="{FE08F8A2-D7F3-4317-AB59-6C477FA5550D}">
      <dgm:prSet/>
      <dgm:spPr/>
      <dgm:t>
        <a:bodyPr/>
        <a:lstStyle/>
        <a:p>
          <a:endParaRPr lang="en-US"/>
        </a:p>
      </dgm:t>
    </dgm:pt>
    <dgm:pt modelId="{6205BDBB-5F56-42DB-9365-966063037919}">
      <dgm:prSet/>
      <dgm:spPr/>
      <dgm:t>
        <a:bodyPr/>
        <a:lstStyle/>
        <a:p>
          <a:r>
            <a:rPr lang="en-US"/>
            <a:t>Marketing research is not always needed! Because we might be able to access the information we need cheaper and faster</a:t>
          </a:r>
        </a:p>
      </dgm:t>
    </dgm:pt>
    <dgm:pt modelId="{082F6472-6144-47BC-9AC7-6474BD13CB8C}" type="parTrans" cxnId="{CF1922FC-758F-4E7C-B6EA-16B8C47950F4}">
      <dgm:prSet/>
      <dgm:spPr/>
      <dgm:t>
        <a:bodyPr/>
        <a:lstStyle/>
        <a:p>
          <a:endParaRPr lang="en-US"/>
        </a:p>
      </dgm:t>
    </dgm:pt>
    <dgm:pt modelId="{2388A20B-C06E-485A-A5AF-61036DB02855}" type="sibTrans" cxnId="{CF1922FC-758F-4E7C-B6EA-16B8C47950F4}">
      <dgm:prSet/>
      <dgm:spPr/>
      <dgm:t>
        <a:bodyPr/>
        <a:lstStyle/>
        <a:p>
          <a:endParaRPr lang="en-US"/>
        </a:p>
      </dgm:t>
    </dgm:pt>
    <dgm:pt modelId="{19863C69-3906-4BD4-88A7-9845B75E5485}" type="pres">
      <dgm:prSet presAssocID="{8F8C4B4A-EF3B-47D1-B118-B140BB616DF4}" presName="root" presStyleCnt="0">
        <dgm:presLayoutVars>
          <dgm:dir/>
          <dgm:resizeHandles val="exact"/>
        </dgm:presLayoutVars>
      </dgm:prSet>
      <dgm:spPr/>
    </dgm:pt>
    <dgm:pt modelId="{8C1DCEAC-9726-4397-9A00-E613E25B9013}" type="pres">
      <dgm:prSet presAssocID="{9EB49900-E521-4E51-9D11-A404AE64F0C4}" presName="compNode" presStyleCnt="0"/>
      <dgm:spPr/>
    </dgm:pt>
    <dgm:pt modelId="{28D1127E-BA7B-4BC2-A55D-4C1D9469BBD8}" type="pres">
      <dgm:prSet presAssocID="{9EB49900-E521-4E51-9D11-A404AE64F0C4}" presName="bgRect" presStyleLbl="bgShp" presStyleIdx="0" presStyleCnt="4"/>
      <dgm:spPr/>
    </dgm:pt>
    <dgm:pt modelId="{A25A6D4A-8DF0-404D-B36B-0ACEF9066507}" type="pres">
      <dgm:prSet presAssocID="{9EB49900-E521-4E51-9D11-A404AE64F0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72483B7B-6950-4CB3-9AA8-D3830C9D6950}" type="pres">
      <dgm:prSet presAssocID="{9EB49900-E521-4E51-9D11-A404AE64F0C4}" presName="spaceRect" presStyleCnt="0"/>
      <dgm:spPr/>
    </dgm:pt>
    <dgm:pt modelId="{ECD9786A-D4B1-44F8-B522-992BABF4BDEF}" type="pres">
      <dgm:prSet presAssocID="{9EB49900-E521-4E51-9D11-A404AE64F0C4}" presName="parTx" presStyleLbl="revTx" presStyleIdx="0" presStyleCnt="4">
        <dgm:presLayoutVars>
          <dgm:chMax val="0"/>
          <dgm:chPref val="0"/>
        </dgm:presLayoutVars>
      </dgm:prSet>
      <dgm:spPr/>
    </dgm:pt>
    <dgm:pt modelId="{37EE3CA0-4107-4BC6-8693-BB1DA7D8D581}" type="pres">
      <dgm:prSet presAssocID="{CFE2AF16-F646-463E-87AA-0A155394F133}" presName="sibTrans" presStyleCnt="0"/>
      <dgm:spPr/>
    </dgm:pt>
    <dgm:pt modelId="{F773C59A-0BAD-4E12-9433-A1EB42C2E57C}" type="pres">
      <dgm:prSet presAssocID="{EA555238-30DD-432D-9F0C-48BF8980B0FA}" presName="compNode" presStyleCnt="0"/>
      <dgm:spPr/>
    </dgm:pt>
    <dgm:pt modelId="{735579E1-2A44-4F49-B55C-39B35D8D51DF}" type="pres">
      <dgm:prSet presAssocID="{EA555238-30DD-432D-9F0C-48BF8980B0FA}" presName="bgRect" presStyleLbl="bgShp" presStyleIdx="1" presStyleCnt="4"/>
      <dgm:spPr/>
    </dgm:pt>
    <dgm:pt modelId="{CF983C8A-9890-4B78-AC9E-7B4FA49AB7F6}" type="pres">
      <dgm:prSet presAssocID="{EA555238-30DD-432D-9F0C-48BF8980B0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47B2A94-4320-425F-94CA-A6F62DC23E91}" type="pres">
      <dgm:prSet presAssocID="{EA555238-30DD-432D-9F0C-48BF8980B0FA}" presName="spaceRect" presStyleCnt="0"/>
      <dgm:spPr/>
    </dgm:pt>
    <dgm:pt modelId="{22B5C41C-4E79-4FF2-B288-E46DD145CD8A}" type="pres">
      <dgm:prSet presAssocID="{EA555238-30DD-432D-9F0C-48BF8980B0FA}" presName="parTx" presStyleLbl="revTx" presStyleIdx="1" presStyleCnt="4">
        <dgm:presLayoutVars>
          <dgm:chMax val="0"/>
          <dgm:chPref val="0"/>
        </dgm:presLayoutVars>
      </dgm:prSet>
      <dgm:spPr/>
    </dgm:pt>
    <dgm:pt modelId="{47F872A5-BE5D-4C77-A6B9-445EF0B91669}" type="pres">
      <dgm:prSet presAssocID="{1CC9641C-0D74-4564-9506-42DDDB6C84F3}" presName="sibTrans" presStyleCnt="0"/>
      <dgm:spPr/>
    </dgm:pt>
    <dgm:pt modelId="{B3E28E37-C55C-4719-B0F8-4B2D8AE91134}" type="pres">
      <dgm:prSet presAssocID="{4A789D0B-0B00-49B5-A757-F3060D058999}" presName="compNode" presStyleCnt="0"/>
      <dgm:spPr/>
    </dgm:pt>
    <dgm:pt modelId="{F086431E-3309-4955-81CE-7AC72AAE9C26}" type="pres">
      <dgm:prSet presAssocID="{4A789D0B-0B00-49B5-A757-F3060D058999}" presName="bgRect" presStyleLbl="bgShp" presStyleIdx="2" presStyleCnt="4"/>
      <dgm:spPr/>
    </dgm:pt>
    <dgm:pt modelId="{7B744E4A-78D4-4872-AEFB-AE2489A78A33}" type="pres">
      <dgm:prSet presAssocID="{4A789D0B-0B00-49B5-A757-F3060D058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FD9A46FA-5969-4E57-BE5C-52460109141C}" type="pres">
      <dgm:prSet presAssocID="{4A789D0B-0B00-49B5-A757-F3060D058999}" presName="spaceRect" presStyleCnt="0"/>
      <dgm:spPr/>
    </dgm:pt>
    <dgm:pt modelId="{D7FE1701-59BD-48B6-BC5B-5BA1DC3FD637}" type="pres">
      <dgm:prSet presAssocID="{4A789D0B-0B00-49B5-A757-F3060D058999}" presName="parTx" presStyleLbl="revTx" presStyleIdx="2" presStyleCnt="4">
        <dgm:presLayoutVars>
          <dgm:chMax val="0"/>
          <dgm:chPref val="0"/>
        </dgm:presLayoutVars>
      </dgm:prSet>
      <dgm:spPr/>
    </dgm:pt>
    <dgm:pt modelId="{66D08AE4-9B96-4EE9-BFFE-145907B91374}" type="pres">
      <dgm:prSet presAssocID="{EC22DCAF-8F0E-4F45-979B-131314C02AB4}" presName="sibTrans" presStyleCnt="0"/>
      <dgm:spPr/>
    </dgm:pt>
    <dgm:pt modelId="{AD34E7FD-AE91-41C1-A2F1-CAFD4DF9970E}" type="pres">
      <dgm:prSet presAssocID="{6205BDBB-5F56-42DB-9365-966063037919}" presName="compNode" presStyleCnt="0"/>
      <dgm:spPr/>
    </dgm:pt>
    <dgm:pt modelId="{8637441F-A394-4E47-9224-F4AE8BCFE607}" type="pres">
      <dgm:prSet presAssocID="{6205BDBB-5F56-42DB-9365-966063037919}" presName="bgRect" presStyleLbl="bgShp" presStyleIdx="3" presStyleCnt="4"/>
      <dgm:spPr/>
    </dgm:pt>
    <dgm:pt modelId="{487681A5-07A8-4259-A859-720B3391720E}" type="pres">
      <dgm:prSet presAssocID="{6205BDBB-5F56-42DB-9365-9660630379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0A49B050-7E23-4035-A025-69E289207B31}" type="pres">
      <dgm:prSet presAssocID="{6205BDBB-5F56-42DB-9365-966063037919}" presName="spaceRect" presStyleCnt="0"/>
      <dgm:spPr/>
    </dgm:pt>
    <dgm:pt modelId="{4D9B1CFB-ECB0-4542-B701-B2B57838CF0D}" type="pres">
      <dgm:prSet presAssocID="{6205BDBB-5F56-42DB-9365-966063037919}" presName="parTx" presStyleLbl="revTx" presStyleIdx="3" presStyleCnt="4">
        <dgm:presLayoutVars>
          <dgm:chMax val="0"/>
          <dgm:chPref val="0"/>
        </dgm:presLayoutVars>
      </dgm:prSet>
      <dgm:spPr/>
    </dgm:pt>
  </dgm:ptLst>
  <dgm:cxnLst>
    <dgm:cxn modelId="{C453E612-AB79-42E0-B18B-4581F98BD84E}" srcId="{8F8C4B4A-EF3B-47D1-B118-B140BB616DF4}" destId="{9EB49900-E521-4E51-9D11-A404AE64F0C4}" srcOrd="0" destOrd="0" parTransId="{41D5795D-AAEA-4514-9BE4-5CED6D74A314}" sibTransId="{CFE2AF16-F646-463E-87AA-0A155394F133}"/>
    <dgm:cxn modelId="{0F3A8B2C-4783-486A-84CF-8399FD3C4ACE}" type="presOf" srcId="{9EB49900-E521-4E51-9D11-A404AE64F0C4}" destId="{ECD9786A-D4B1-44F8-B522-992BABF4BDEF}" srcOrd="0" destOrd="0" presId="urn:microsoft.com/office/officeart/2018/2/layout/IconVerticalSolidList"/>
    <dgm:cxn modelId="{ABB6C92E-78E8-478B-B206-963BD576D50D}" type="presOf" srcId="{4A789D0B-0B00-49B5-A757-F3060D058999}" destId="{D7FE1701-59BD-48B6-BC5B-5BA1DC3FD637}" srcOrd="0" destOrd="0" presId="urn:microsoft.com/office/officeart/2018/2/layout/IconVerticalSolidList"/>
    <dgm:cxn modelId="{D1281435-1238-4600-B48D-80308370523C}" type="presOf" srcId="{8F8C4B4A-EF3B-47D1-B118-B140BB616DF4}" destId="{19863C69-3906-4BD4-88A7-9845B75E5485}" srcOrd="0" destOrd="0" presId="urn:microsoft.com/office/officeart/2018/2/layout/IconVerticalSolidList"/>
    <dgm:cxn modelId="{1F0AE66D-BE0C-4884-B889-BED64F15E2B2}" srcId="{8F8C4B4A-EF3B-47D1-B118-B140BB616DF4}" destId="{EA555238-30DD-432D-9F0C-48BF8980B0FA}" srcOrd="1" destOrd="0" parTransId="{2BE86A97-7F76-4372-B56C-E49C0D11570B}" sibTransId="{1CC9641C-0D74-4564-9506-42DDDB6C84F3}"/>
    <dgm:cxn modelId="{FE08F8A2-D7F3-4317-AB59-6C477FA5550D}" srcId="{8F8C4B4A-EF3B-47D1-B118-B140BB616DF4}" destId="{4A789D0B-0B00-49B5-A757-F3060D058999}" srcOrd="2" destOrd="0" parTransId="{7EFF2E04-47D2-4288-984D-F4673269005D}" sibTransId="{EC22DCAF-8F0E-4F45-979B-131314C02AB4}"/>
    <dgm:cxn modelId="{998ADBB1-AAF5-4708-B02D-C23C75957FF5}" type="presOf" srcId="{EA555238-30DD-432D-9F0C-48BF8980B0FA}" destId="{22B5C41C-4E79-4FF2-B288-E46DD145CD8A}" srcOrd="0" destOrd="0" presId="urn:microsoft.com/office/officeart/2018/2/layout/IconVerticalSolidList"/>
    <dgm:cxn modelId="{185B95D7-93C7-438B-9A0D-52B4BD652637}" type="presOf" srcId="{6205BDBB-5F56-42DB-9365-966063037919}" destId="{4D9B1CFB-ECB0-4542-B701-B2B57838CF0D}" srcOrd="0" destOrd="0" presId="urn:microsoft.com/office/officeart/2018/2/layout/IconVerticalSolidList"/>
    <dgm:cxn modelId="{CF1922FC-758F-4E7C-B6EA-16B8C47950F4}" srcId="{8F8C4B4A-EF3B-47D1-B118-B140BB616DF4}" destId="{6205BDBB-5F56-42DB-9365-966063037919}" srcOrd="3" destOrd="0" parTransId="{082F6472-6144-47BC-9AC7-6474BD13CB8C}" sibTransId="{2388A20B-C06E-485A-A5AF-61036DB02855}"/>
    <dgm:cxn modelId="{811B0242-AD77-4119-B56C-E064B75D6AB2}" type="presParOf" srcId="{19863C69-3906-4BD4-88A7-9845B75E5485}" destId="{8C1DCEAC-9726-4397-9A00-E613E25B9013}" srcOrd="0" destOrd="0" presId="urn:microsoft.com/office/officeart/2018/2/layout/IconVerticalSolidList"/>
    <dgm:cxn modelId="{8FAA7C74-B129-4382-82E1-3029D07976A8}" type="presParOf" srcId="{8C1DCEAC-9726-4397-9A00-E613E25B9013}" destId="{28D1127E-BA7B-4BC2-A55D-4C1D9469BBD8}" srcOrd="0" destOrd="0" presId="urn:microsoft.com/office/officeart/2018/2/layout/IconVerticalSolidList"/>
    <dgm:cxn modelId="{3EC0E1CF-1E46-441D-A5EE-4C0494BE5B66}" type="presParOf" srcId="{8C1DCEAC-9726-4397-9A00-E613E25B9013}" destId="{A25A6D4A-8DF0-404D-B36B-0ACEF9066507}" srcOrd="1" destOrd="0" presId="urn:microsoft.com/office/officeart/2018/2/layout/IconVerticalSolidList"/>
    <dgm:cxn modelId="{DA27FD88-5BF4-4648-B5BB-9CCA11D7E82D}" type="presParOf" srcId="{8C1DCEAC-9726-4397-9A00-E613E25B9013}" destId="{72483B7B-6950-4CB3-9AA8-D3830C9D6950}" srcOrd="2" destOrd="0" presId="urn:microsoft.com/office/officeart/2018/2/layout/IconVerticalSolidList"/>
    <dgm:cxn modelId="{A386D4BA-8CDB-45BD-9C29-31D83DD511F7}" type="presParOf" srcId="{8C1DCEAC-9726-4397-9A00-E613E25B9013}" destId="{ECD9786A-D4B1-44F8-B522-992BABF4BDEF}" srcOrd="3" destOrd="0" presId="urn:microsoft.com/office/officeart/2018/2/layout/IconVerticalSolidList"/>
    <dgm:cxn modelId="{A95E5D68-8C2C-467B-94A0-FF7C29C81C2B}" type="presParOf" srcId="{19863C69-3906-4BD4-88A7-9845B75E5485}" destId="{37EE3CA0-4107-4BC6-8693-BB1DA7D8D581}" srcOrd="1" destOrd="0" presId="urn:microsoft.com/office/officeart/2018/2/layout/IconVerticalSolidList"/>
    <dgm:cxn modelId="{41321ACF-E320-439E-B094-12756ECE71EE}" type="presParOf" srcId="{19863C69-3906-4BD4-88A7-9845B75E5485}" destId="{F773C59A-0BAD-4E12-9433-A1EB42C2E57C}" srcOrd="2" destOrd="0" presId="urn:microsoft.com/office/officeart/2018/2/layout/IconVerticalSolidList"/>
    <dgm:cxn modelId="{65D51AC1-16BD-4C2E-87C4-B6CFF318D747}" type="presParOf" srcId="{F773C59A-0BAD-4E12-9433-A1EB42C2E57C}" destId="{735579E1-2A44-4F49-B55C-39B35D8D51DF}" srcOrd="0" destOrd="0" presId="urn:microsoft.com/office/officeart/2018/2/layout/IconVerticalSolidList"/>
    <dgm:cxn modelId="{EB77B43C-10B1-4962-B626-1A3182C58479}" type="presParOf" srcId="{F773C59A-0BAD-4E12-9433-A1EB42C2E57C}" destId="{CF983C8A-9890-4B78-AC9E-7B4FA49AB7F6}" srcOrd="1" destOrd="0" presId="urn:microsoft.com/office/officeart/2018/2/layout/IconVerticalSolidList"/>
    <dgm:cxn modelId="{3BFEAB84-4E9E-46DE-B7C5-E05DC32D0DDD}" type="presParOf" srcId="{F773C59A-0BAD-4E12-9433-A1EB42C2E57C}" destId="{647B2A94-4320-425F-94CA-A6F62DC23E91}" srcOrd="2" destOrd="0" presId="urn:microsoft.com/office/officeart/2018/2/layout/IconVerticalSolidList"/>
    <dgm:cxn modelId="{52E033D2-CA4C-4E54-B6A5-D39938E7FC9D}" type="presParOf" srcId="{F773C59A-0BAD-4E12-9433-A1EB42C2E57C}" destId="{22B5C41C-4E79-4FF2-B288-E46DD145CD8A}" srcOrd="3" destOrd="0" presId="urn:microsoft.com/office/officeart/2018/2/layout/IconVerticalSolidList"/>
    <dgm:cxn modelId="{29C9FEBC-0257-499B-9DB8-488E4976C8F8}" type="presParOf" srcId="{19863C69-3906-4BD4-88A7-9845B75E5485}" destId="{47F872A5-BE5D-4C77-A6B9-445EF0B91669}" srcOrd="3" destOrd="0" presId="urn:microsoft.com/office/officeart/2018/2/layout/IconVerticalSolidList"/>
    <dgm:cxn modelId="{FC01017A-5805-482B-81D4-4746139386E7}" type="presParOf" srcId="{19863C69-3906-4BD4-88A7-9845B75E5485}" destId="{B3E28E37-C55C-4719-B0F8-4B2D8AE91134}" srcOrd="4" destOrd="0" presId="urn:microsoft.com/office/officeart/2018/2/layout/IconVerticalSolidList"/>
    <dgm:cxn modelId="{A8708306-AA25-401A-ADC6-FCEF03EB6056}" type="presParOf" srcId="{B3E28E37-C55C-4719-B0F8-4B2D8AE91134}" destId="{F086431E-3309-4955-81CE-7AC72AAE9C26}" srcOrd="0" destOrd="0" presId="urn:microsoft.com/office/officeart/2018/2/layout/IconVerticalSolidList"/>
    <dgm:cxn modelId="{4010791C-0893-42B7-B1D6-8BD43F1106AE}" type="presParOf" srcId="{B3E28E37-C55C-4719-B0F8-4B2D8AE91134}" destId="{7B744E4A-78D4-4872-AEFB-AE2489A78A33}" srcOrd="1" destOrd="0" presId="urn:microsoft.com/office/officeart/2018/2/layout/IconVerticalSolidList"/>
    <dgm:cxn modelId="{71177E8A-D76C-4E37-A308-0F225A27893F}" type="presParOf" srcId="{B3E28E37-C55C-4719-B0F8-4B2D8AE91134}" destId="{FD9A46FA-5969-4E57-BE5C-52460109141C}" srcOrd="2" destOrd="0" presId="urn:microsoft.com/office/officeart/2018/2/layout/IconVerticalSolidList"/>
    <dgm:cxn modelId="{082DAC20-E5D6-4DA6-A62D-FFB3022C2F91}" type="presParOf" srcId="{B3E28E37-C55C-4719-B0F8-4B2D8AE91134}" destId="{D7FE1701-59BD-48B6-BC5B-5BA1DC3FD637}" srcOrd="3" destOrd="0" presId="urn:microsoft.com/office/officeart/2018/2/layout/IconVerticalSolidList"/>
    <dgm:cxn modelId="{86EF27A5-B4A5-453B-8608-15935ED9EE33}" type="presParOf" srcId="{19863C69-3906-4BD4-88A7-9845B75E5485}" destId="{66D08AE4-9B96-4EE9-BFFE-145907B91374}" srcOrd="5" destOrd="0" presId="urn:microsoft.com/office/officeart/2018/2/layout/IconVerticalSolidList"/>
    <dgm:cxn modelId="{3703626B-8BEC-40BC-B0C9-2175EBD4477F}" type="presParOf" srcId="{19863C69-3906-4BD4-88A7-9845B75E5485}" destId="{AD34E7FD-AE91-41C1-A2F1-CAFD4DF9970E}" srcOrd="6" destOrd="0" presId="urn:microsoft.com/office/officeart/2018/2/layout/IconVerticalSolidList"/>
    <dgm:cxn modelId="{12C1F078-DDA6-46F5-9B2F-C2C6E80F891C}" type="presParOf" srcId="{AD34E7FD-AE91-41C1-A2F1-CAFD4DF9970E}" destId="{8637441F-A394-4E47-9224-F4AE8BCFE607}" srcOrd="0" destOrd="0" presId="urn:microsoft.com/office/officeart/2018/2/layout/IconVerticalSolidList"/>
    <dgm:cxn modelId="{04A1342D-E8D4-4AB6-A08D-2C73FA7D22B8}" type="presParOf" srcId="{AD34E7FD-AE91-41C1-A2F1-CAFD4DF9970E}" destId="{487681A5-07A8-4259-A859-720B3391720E}" srcOrd="1" destOrd="0" presId="urn:microsoft.com/office/officeart/2018/2/layout/IconVerticalSolidList"/>
    <dgm:cxn modelId="{75751416-85B7-4EAE-B4D6-84A3E1772A86}" type="presParOf" srcId="{AD34E7FD-AE91-41C1-A2F1-CAFD4DF9970E}" destId="{0A49B050-7E23-4035-A025-69E289207B31}" srcOrd="2" destOrd="0" presId="urn:microsoft.com/office/officeart/2018/2/layout/IconVerticalSolidList"/>
    <dgm:cxn modelId="{98C7AD94-BA92-43D9-A480-9A16C85BB776}" type="presParOf" srcId="{AD34E7FD-AE91-41C1-A2F1-CAFD4DF9970E}" destId="{4D9B1CFB-ECB0-4542-B701-B2B57838CF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13E0-8816-4A81-B2DA-D870C2003B25}">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9D361-22F1-41D7-B0F5-CBF1E5500FB3}">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A19BD-4C4F-451E-AA54-4A5C212D51A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Definition</a:t>
          </a:r>
        </a:p>
      </dsp:txBody>
      <dsp:txXfrm>
        <a:off x="75768" y="3053169"/>
        <a:ext cx="3093750" cy="720000"/>
      </dsp:txXfrm>
    </dsp:sp>
    <dsp:sp modelId="{5305EF94-72BE-447B-8CE5-80D088CC1470}">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7E805-F53A-4E37-9132-C13BB019C309}">
      <dsp:nvSpPr>
        <dsp:cNvPr id="0" name=""/>
        <dsp:cNvSpPr/>
      </dsp:nvSpPr>
      <dsp:spPr>
        <a:xfrm>
          <a:off x="4716393" y="980356"/>
          <a:ext cx="1082812" cy="10828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5152D-BD4D-43E4-825F-BD9B578B7E9C}">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Purpose of Marketing Research </a:t>
          </a:r>
        </a:p>
      </dsp:txBody>
      <dsp:txXfrm>
        <a:off x="3710925" y="3053169"/>
        <a:ext cx="3093750" cy="720000"/>
      </dsp:txXfrm>
    </dsp:sp>
    <dsp:sp modelId="{512331FA-352D-4D0F-B337-2EF239229D98}">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66636-E552-4E74-8EEA-788BD8A980A1}">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4F1F9-E6B8-4F4E-9C5B-E95F57E8E57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Process</a:t>
          </a:r>
        </a:p>
      </dsp:txBody>
      <dsp:txXfrm>
        <a:off x="7346081" y="3053169"/>
        <a:ext cx="3093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2BB63-D80A-4571-A2FB-666C0502627A}">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AA2FC-5215-43C5-A912-1B74E6E1CD5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9DE4A-CDD9-40CF-BE3C-E4270156D407}">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information is already available </a:t>
          </a:r>
        </a:p>
      </dsp:txBody>
      <dsp:txXfrm>
        <a:off x="1428292" y="2439"/>
        <a:ext cx="4873308" cy="1236616"/>
      </dsp:txXfrm>
    </dsp:sp>
    <dsp:sp modelId="{6471A6F8-385E-4306-850A-FE773D92CCD0}">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230EF-1D32-44BB-AF13-F9DA6D9A037A}">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14C1-B5E9-4FEE-B0AF-3477DEC8CBE8}">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timing is wrong to conduct marketing research </a:t>
          </a:r>
        </a:p>
      </dsp:txBody>
      <dsp:txXfrm>
        <a:off x="1428292" y="1548210"/>
        <a:ext cx="4873308" cy="1236616"/>
      </dsp:txXfrm>
    </dsp:sp>
    <dsp:sp modelId="{AF5FB56B-EFE8-42CB-9480-FA07276FAF2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3E742-A9AB-4E79-9F63-409658124D20}">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F4159-B69F-476D-A59D-DD066EA90E99}">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Funds are not available for marketing research </a:t>
          </a:r>
        </a:p>
      </dsp:txBody>
      <dsp:txXfrm>
        <a:off x="1428292" y="3093981"/>
        <a:ext cx="4873308" cy="1236616"/>
      </dsp:txXfrm>
    </dsp:sp>
    <dsp:sp modelId="{1E20C185-B41D-4039-BE5E-3B3CE5B245D1}">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107E7-C1F1-4854-8AAE-4BF9036D49BD}">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DE43F-6D77-4489-981A-9A77C4FFC633}">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Costs outweigh the value of marketing research </a:t>
          </a:r>
        </a:p>
      </dsp:txBody>
      <dsp:txXfrm>
        <a:off x="1428292" y="4639752"/>
        <a:ext cx="4873308" cy="12366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0CE2C-6933-4B2C-B2F4-0DB32D81EC1B}">
      <dsp:nvSpPr>
        <dsp:cNvPr id="0" name=""/>
        <dsp:cNvSpPr/>
      </dsp:nvSpPr>
      <dsp:spPr>
        <a:xfrm>
          <a:off x="0" y="27004"/>
          <a:ext cx="6301601" cy="285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Problems are situations calling for managers to make choices among alternatives </a:t>
          </a:r>
        </a:p>
      </dsp:txBody>
      <dsp:txXfrm>
        <a:off x="139360" y="166364"/>
        <a:ext cx="6022881" cy="2576080"/>
      </dsp:txXfrm>
    </dsp:sp>
    <dsp:sp modelId="{C0807C49-7D8C-40B9-8771-61240BAF467B}">
      <dsp:nvSpPr>
        <dsp:cNvPr id="0" name=""/>
        <dsp:cNvSpPr/>
      </dsp:nvSpPr>
      <dsp:spPr>
        <a:xfrm>
          <a:off x="0" y="2997004"/>
          <a:ext cx="6301601" cy="28548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Properly defining the problem is the most important step in the marketing research process</a:t>
          </a:r>
        </a:p>
      </dsp:txBody>
      <dsp:txXfrm>
        <a:off x="139360" y="3136364"/>
        <a:ext cx="6022881" cy="25760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4F253-747B-402E-A817-4F925A951F60}">
      <dsp:nvSpPr>
        <dsp:cNvPr id="0" name=""/>
        <dsp:cNvSpPr/>
      </dsp:nvSpPr>
      <dsp:spPr>
        <a:xfrm>
          <a:off x="0" y="154583"/>
          <a:ext cx="6263640" cy="16309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iClicker: which ones are the opportunities?</a:t>
          </a:r>
        </a:p>
      </dsp:txBody>
      <dsp:txXfrm>
        <a:off x="79618" y="234201"/>
        <a:ext cx="6104404" cy="1471744"/>
      </dsp:txXfrm>
    </dsp:sp>
    <dsp:sp modelId="{DA335AF3-4A5D-489A-B64E-3A34DA0885C6}">
      <dsp:nvSpPr>
        <dsp:cNvPr id="0" name=""/>
        <dsp:cNvSpPr/>
      </dsp:nvSpPr>
      <dsp:spPr>
        <a:xfrm>
          <a:off x="0" y="1785564"/>
          <a:ext cx="6263640" cy="3564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kern="1200"/>
            <a:t>A: Sales volume below quota </a:t>
          </a:r>
        </a:p>
        <a:p>
          <a:pPr marL="285750" lvl="1" indent="-285750" algn="l" defTabSz="1422400">
            <a:lnSpc>
              <a:spcPct val="90000"/>
            </a:lnSpc>
            <a:spcBef>
              <a:spcPct val="0"/>
            </a:spcBef>
            <a:spcAft>
              <a:spcPct val="20000"/>
            </a:spcAft>
            <a:buChar char="•"/>
          </a:pPr>
          <a:r>
            <a:rPr lang="en-US" sz="3200" kern="1200"/>
            <a:t>B: Demographic analysis shows rapid increase in population </a:t>
          </a:r>
        </a:p>
        <a:p>
          <a:pPr marL="285750" lvl="1" indent="-285750" algn="l" defTabSz="1422400">
            <a:lnSpc>
              <a:spcPct val="90000"/>
            </a:lnSpc>
            <a:spcBef>
              <a:spcPct val="0"/>
            </a:spcBef>
            <a:spcAft>
              <a:spcPct val="20000"/>
            </a:spcAft>
            <a:buChar char="•"/>
          </a:pPr>
          <a:r>
            <a:rPr lang="en-US" sz="3200" kern="1200"/>
            <a:t>C: Survey suggest people moving towards “vegan” options </a:t>
          </a:r>
        </a:p>
        <a:p>
          <a:pPr marL="285750" lvl="1" indent="-285750" algn="l" defTabSz="1422400">
            <a:lnSpc>
              <a:spcPct val="90000"/>
            </a:lnSpc>
            <a:spcBef>
              <a:spcPct val="0"/>
            </a:spcBef>
            <a:spcAft>
              <a:spcPct val="20000"/>
            </a:spcAft>
            <a:buChar char="•"/>
          </a:pPr>
          <a:r>
            <a:rPr lang="en-US" sz="3200" kern="1200"/>
            <a:t>D: Return on investment is below expectation</a:t>
          </a:r>
        </a:p>
      </dsp:txBody>
      <dsp:txXfrm>
        <a:off x="0" y="1785564"/>
        <a:ext cx="6263640" cy="3564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0E709-F586-43C4-BEBF-EAA7A90B1215}">
      <dsp:nvSpPr>
        <dsp:cNvPr id="0" name=""/>
        <dsp:cNvSpPr/>
      </dsp:nvSpPr>
      <dsp:spPr>
        <a:xfrm>
          <a:off x="0" y="53958"/>
          <a:ext cx="6263640" cy="26094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are dependent on the “problem” but they are different in that they tell the researcher what he/she must do </a:t>
          </a:r>
        </a:p>
      </dsp:txBody>
      <dsp:txXfrm>
        <a:off x="127384" y="181342"/>
        <a:ext cx="6008872" cy="2354697"/>
      </dsp:txXfrm>
    </dsp:sp>
    <dsp:sp modelId="{BC91E2D7-29B8-4F1F-BA31-905E75DEFABF}">
      <dsp:nvSpPr>
        <dsp:cNvPr id="0" name=""/>
        <dsp:cNvSpPr/>
      </dsp:nvSpPr>
      <dsp:spPr>
        <a:xfrm>
          <a:off x="0" y="2749824"/>
          <a:ext cx="6263640" cy="26094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stated specifically what information will be collected in order allow the manager to select the correct decision alternative  </a:t>
          </a:r>
        </a:p>
      </dsp:txBody>
      <dsp:txXfrm>
        <a:off x="127384" y="2877208"/>
        <a:ext cx="6008872" cy="235469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CF71E-19F3-4A7E-9DDB-7D427E6F0BE7}">
      <dsp:nvSpPr>
        <dsp:cNvPr id="0" name=""/>
        <dsp:cNvSpPr/>
      </dsp:nvSpPr>
      <dsp:spPr>
        <a:xfrm>
          <a:off x="0" y="11256"/>
          <a:ext cx="6263640" cy="269644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Managerial objective: Increase number of new customers by designing an effective promotion campaign</a:t>
          </a:r>
        </a:p>
      </dsp:txBody>
      <dsp:txXfrm>
        <a:off x="131630" y="142886"/>
        <a:ext cx="6000380" cy="2433187"/>
      </dsp:txXfrm>
    </dsp:sp>
    <dsp:sp modelId="{166465F6-F39C-4CDC-88E1-8E59D74C6039}">
      <dsp:nvSpPr>
        <dsp:cNvPr id="0" name=""/>
        <dsp:cNvSpPr/>
      </dsp:nvSpPr>
      <dsp:spPr>
        <a:xfrm>
          <a:off x="0" y="2796984"/>
          <a:ext cx="6263640" cy="269644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Research objective: Assess Columbia residents’ awareness and knowledge about a local specialty grocery store that carries international foods</a:t>
          </a:r>
        </a:p>
      </dsp:txBody>
      <dsp:txXfrm>
        <a:off x="131630" y="2928614"/>
        <a:ext cx="6000380" cy="243318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3BCF-365C-408F-A1D3-05367A58056E}">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Managerial objective increase number of new customers by adding a new deck for outside dining </a:t>
          </a:r>
        </a:p>
      </dsp:txBody>
      <dsp:txXfrm>
        <a:off x="128908" y="187281"/>
        <a:ext cx="6005824" cy="2382874"/>
      </dsp:txXfrm>
    </dsp:sp>
    <dsp:sp modelId="{21CEE188-00D9-4B6D-94D0-28725DED0CCC}">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Identify what features customers desire for the deck </a:t>
          </a:r>
        </a:p>
      </dsp:txBody>
      <dsp:txXfrm>
        <a:off x="128908" y="2934531"/>
        <a:ext cx="6005824" cy="23828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F71E7-DEBF-4F58-8BB0-A01A13CF0625}">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Managerial objective: increase freshmen’s satisfaction with Mizzou orientation procedures. </a:t>
          </a:r>
        </a:p>
      </dsp:txBody>
      <dsp:txXfrm>
        <a:off x="128908" y="187281"/>
        <a:ext cx="6005824" cy="2382874"/>
      </dsp:txXfrm>
    </dsp:sp>
    <dsp:sp modelId="{CD3136D1-6305-40B3-A0C7-70F2798AEB7E}">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a:t>
          </a:r>
        </a:p>
      </dsp:txBody>
      <dsp:txXfrm>
        <a:off x="128908" y="2934531"/>
        <a:ext cx="6005824" cy="238287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BE8B-C9BB-4C03-86B7-6E60AD36935C}">
      <dsp:nvSpPr>
        <dsp:cNvPr id="0" name=""/>
        <dsp:cNvSpPr/>
      </dsp:nvSpPr>
      <dsp:spPr>
        <a:xfrm>
          <a:off x="0" y="182261"/>
          <a:ext cx="6263640"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Questions that managers want to answer</a:t>
          </a:r>
        </a:p>
      </dsp:txBody>
      <dsp:txXfrm>
        <a:off x="44602" y="226863"/>
        <a:ext cx="6174436" cy="824474"/>
      </dsp:txXfrm>
    </dsp:sp>
    <dsp:sp modelId="{016D6C10-F0C3-46FC-B7FD-82C63A5BD6F7}">
      <dsp:nvSpPr>
        <dsp:cNvPr id="0" name=""/>
        <dsp:cNvSpPr/>
      </dsp:nvSpPr>
      <dsp:spPr>
        <a:xfrm>
          <a:off x="0" y="1162179"/>
          <a:ext cx="6263640" cy="9136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which media is more effective on target audient: </a:t>
          </a:r>
        </a:p>
      </dsp:txBody>
      <dsp:txXfrm>
        <a:off x="44602" y="1206781"/>
        <a:ext cx="6174436" cy="824474"/>
      </dsp:txXfrm>
    </dsp:sp>
    <dsp:sp modelId="{13C9A9E8-E352-4E9C-B71D-05D7937071D8}">
      <dsp:nvSpPr>
        <dsp:cNvPr id="0" name=""/>
        <dsp:cNvSpPr/>
      </dsp:nvSpPr>
      <dsp:spPr>
        <a:xfrm>
          <a:off x="0" y="2075858"/>
          <a:ext cx="626364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Which social network platform is more effective at reaching 18–25-year-olds in Columbia?</a:t>
          </a:r>
        </a:p>
        <a:p>
          <a:pPr marL="171450" lvl="1" indent="-171450" algn="l" defTabSz="800100">
            <a:lnSpc>
              <a:spcPct val="90000"/>
            </a:lnSpc>
            <a:spcBef>
              <a:spcPct val="0"/>
            </a:spcBef>
            <a:spcAft>
              <a:spcPct val="20000"/>
            </a:spcAft>
            <a:buChar char="•"/>
          </a:pPr>
          <a:r>
            <a:rPr lang="en-US" sz="1800" kern="1200"/>
            <a:t>Which social network platform is more effective in driving purchase decision for 18-25 years olds in Columbia? </a:t>
          </a:r>
        </a:p>
      </dsp:txBody>
      <dsp:txXfrm>
        <a:off x="0" y="2075858"/>
        <a:ext cx="6263640" cy="1142640"/>
      </dsp:txXfrm>
    </dsp:sp>
    <dsp:sp modelId="{15FBF6CE-A9DF-4452-B570-84795585F777}">
      <dsp:nvSpPr>
        <dsp:cNvPr id="0" name=""/>
        <dsp:cNvSpPr/>
      </dsp:nvSpPr>
      <dsp:spPr>
        <a:xfrm>
          <a:off x="0" y="3218498"/>
          <a:ext cx="6263640"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customer satisfaction and ways to improve it </a:t>
          </a:r>
        </a:p>
      </dsp:txBody>
      <dsp:txXfrm>
        <a:off x="44602" y="3263100"/>
        <a:ext cx="6174436" cy="824474"/>
      </dsp:txXfrm>
    </dsp:sp>
    <dsp:sp modelId="{B7069F4C-D6FA-43EE-B757-63F1B495D9ED}">
      <dsp:nvSpPr>
        <dsp:cNvPr id="0" name=""/>
        <dsp:cNvSpPr/>
      </dsp:nvSpPr>
      <dsp:spPr>
        <a:xfrm>
          <a:off x="0" y="4132176"/>
          <a:ext cx="626364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Overall, how satisfied are customers with the focal store?</a:t>
          </a:r>
        </a:p>
        <a:p>
          <a:pPr marL="171450" lvl="1" indent="-171450" algn="l" defTabSz="800100">
            <a:lnSpc>
              <a:spcPct val="90000"/>
            </a:lnSpc>
            <a:spcBef>
              <a:spcPct val="0"/>
            </a:spcBef>
            <a:spcAft>
              <a:spcPct val="20000"/>
            </a:spcAft>
            <a:buChar char="•"/>
          </a:pPr>
          <a:r>
            <a:rPr lang="en-US" sz="1800" kern="1200"/>
            <a:t>How satisfied are the customers with the speed of delivery?</a:t>
          </a:r>
        </a:p>
        <a:p>
          <a:pPr marL="171450" lvl="1" indent="-171450" algn="l" defTabSz="800100">
            <a:lnSpc>
              <a:spcPct val="90000"/>
            </a:lnSpc>
            <a:spcBef>
              <a:spcPct val="0"/>
            </a:spcBef>
            <a:spcAft>
              <a:spcPct val="20000"/>
            </a:spcAft>
            <a:buChar char="•"/>
          </a:pPr>
          <a:r>
            <a:rPr lang="en-US" sz="1800" kern="1200"/>
            <a:t>What customers care about the most when they visit our store? </a:t>
          </a:r>
        </a:p>
      </dsp:txBody>
      <dsp:txXfrm>
        <a:off x="0" y="4132176"/>
        <a:ext cx="6263640" cy="1190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A8FF8-482A-4C0E-B4F8-3B20397A4A2A}">
      <dsp:nvSpPr>
        <dsp:cNvPr id="0" name=""/>
        <dsp:cNvSpPr/>
      </dsp:nvSpPr>
      <dsp:spPr>
        <a:xfrm>
          <a:off x="0" y="19468"/>
          <a:ext cx="10515600" cy="1350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Chapter 2: Research Process</a:t>
          </a:r>
        </a:p>
      </dsp:txBody>
      <dsp:txXfrm>
        <a:off x="65934" y="85402"/>
        <a:ext cx="10383732" cy="1218787"/>
      </dsp:txXfrm>
    </dsp:sp>
    <dsp:sp modelId="{910AE399-2DBC-4013-8C95-9643B3179175}">
      <dsp:nvSpPr>
        <dsp:cNvPr id="0" name=""/>
        <dsp:cNvSpPr/>
      </dsp:nvSpPr>
      <dsp:spPr>
        <a:xfrm>
          <a:off x="0" y="1468044"/>
          <a:ext cx="10515600" cy="135065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The first 3 steps of marketing research process (of 11 steps) </a:t>
          </a:r>
          <a:endParaRPr lang="en-US" sz="3400" kern="1200" dirty="0"/>
        </a:p>
      </dsp:txBody>
      <dsp:txXfrm>
        <a:off x="65934" y="1533978"/>
        <a:ext cx="10383732" cy="1218787"/>
      </dsp:txXfrm>
    </dsp:sp>
    <dsp:sp modelId="{36CD4852-69A1-442A-B259-102314FDD24D}">
      <dsp:nvSpPr>
        <dsp:cNvPr id="0" name=""/>
        <dsp:cNvSpPr/>
      </dsp:nvSpPr>
      <dsp:spPr>
        <a:xfrm>
          <a:off x="0" y="2818699"/>
          <a:ext cx="10515600" cy="1513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100000"/>
            </a:lnSpc>
            <a:spcBef>
              <a:spcPct val="0"/>
            </a:spcBef>
            <a:spcAft>
              <a:spcPct val="20000"/>
            </a:spcAft>
            <a:buChar char="•"/>
          </a:pPr>
          <a:r>
            <a:rPr lang="en-US" sz="2700" kern="1200"/>
            <a:t>Step 1: Establishing the need for Marketing Research </a:t>
          </a:r>
        </a:p>
        <a:p>
          <a:pPr marL="228600" lvl="1" indent="-228600" algn="l" defTabSz="1200150">
            <a:lnSpc>
              <a:spcPct val="100000"/>
            </a:lnSpc>
            <a:spcBef>
              <a:spcPct val="0"/>
            </a:spcBef>
            <a:spcAft>
              <a:spcPct val="20000"/>
            </a:spcAft>
            <a:buChar char="•"/>
          </a:pPr>
          <a:r>
            <a:rPr lang="en-US" sz="2700" kern="1200"/>
            <a:t>Step 2: Defining the Problem</a:t>
          </a:r>
        </a:p>
        <a:p>
          <a:pPr marL="228600" lvl="1" indent="-228600" algn="l" defTabSz="1200150">
            <a:lnSpc>
              <a:spcPct val="100000"/>
            </a:lnSpc>
            <a:spcBef>
              <a:spcPct val="0"/>
            </a:spcBef>
            <a:spcAft>
              <a:spcPct val="20000"/>
            </a:spcAft>
            <a:buChar char="•"/>
          </a:pPr>
          <a:r>
            <a:rPr lang="en-US" sz="2700" kern="1200"/>
            <a:t>Step 3: Establishing Research Objectives</a:t>
          </a:r>
        </a:p>
      </dsp:txBody>
      <dsp:txXfrm>
        <a:off x="0" y="2818699"/>
        <a:ext cx="10515600" cy="1513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2389B-A432-4506-9B6A-2E36844D0535}">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43C90-B21D-40BB-9952-1C625BB6F1B4}">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20C57D-689C-4849-B7B7-DCD60960979C}">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Identify</a:t>
          </a:r>
          <a:r>
            <a:rPr lang="en-US" sz="2400" kern="1200"/>
            <a:t> marketing opportunities and problems,</a:t>
          </a:r>
        </a:p>
      </dsp:txBody>
      <dsp:txXfrm>
        <a:off x="1834517" y="469890"/>
        <a:ext cx="3148942" cy="1335915"/>
      </dsp:txXfrm>
    </dsp:sp>
    <dsp:sp modelId="{E44319C7-691B-499F-800D-80A5270D76C1}">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5DBA72-4DAB-4831-9986-216E49DA9A0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DAECDE-62E7-43EE-9F37-F9CA925B8A7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Generate</a:t>
          </a:r>
          <a:r>
            <a:rPr lang="en-US" sz="2400" kern="1200"/>
            <a:t>, </a:t>
          </a:r>
          <a:r>
            <a:rPr lang="en-US" sz="2400" b="1" kern="1200"/>
            <a:t>refine</a:t>
          </a:r>
          <a:r>
            <a:rPr lang="en-US" sz="2400" kern="1200"/>
            <a:t>, and </a:t>
          </a:r>
          <a:r>
            <a:rPr lang="en-US" sz="2400" b="1" kern="1200"/>
            <a:t>evaluate</a:t>
          </a:r>
          <a:r>
            <a:rPr lang="en-US" sz="2400" kern="1200"/>
            <a:t> potential marketing actions </a:t>
          </a:r>
        </a:p>
      </dsp:txBody>
      <dsp:txXfrm>
        <a:off x="7154322" y="469890"/>
        <a:ext cx="3148942" cy="1335915"/>
      </dsp:txXfrm>
    </dsp:sp>
    <dsp:sp modelId="{CA5CA679-7B36-452B-8042-ED2548C841B1}">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CEE8A-07F1-4AE2-B6B5-1F7A61153D34}">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C988E8-9D5D-431F-9286-C1D3B1EE8E5E}">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Monitor</a:t>
          </a:r>
          <a:r>
            <a:rPr lang="en-US" sz="2400" kern="1200"/>
            <a:t> marketing performance </a:t>
          </a:r>
        </a:p>
      </dsp:txBody>
      <dsp:txXfrm>
        <a:off x="1834517" y="2545532"/>
        <a:ext cx="3148942" cy="1335915"/>
      </dsp:txXfrm>
    </dsp:sp>
    <dsp:sp modelId="{12231284-891E-4522-8AC6-D796B0301667}">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73387-8D0A-47A0-973F-18A0667A7948}">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C18397-F398-4910-B3ED-4673CC2F0853}">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Improve</a:t>
          </a:r>
          <a:r>
            <a:rPr lang="en-US" sz="2400" kern="1200"/>
            <a:t> marketing as a process</a:t>
          </a:r>
        </a:p>
      </dsp:txBody>
      <dsp:txXfrm>
        <a:off x="7154322" y="2545532"/>
        <a:ext cx="3148942" cy="1335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94DBB-FD5C-4E6E-8EF9-0DE26DF0421B}">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2B8530-5846-4149-9563-15F785312DE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collection of data to address specific problems </a:t>
          </a:r>
        </a:p>
      </dsp:txBody>
      <dsp:txXfrm>
        <a:off x="559800" y="3022743"/>
        <a:ext cx="4320000" cy="720000"/>
      </dsp:txXfrm>
    </dsp:sp>
    <dsp:sp modelId="{6ED9DA65-3331-47FE-950D-6077625B9CC5}">
      <dsp:nvSpPr>
        <dsp:cNvPr id="0" name=""/>
        <dsp:cNvSpPr/>
      </dsp:nvSpPr>
      <dsp:spPr>
        <a:xfrm>
          <a:off x="6823800" y="60859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2344E-F379-4F8C-9D22-A9C56DF12374}">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development of decision support system that provide marketing intelligence on an ongoing basis </a:t>
          </a:r>
        </a:p>
      </dsp:txBody>
      <dsp:txXfrm>
        <a:off x="5635800" y="3022743"/>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347-6158-4D1E-8DD5-6367CD75F6CC}">
      <dsp:nvSpPr>
        <dsp:cNvPr id="0" name=""/>
        <dsp:cNvSpPr/>
      </dsp:nvSpPr>
      <dsp:spPr>
        <a:xfrm>
          <a:off x="0" y="4863723"/>
          <a:ext cx="1565910" cy="63836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6</a:t>
          </a:r>
        </a:p>
      </dsp:txBody>
      <dsp:txXfrm>
        <a:off x="0" y="4863723"/>
        <a:ext cx="1565910" cy="638361"/>
      </dsp:txXfrm>
    </dsp:sp>
    <dsp:sp modelId="{1EA93422-3357-4E76-AD5B-686F7869ADF5}">
      <dsp:nvSpPr>
        <dsp:cNvPr id="0" name=""/>
        <dsp:cNvSpPr/>
      </dsp:nvSpPr>
      <dsp:spPr>
        <a:xfrm>
          <a:off x="1565909" y="4863723"/>
          <a:ext cx="4697730" cy="6383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Prepare Research Request Agreement</a:t>
          </a:r>
        </a:p>
      </dsp:txBody>
      <dsp:txXfrm>
        <a:off x="1565909" y="4863723"/>
        <a:ext cx="4697730" cy="638361"/>
      </dsp:txXfrm>
    </dsp:sp>
    <dsp:sp modelId="{BE876F50-0A58-427E-B841-054FD31E79AB}">
      <dsp:nvSpPr>
        <dsp:cNvPr id="0" name=""/>
        <dsp:cNvSpPr/>
      </dsp:nvSpPr>
      <dsp:spPr>
        <a:xfrm rot="10800000">
          <a:off x="0" y="3891499"/>
          <a:ext cx="1565910" cy="981799"/>
        </a:xfrm>
        <a:prstGeom prst="upArrowCallout">
          <a:avLst>
            <a:gd name="adj1" fmla="val 5000"/>
            <a:gd name="adj2" fmla="val 10000"/>
            <a:gd name="adj3" fmla="val 15000"/>
            <a:gd name="adj4" fmla="val 64977"/>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5</a:t>
          </a:r>
        </a:p>
      </dsp:txBody>
      <dsp:txXfrm rot="-10800000">
        <a:off x="0" y="3891499"/>
        <a:ext cx="1565910" cy="638169"/>
      </dsp:txXfrm>
    </dsp:sp>
    <dsp:sp modelId="{06516E12-F8F5-4889-A185-E94680FDC810}">
      <dsp:nvSpPr>
        <dsp:cNvPr id="0" name=""/>
        <dsp:cNvSpPr/>
      </dsp:nvSpPr>
      <dsp:spPr>
        <a:xfrm>
          <a:off x="1565909" y="3891499"/>
          <a:ext cx="4697730" cy="638169"/>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Select Research Problem(s)</a:t>
          </a:r>
        </a:p>
      </dsp:txBody>
      <dsp:txXfrm>
        <a:off x="1565909" y="3891499"/>
        <a:ext cx="4697730" cy="638169"/>
      </dsp:txXfrm>
    </dsp:sp>
    <dsp:sp modelId="{A93E73BF-93D2-4BFB-A1B2-6AC56D032321}">
      <dsp:nvSpPr>
        <dsp:cNvPr id="0" name=""/>
        <dsp:cNvSpPr/>
      </dsp:nvSpPr>
      <dsp:spPr>
        <a:xfrm rot="10800000">
          <a:off x="0" y="2919275"/>
          <a:ext cx="1565910" cy="981799"/>
        </a:xfrm>
        <a:prstGeom prst="upArrowCallout">
          <a:avLst>
            <a:gd name="adj1" fmla="val 5000"/>
            <a:gd name="adj2" fmla="val 10000"/>
            <a:gd name="adj3" fmla="val 15000"/>
            <a:gd name="adj4" fmla="val 64977"/>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4</a:t>
          </a:r>
        </a:p>
      </dsp:txBody>
      <dsp:txXfrm rot="-10800000">
        <a:off x="0" y="2919275"/>
        <a:ext cx="1565910" cy="638169"/>
      </dsp:txXfrm>
    </dsp:sp>
    <dsp:sp modelId="{24340237-4421-437C-A00F-FFEDA2533A3C}">
      <dsp:nvSpPr>
        <dsp:cNvPr id="0" name=""/>
        <dsp:cNvSpPr/>
      </dsp:nvSpPr>
      <dsp:spPr>
        <a:xfrm>
          <a:off x="1565909" y="2919275"/>
          <a:ext cx="4697730" cy="638169"/>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Develop Full Range of Possible Research Problems </a:t>
          </a:r>
        </a:p>
      </dsp:txBody>
      <dsp:txXfrm>
        <a:off x="1565909" y="2919275"/>
        <a:ext cx="4697730" cy="638169"/>
      </dsp:txXfrm>
    </dsp:sp>
    <dsp:sp modelId="{12301ED3-EE5F-4BAD-9B29-9C4CA93E6DF0}">
      <dsp:nvSpPr>
        <dsp:cNvPr id="0" name=""/>
        <dsp:cNvSpPr/>
      </dsp:nvSpPr>
      <dsp:spPr>
        <a:xfrm rot="10800000">
          <a:off x="0" y="1947051"/>
          <a:ext cx="1565910" cy="981799"/>
        </a:xfrm>
        <a:prstGeom prst="upArrowCallout">
          <a:avLst>
            <a:gd name="adj1" fmla="val 5000"/>
            <a:gd name="adj2" fmla="val 10000"/>
            <a:gd name="adj3" fmla="val 15000"/>
            <a:gd name="adj4" fmla="val 64977"/>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3</a:t>
          </a:r>
        </a:p>
      </dsp:txBody>
      <dsp:txXfrm rot="-10800000">
        <a:off x="0" y="1947051"/>
        <a:ext cx="1565910" cy="638169"/>
      </dsp:txXfrm>
    </dsp:sp>
    <dsp:sp modelId="{E3D89D17-45DF-4AAF-9CB7-F2ADAE953700}">
      <dsp:nvSpPr>
        <dsp:cNvPr id="0" name=""/>
        <dsp:cNvSpPr/>
      </dsp:nvSpPr>
      <dsp:spPr>
        <a:xfrm>
          <a:off x="1565909" y="1947051"/>
          <a:ext cx="4697730" cy="638169"/>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State Manager’s Decisions Problem </a:t>
          </a:r>
        </a:p>
      </dsp:txBody>
      <dsp:txXfrm>
        <a:off x="1565909" y="1947051"/>
        <a:ext cx="4697730" cy="638169"/>
      </dsp:txXfrm>
    </dsp:sp>
    <dsp:sp modelId="{9345B54E-D727-4DF3-A835-AB4A7E0200F9}">
      <dsp:nvSpPr>
        <dsp:cNvPr id="0" name=""/>
        <dsp:cNvSpPr/>
      </dsp:nvSpPr>
      <dsp:spPr>
        <a:xfrm rot="10800000">
          <a:off x="0" y="974827"/>
          <a:ext cx="1565910" cy="981799"/>
        </a:xfrm>
        <a:prstGeom prst="upArrowCallout">
          <a:avLst>
            <a:gd name="adj1" fmla="val 5000"/>
            <a:gd name="adj2" fmla="val 10000"/>
            <a:gd name="adj3" fmla="val 15000"/>
            <a:gd name="adj4" fmla="val 64977"/>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2</a:t>
          </a:r>
        </a:p>
      </dsp:txBody>
      <dsp:txXfrm rot="-10800000">
        <a:off x="0" y="974827"/>
        <a:ext cx="1565910" cy="638169"/>
      </dsp:txXfrm>
    </dsp:sp>
    <dsp:sp modelId="{52564B54-F240-41BA-9BD3-2810BF236B54}">
      <dsp:nvSpPr>
        <dsp:cNvPr id="0" name=""/>
        <dsp:cNvSpPr/>
      </dsp:nvSpPr>
      <dsp:spPr>
        <a:xfrm>
          <a:off x="1565909" y="974827"/>
          <a:ext cx="4697730" cy="638169"/>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Clarify Problem/ Opportunity</a:t>
          </a:r>
        </a:p>
      </dsp:txBody>
      <dsp:txXfrm>
        <a:off x="1565909" y="974827"/>
        <a:ext cx="4697730" cy="638169"/>
      </dsp:txXfrm>
    </dsp:sp>
    <dsp:sp modelId="{5AE2F313-92BB-4857-9962-C2EC57765B41}">
      <dsp:nvSpPr>
        <dsp:cNvPr id="0" name=""/>
        <dsp:cNvSpPr/>
      </dsp:nvSpPr>
      <dsp:spPr>
        <a:xfrm rot="10800000">
          <a:off x="0" y="2603"/>
          <a:ext cx="1565910" cy="981799"/>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1</a:t>
          </a:r>
        </a:p>
      </dsp:txBody>
      <dsp:txXfrm rot="-10800000">
        <a:off x="0" y="2603"/>
        <a:ext cx="1565910" cy="638169"/>
      </dsp:txXfrm>
    </dsp:sp>
    <dsp:sp modelId="{5DAFA4DF-807A-4689-A218-77FE20867311}">
      <dsp:nvSpPr>
        <dsp:cNvPr id="0" name=""/>
        <dsp:cNvSpPr/>
      </dsp:nvSpPr>
      <dsp:spPr>
        <a:xfrm>
          <a:off x="1565909" y="2603"/>
          <a:ext cx="4697730" cy="63816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Meet with Client </a:t>
          </a:r>
        </a:p>
      </dsp:txBody>
      <dsp:txXfrm>
        <a:off x="1565909" y="2603"/>
        <a:ext cx="4697730" cy="638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8BECE-7757-4DA4-BE8A-63B147365F92}">
      <dsp:nvSpPr>
        <dsp:cNvPr id="0" name=""/>
        <dsp:cNvSpPr/>
      </dsp:nvSpPr>
      <dsp:spPr>
        <a:xfrm>
          <a:off x="8092" y="1196617"/>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C1B526-447F-4C94-94A8-64043A897763}">
      <dsp:nvSpPr>
        <dsp:cNvPr id="0" name=""/>
        <dsp:cNvSpPr/>
      </dsp:nvSpPr>
      <dsp:spPr>
        <a:xfrm>
          <a:off x="8092"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Internal Reports System</a:t>
          </a:r>
        </a:p>
      </dsp:txBody>
      <dsp:txXfrm>
        <a:off x="8092" y="2092925"/>
        <a:ext cx="2320312" cy="435058"/>
      </dsp:txXfrm>
    </dsp:sp>
    <dsp:sp modelId="{48DA7C0C-E3E0-4749-AA81-46F036678F5A}">
      <dsp:nvSpPr>
        <dsp:cNvPr id="0" name=""/>
        <dsp:cNvSpPr/>
      </dsp:nvSpPr>
      <dsp:spPr>
        <a:xfrm>
          <a:off x="8092"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 modelId="{7A28576B-58E1-4FAF-A4E5-31C66D4A2D9D}">
      <dsp:nvSpPr>
        <dsp:cNvPr id="0" name=""/>
        <dsp:cNvSpPr/>
      </dsp:nvSpPr>
      <dsp:spPr>
        <a:xfrm>
          <a:off x="2734460" y="1196617"/>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C30D15-5EFE-47CE-8C25-A00C871EE027}">
      <dsp:nvSpPr>
        <dsp:cNvPr id="0" name=""/>
        <dsp:cNvSpPr/>
      </dsp:nvSpPr>
      <dsp:spPr>
        <a:xfrm>
          <a:off x="2734460"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Marketing Intelligence System</a:t>
          </a:r>
        </a:p>
      </dsp:txBody>
      <dsp:txXfrm>
        <a:off x="2734460" y="2092925"/>
        <a:ext cx="2320312" cy="435058"/>
      </dsp:txXfrm>
    </dsp:sp>
    <dsp:sp modelId="{911A1F60-00AA-4073-925B-E5710E4D8E69}">
      <dsp:nvSpPr>
        <dsp:cNvPr id="0" name=""/>
        <dsp:cNvSpPr/>
      </dsp:nvSpPr>
      <dsp:spPr>
        <a:xfrm>
          <a:off x="2734460"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 modelId="{9CFB48A4-6DD7-4137-B387-9DB48DCBEB6D}">
      <dsp:nvSpPr>
        <dsp:cNvPr id="0" name=""/>
        <dsp:cNvSpPr/>
      </dsp:nvSpPr>
      <dsp:spPr>
        <a:xfrm>
          <a:off x="5460827" y="1196617"/>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C2F119-87D2-4E3C-94F9-D51018DB9FB0}">
      <dsp:nvSpPr>
        <dsp:cNvPr id="0" name=""/>
        <dsp:cNvSpPr/>
      </dsp:nvSpPr>
      <dsp:spPr>
        <a:xfrm>
          <a:off x="5460827"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Marketing Decision Support System (DSS)</a:t>
          </a:r>
        </a:p>
      </dsp:txBody>
      <dsp:txXfrm>
        <a:off x="5460827" y="2092925"/>
        <a:ext cx="2320312" cy="435058"/>
      </dsp:txXfrm>
    </dsp:sp>
    <dsp:sp modelId="{5EE16037-4AEB-4D90-9067-0CF50B02CF1C}">
      <dsp:nvSpPr>
        <dsp:cNvPr id="0" name=""/>
        <dsp:cNvSpPr/>
      </dsp:nvSpPr>
      <dsp:spPr>
        <a:xfrm>
          <a:off x="5460827"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 modelId="{0FF9F075-B567-47C0-B12D-816021F468B0}">
      <dsp:nvSpPr>
        <dsp:cNvPr id="0" name=""/>
        <dsp:cNvSpPr/>
      </dsp:nvSpPr>
      <dsp:spPr>
        <a:xfrm>
          <a:off x="8187194" y="1196617"/>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C14A7C-65DE-49EF-B7EA-C3476418ED7D}">
      <dsp:nvSpPr>
        <dsp:cNvPr id="0" name=""/>
        <dsp:cNvSpPr/>
      </dsp:nvSpPr>
      <dsp:spPr>
        <a:xfrm>
          <a:off x="8187194"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Marketing Research System</a:t>
          </a:r>
        </a:p>
      </dsp:txBody>
      <dsp:txXfrm>
        <a:off x="8187194" y="2092925"/>
        <a:ext cx="2320312" cy="435058"/>
      </dsp:txXfrm>
    </dsp:sp>
    <dsp:sp modelId="{479658F7-9E7F-4644-AF14-6B566A1AED9D}">
      <dsp:nvSpPr>
        <dsp:cNvPr id="0" name=""/>
        <dsp:cNvSpPr/>
      </dsp:nvSpPr>
      <dsp:spPr>
        <a:xfrm>
          <a:off x="8187194"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0D3F6-3982-4F0D-A5CC-4D0ADCE6B9AC}">
      <dsp:nvSpPr>
        <dsp:cNvPr id="0" name=""/>
        <dsp:cNvSpPr/>
      </dsp:nvSpPr>
      <dsp:spPr>
        <a:xfrm>
          <a:off x="0" y="6826"/>
          <a:ext cx="10515600"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Define Marketing Research</a:t>
          </a:r>
        </a:p>
      </dsp:txBody>
      <dsp:txXfrm>
        <a:off x="38638" y="45464"/>
        <a:ext cx="10438324" cy="714229"/>
      </dsp:txXfrm>
    </dsp:sp>
    <dsp:sp modelId="{4D90892F-958A-4373-871A-F1D5B87C314A}">
      <dsp:nvSpPr>
        <dsp:cNvPr id="0" name=""/>
        <dsp:cNvSpPr/>
      </dsp:nvSpPr>
      <dsp:spPr>
        <a:xfrm>
          <a:off x="0" y="893371"/>
          <a:ext cx="10515600" cy="79150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Purpose of Marketing Research</a:t>
          </a:r>
        </a:p>
      </dsp:txBody>
      <dsp:txXfrm>
        <a:off x="38638" y="932009"/>
        <a:ext cx="10438324" cy="714229"/>
      </dsp:txXfrm>
    </dsp:sp>
    <dsp:sp modelId="{DD232647-BC73-4107-B61B-A749F1541DD7}">
      <dsp:nvSpPr>
        <dsp:cNvPr id="0" name=""/>
        <dsp:cNvSpPr/>
      </dsp:nvSpPr>
      <dsp:spPr>
        <a:xfrm>
          <a:off x="0" y="1779916"/>
          <a:ext cx="10515600" cy="79150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Marketing Research Problems </a:t>
          </a:r>
        </a:p>
      </dsp:txBody>
      <dsp:txXfrm>
        <a:off x="38638" y="1818554"/>
        <a:ext cx="10438324" cy="714229"/>
      </dsp:txXfrm>
    </dsp:sp>
    <dsp:sp modelId="{A50011DD-3C55-48D5-92EC-D1777D2415A8}">
      <dsp:nvSpPr>
        <dsp:cNvPr id="0" name=""/>
        <dsp:cNvSpPr/>
      </dsp:nvSpPr>
      <dsp:spPr>
        <a:xfrm>
          <a:off x="0" y="2666461"/>
          <a:ext cx="10515600" cy="79150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Function of Marketing Research </a:t>
          </a:r>
        </a:p>
      </dsp:txBody>
      <dsp:txXfrm>
        <a:off x="38638" y="2705099"/>
        <a:ext cx="10438324" cy="714229"/>
      </dsp:txXfrm>
    </dsp:sp>
    <dsp:sp modelId="{7F677DCB-70AA-4A2D-A928-2622FD8C7E32}">
      <dsp:nvSpPr>
        <dsp:cNvPr id="0" name=""/>
        <dsp:cNvSpPr/>
      </dsp:nvSpPr>
      <dsp:spPr>
        <a:xfrm>
          <a:off x="0" y="3553006"/>
          <a:ext cx="10515600"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Marketing Information System</a:t>
          </a:r>
        </a:p>
      </dsp:txBody>
      <dsp:txXfrm>
        <a:off x="38638" y="3591644"/>
        <a:ext cx="10438324" cy="7142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ED64E-1F36-437F-9CB0-53F07AE341F6}">
      <dsp:nvSpPr>
        <dsp:cNvPr id="0" name=""/>
        <dsp:cNvSpPr/>
      </dsp:nvSpPr>
      <dsp:spPr>
        <a:xfrm>
          <a:off x="2836685" y="538141"/>
          <a:ext cx="416411" cy="91440"/>
        </a:xfrm>
        <a:custGeom>
          <a:avLst/>
          <a:gdLst/>
          <a:ahLst/>
          <a:cxnLst/>
          <a:rect l="0" t="0" r="0" b="0"/>
          <a:pathLst>
            <a:path>
              <a:moveTo>
                <a:pt x="0" y="45720"/>
              </a:moveTo>
              <a:lnTo>
                <a:pt x="41641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3716" y="581626"/>
        <a:ext cx="22350" cy="4470"/>
      </dsp:txXfrm>
    </dsp:sp>
    <dsp:sp modelId="{BB982FC9-D537-4334-A8E4-5528BBDBB213}">
      <dsp:nvSpPr>
        <dsp:cNvPr id="0" name=""/>
        <dsp:cNvSpPr/>
      </dsp:nvSpPr>
      <dsp:spPr>
        <a:xfrm>
          <a:off x="894955" y="802"/>
          <a:ext cx="1943529" cy="116611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1: Establish Need </a:t>
          </a:r>
        </a:p>
      </dsp:txBody>
      <dsp:txXfrm>
        <a:off x="894955" y="802"/>
        <a:ext cx="1943529" cy="1166117"/>
      </dsp:txXfrm>
    </dsp:sp>
    <dsp:sp modelId="{73B6BB23-65A9-4B86-A8D0-86FFDC844109}">
      <dsp:nvSpPr>
        <dsp:cNvPr id="0" name=""/>
        <dsp:cNvSpPr/>
      </dsp:nvSpPr>
      <dsp:spPr>
        <a:xfrm>
          <a:off x="5227227" y="538141"/>
          <a:ext cx="416411" cy="91440"/>
        </a:xfrm>
        <a:custGeom>
          <a:avLst/>
          <a:gdLst/>
          <a:ahLst/>
          <a:cxnLst/>
          <a:rect l="0" t="0" r="0" b="0"/>
          <a:pathLst>
            <a:path>
              <a:moveTo>
                <a:pt x="0" y="45720"/>
              </a:moveTo>
              <a:lnTo>
                <a:pt x="416411" y="45720"/>
              </a:lnTo>
            </a:path>
          </a:pathLst>
        </a:custGeom>
        <a:noFill/>
        <a:ln w="6350" cap="flat" cmpd="sng" algn="ctr">
          <a:solidFill>
            <a:schemeClr val="accent2">
              <a:hueOff val="-161707"/>
              <a:satOff val="-9325"/>
              <a:lumOff val="9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4257" y="581626"/>
        <a:ext cx="22350" cy="4470"/>
      </dsp:txXfrm>
    </dsp:sp>
    <dsp:sp modelId="{4F02792C-8BD0-4425-808E-3762B8D1C628}">
      <dsp:nvSpPr>
        <dsp:cNvPr id="0" name=""/>
        <dsp:cNvSpPr/>
      </dsp:nvSpPr>
      <dsp:spPr>
        <a:xfrm>
          <a:off x="3285497" y="802"/>
          <a:ext cx="1943529" cy="1166117"/>
        </a:xfrm>
        <a:prstGeom prst="rect">
          <a:avLst/>
        </a:prstGeom>
        <a:gradFill rotWithShape="0">
          <a:gsLst>
            <a:gs pos="0">
              <a:schemeClr val="accent2">
                <a:hueOff val="-145536"/>
                <a:satOff val="-8393"/>
                <a:lumOff val="863"/>
                <a:alphaOff val="0"/>
                <a:satMod val="103000"/>
                <a:lumMod val="102000"/>
                <a:tint val="94000"/>
              </a:schemeClr>
            </a:gs>
            <a:gs pos="50000">
              <a:schemeClr val="accent2">
                <a:hueOff val="-145536"/>
                <a:satOff val="-8393"/>
                <a:lumOff val="863"/>
                <a:alphaOff val="0"/>
                <a:satMod val="110000"/>
                <a:lumMod val="100000"/>
                <a:shade val="100000"/>
              </a:schemeClr>
            </a:gs>
            <a:gs pos="100000">
              <a:schemeClr val="accent2">
                <a:hueOff val="-145536"/>
                <a:satOff val="-8393"/>
                <a:lumOff val="86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2: Define a Problem </a:t>
          </a:r>
        </a:p>
      </dsp:txBody>
      <dsp:txXfrm>
        <a:off x="3285497" y="802"/>
        <a:ext cx="1943529" cy="1166117"/>
      </dsp:txXfrm>
    </dsp:sp>
    <dsp:sp modelId="{362E8A91-5087-4519-98E5-041F394A7C20}">
      <dsp:nvSpPr>
        <dsp:cNvPr id="0" name=""/>
        <dsp:cNvSpPr/>
      </dsp:nvSpPr>
      <dsp:spPr>
        <a:xfrm>
          <a:off x="7617768" y="538141"/>
          <a:ext cx="416411" cy="91440"/>
        </a:xfrm>
        <a:custGeom>
          <a:avLst/>
          <a:gdLst/>
          <a:ahLst/>
          <a:cxnLst/>
          <a:rect l="0" t="0" r="0" b="0"/>
          <a:pathLst>
            <a:path>
              <a:moveTo>
                <a:pt x="0" y="45720"/>
              </a:moveTo>
              <a:lnTo>
                <a:pt x="416411" y="45720"/>
              </a:lnTo>
            </a:path>
          </a:pathLst>
        </a:custGeom>
        <a:noFill/>
        <a:ln w="6350" cap="flat" cmpd="sng" algn="ctr">
          <a:solidFill>
            <a:schemeClr val="accent2">
              <a:hueOff val="-323414"/>
              <a:satOff val="-18651"/>
              <a:lumOff val="191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14799" y="581626"/>
        <a:ext cx="22350" cy="4470"/>
      </dsp:txXfrm>
    </dsp:sp>
    <dsp:sp modelId="{F2CEBCDA-EFEC-4A8B-9D8E-CB145ECACCD3}">
      <dsp:nvSpPr>
        <dsp:cNvPr id="0" name=""/>
        <dsp:cNvSpPr/>
      </dsp:nvSpPr>
      <dsp:spPr>
        <a:xfrm>
          <a:off x="5676038" y="802"/>
          <a:ext cx="1943529" cy="1166117"/>
        </a:xfrm>
        <a:prstGeom prst="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3: Research Objectives</a:t>
          </a:r>
        </a:p>
      </dsp:txBody>
      <dsp:txXfrm>
        <a:off x="5676038" y="802"/>
        <a:ext cx="1943529" cy="1166117"/>
      </dsp:txXfrm>
    </dsp:sp>
    <dsp:sp modelId="{E3E02A7C-B6FC-4CCC-9A1D-11DE5D291075}">
      <dsp:nvSpPr>
        <dsp:cNvPr id="0" name=""/>
        <dsp:cNvSpPr/>
      </dsp:nvSpPr>
      <dsp:spPr>
        <a:xfrm>
          <a:off x="1866720" y="1165120"/>
          <a:ext cx="7171625" cy="416411"/>
        </a:xfrm>
        <a:custGeom>
          <a:avLst/>
          <a:gdLst/>
          <a:ahLst/>
          <a:cxnLst/>
          <a:rect l="0" t="0" r="0" b="0"/>
          <a:pathLst>
            <a:path>
              <a:moveTo>
                <a:pt x="7171625" y="0"/>
              </a:moveTo>
              <a:lnTo>
                <a:pt x="7171625" y="225305"/>
              </a:lnTo>
              <a:lnTo>
                <a:pt x="0" y="225305"/>
              </a:lnTo>
              <a:lnTo>
                <a:pt x="0" y="416411"/>
              </a:lnTo>
            </a:path>
          </a:pathLst>
        </a:custGeom>
        <a:noFill/>
        <a:ln w="6350" cap="flat" cmpd="sng" algn="ctr">
          <a:solidFill>
            <a:schemeClr val="accent2">
              <a:hueOff val="-485121"/>
              <a:satOff val="-27976"/>
              <a:lumOff val="287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2894" y="1371091"/>
        <a:ext cx="359277" cy="4470"/>
      </dsp:txXfrm>
    </dsp:sp>
    <dsp:sp modelId="{7B032ED5-92B2-4A9B-90F8-2431D902B1E6}">
      <dsp:nvSpPr>
        <dsp:cNvPr id="0" name=""/>
        <dsp:cNvSpPr/>
      </dsp:nvSpPr>
      <dsp:spPr>
        <a:xfrm>
          <a:off x="8066580" y="802"/>
          <a:ext cx="1943529" cy="1166117"/>
        </a:xfrm>
        <a:prstGeom prst="rect">
          <a:avLst/>
        </a:prstGeom>
        <a:gradFill rotWithShape="0">
          <a:gsLst>
            <a:gs pos="0">
              <a:schemeClr val="accent2">
                <a:hueOff val="-436609"/>
                <a:satOff val="-25178"/>
                <a:lumOff val="2588"/>
                <a:alphaOff val="0"/>
                <a:satMod val="103000"/>
                <a:lumMod val="102000"/>
                <a:tint val="94000"/>
              </a:schemeClr>
            </a:gs>
            <a:gs pos="50000">
              <a:schemeClr val="accent2">
                <a:hueOff val="-436609"/>
                <a:satOff val="-25178"/>
                <a:lumOff val="2588"/>
                <a:alphaOff val="0"/>
                <a:satMod val="110000"/>
                <a:lumMod val="100000"/>
                <a:shade val="100000"/>
              </a:schemeClr>
            </a:gs>
            <a:gs pos="100000">
              <a:schemeClr val="accent2">
                <a:hueOff val="-436609"/>
                <a:satOff val="-25178"/>
                <a:lumOff val="2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4: Determine Design </a:t>
          </a:r>
        </a:p>
      </dsp:txBody>
      <dsp:txXfrm>
        <a:off x="8066580" y="802"/>
        <a:ext cx="1943529" cy="1166117"/>
      </dsp:txXfrm>
    </dsp:sp>
    <dsp:sp modelId="{9D011E52-D0FD-46AD-A416-1CD2CC6A0049}">
      <dsp:nvSpPr>
        <dsp:cNvPr id="0" name=""/>
        <dsp:cNvSpPr/>
      </dsp:nvSpPr>
      <dsp:spPr>
        <a:xfrm>
          <a:off x="2836685" y="2151271"/>
          <a:ext cx="416411" cy="91440"/>
        </a:xfrm>
        <a:custGeom>
          <a:avLst/>
          <a:gdLst/>
          <a:ahLst/>
          <a:cxnLst/>
          <a:rect l="0" t="0" r="0" b="0"/>
          <a:pathLst>
            <a:path>
              <a:moveTo>
                <a:pt x="0" y="45720"/>
              </a:moveTo>
              <a:lnTo>
                <a:pt x="416411" y="45720"/>
              </a:lnTo>
            </a:path>
          </a:pathLst>
        </a:custGeom>
        <a:noFill/>
        <a:ln w="6350" cap="flat" cmpd="sng" algn="ctr">
          <a:solidFill>
            <a:schemeClr val="accent2">
              <a:hueOff val="-646828"/>
              <a:satOff val="-37301"/>
              <a:lumOff val="383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3716" y="2194755"/>
        <a:ext cx="22350" cy="4470"/>
      </dsp:txXfrm>
    </dsp:sp>
    <dsp:sp modelId="{8C24D158-8149-4600-87C3-139099BB5CAD}">
      <dsp:nvSpPr>
        <dsp:cNvPr id="0" name=""/>
        <dsp:cNvSpPr/>
      </dsp:nvSpPr>
      <dsp:spPr>
        <a:xfrm>
          <a:off x="894955" y="1613932"/>
          <a:ext cx="1943529" cy="1166117"/>
        </a:xfrm>
        <a:prstGeom prst="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5: Identify Information Sources </a:t>
          </a:r>
        </a:p>
      </dsp:txBody>
      <dsp:txXfrm>
        <a:off x="894955" y="1613932"/>
        <a:ext cx="1943529" cy="1166117"/>
      </dsp:txXfrm>
    </dsp:sp>
    <dsp:sp modelId="{525C4D53-1254-4B80-8CA0-F464EE0C9790}">
      <dsp:nvSpPr>
        <dsp:cNvPr id="0" name=""/>
        <dsp:cNvSpPr/>
      </dsp:nvSpPr>
      <dsp:spPr>
        <a:xfrm>
          <a:off x="5227227" y="2151271"/>
          <a:ext cx="416411" cy="91440"/>
        </a:xfrm>
        <a:custGeom>
          <a:avLst/>
          <a:gdLst/>
          <a:ahLst/>
          <a:cxnLst/>
          <a:rect l="0" t="0" r="0" b="0"/>
          <a:pathLst>
            <a:path>
              <a:moveTo>
                <a:pt x="0" y="45720"/>
              </a:moveTo>
              <a:lnTo>
                <a:pt x="416411" y="45720"/>
              </a:lnTo>
            </a:path>
          </a:pathLst>
        </a:custGeom>
        <a:noFill/>
        <a:ln w="6350" cap="flat" cmpd="sng" algn="ctr">
          <a:solidFill>
            <a:schemeClr val="accent2">
              <a:hueOff val="-808535"/>
              <a:satOff val="-46627"/>
              <a:lumOff val="479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4257" y="2194755"/>
        <a:ext cx="22350" cy="4470"/>
      </dsp:txXfrm>
    </dsp:sp>
    <dsp:sp modelId="{2FC5B308-2861-48C1-A8D2-BF08D276AECD}">
      <dsp:nvSpPr>
        <dsp:cNvPr id="0" name=""/>
        <dsp:cNvSpPr/>
      </dsp:nvSpPr>
      <dsp:spPr>
        <a:xfrm>
          <a:off x="3285497" y="1613932"/>
          <a:ext cx="1943529" cy="1166117"/>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6: Decide Data Collection Method </a:t>
          </a:r>
        </a:p>
      </dsp:txBody>
      <dsp:txXfrm>
        <a:off x="3285497" y="1613932"/>
        <a:ext cx="1943529" cy="1166117"/>
      </dsp:txXfrm>
    </dsp:sp>
    <dsp:sp modelId="{DA7C0631-29AA-4834-A817-7D5E0694CB73}">
      <dsp:nvSpPr>
        <dsp:cNvPr id="0" name=""/>
        <dsp:cNvSpPr/>
      </dsp:nvSpPr>
      <dsp:spPr>
        <a:xfrm>
          <a:off x="7617768" y="2151271"/>
          <a:ext cx="416411" cy="91440"/>
        </a:xfrm>
        <a:custGeom>
          <a:avLst/>
          <a:gdLst/>
          <a:ahLst/>
          <a:cxnLst/>
          <a:rect l="0" t="0" r="0" b="0"/>
          <a:pathLst>
            <a:path>
              <a:moveTo>
                <a:pt x="0" y="45720"/>
              </a:moveTo>
              <a:lnTo>
                <a:pt x="416411" y="45720"/>
              </a:lnTo>
            </a:path>
          </a:pathLst>
        </a:custGeom>
        <a:noFill/>
        <a:ln w="6350" cap="flat" cmpd="sng" algn="ctr">
          <a:solidFill>
            <a:schemeClr val="accent2">
              <a:hueOff val="-970242"/>
              <a:satOff val="-55952"/>
              <a:lumOff val="575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14799" y="2194755"/>
        <a:ext cx="22350" cy="4470"/>
      </dsp:txXfrm>
    </dsp:sp>
    <dsp:sp modelId="{6B588A7A-AC7F-4443-B7E5-337FC626DD9E}">
      <dsp:nvSpPr>
        <dsp:cNvPr id="0" name=""/>
        <dsp:cNvSpPr/>
      </dsp:nvSpPr>
      <dsp:spPr>
        <a:xfrm>
          <a:off x="5676038" y="1613932"/>
          <a:ext cx="1943529" cy="1166117"/>
        </a:xfrm>
        <a:prstGeom prst="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7: Design Questionnaire </a:t>
          </a:r>
        </a:p>
      </dsp:txBody>
      <dsp:txXfrm>
        <a:off x="5676038" y="1613932"/>
        <a:ext cx="1943529" cy="1166117"/>
      </dsp:txXfrm>
    </dsp:sp>
    <dsp:sp modelId="{96CDAD48-32CA-4E81-9056-837608A825CC}">
      <dsp:nvSpPr>
        <dsp:cNvPr id="0" name=""/>
        <dsp:cNvSpPr/>
      </dsp:nvSpPr>
      <dsp:spPr>
        <a:xfrm>
          <a:off x="1866720" y="2778249"/>
          <a:ext cx="7171625" cy="416411"/>
        </a:xfrm>
        <a:custGeom>
          <a:avLst/>
          <a:gdLst/>
          <a:ahLst/>
          <a:cxnLst/>
          <a:rect l="0" t="0" r="0" b="0"/>
          <a:pathLst>
            <a:path>
              <a:moveTo>
                <a:pt x="7171625" y="0"/>
              </a:moveTo>
              <a:lnTo>
                <a:pt x="7171625" y="225305"/>
              </a:lnTo>
              <a:lnTo>
                <a:pt x="0" y="225305"/>
              </a:lnTo>
              <a:lnTo>
                <a:pt x="0" y="416411"/>
              </a:lnTo>
            </a:path>
          </a:pathLst>
        </a:custGeom>
        <a:noFill/>
        <a:ln w="6350" cap="flat" cmpd="sng" algn="ctr">
          <a:solidFill>
            <a:schemeClr val="accent2">
              <a:hueOff val="-1131949"/>
              <a:satOff val="-65277"/>
              <a:lumOff val="671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2894" y="2984220"/>
        <a:ext cx="359277" cy="4470"/>
      </dsp:txXfrm>
    </dsp:sp>
    <dsp:sp modelId="{C50D4A7B-7E76-43FF-B68E-FA33722716B4}">
      <dsp:nvSpPr>
        <dsp:cNvPr id="0" name=""/>
        <dsp:cNvSpPr/>
      </dsp:nvSpPr>
      <dsp:spPr>
        <a:xfrm>
          <a:off x="8066580" y="1613932"/>
          <a:ext cx="1943529" cy="1166117"/>
        </a:xfrm>
        <a:prstGeom prst="rect">
          <a:avLst/>
        </a:prstGeom>
        <a:gradFill rotWithShape="0">
          <a:gsLst>
            <a:gs pos="0">
              <a:schemeClr val="accent2">
                <a:hueOff val="-1018754"/>
                <a:satOff val="-58750"/>
                <a:lumOff val="6040"/>
                <a:alphaOff val="0"/>
                <a:satMod val="103000"/>
                <a:lumMod val="102000"/>
                <a:tint val="94000"/>
              </a:schemeClr>
            </a:gs>
            <a:gs pos="50000">
              <a:schemeClr val="accent2">
                <a:hueOff val="-1018754"/>
                <a:satOff val="-58750"/>
                <a:lumOff val="6040"/>
                <a:alphaOff val="0"/>
                <a:satMod val="110000"/>
                <a:lumMod val="100000"/>
                <a:shade val="100000"/>
              </a:schemeClr>
            </a:gs>
            <a:gs pos="100000">
              <a:schemeClr val="accent2">
                <a:hueOff val="-1018754"/>
                <a:satOff val="-58750"/>
                <a:lumOff val="604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8: Determine Sample Plan and Size </a:t>
          </a:r>
        </a:p>
      </dsp:txBody>
      <dsp:txXfrm>
        <a:off x="8066580" y="1613932"/>
        <a:ext cx="1943529" cy="1166117"/>
      </dsp:txXfrm>
    </dsp:sp>
    <dsp:sp modelId="{0C65C9C2-181E-4F25-9055-6CC8A0D35E69}">
      <dsp:nvSpPr>
        <dsp:cNvPr id="0" name=""/>
        <dsp:cNvSpPr/>
      </dsp:nvSpPr>
      <dsp:spPr>
        <a:xfrm>
          <a:off x="2836685" y="3764400"/>
          <a:ext cx="416411" cy="91440"/>
        </a:xfrm>
        <a:custGeom>
          <a:avLst/>
          <a:gdLst/>
          <a:ahLst/>
          <a:cxnLst/>
          <a:rect l="0" t="0" r="0" b="0"/>
          <a:pathLst>
            <a:path>
              <a:moveTo>
                <a:pt x="0" y="45720"/>
              </a:moveTo>
              <a:lnTo>
                <a:pt x="416411" y="45720"/>
              </a:lnTo>
            </a:path>
          </a:pathLst>
        </a:custGeom>
        <a:noFill/>
        <a:ln w="6350" cap="flat" cmpd="sng" algn="ctr">
          <a:solidFill>
            <a:schemeClr val="accent2">
              <a:hueOff val="-1293656"/>
              <a:satOff val="-74603"/>
              <a:lumOff val="76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3716" y="3807885"/>
        <a:ext cx="22350" cy="4470"/>
      </dsp:txXfrm>
    </dsp:sp>
    <dsp:sp modelId="{4B46D26D-36A5-459F-8DB2-E4F5F08FC7DE}">
      <dsp:nvSpPr>
        <dsp:cNvPr id="0" name=""/>
        <dsp:cNvSpPr/>
      </dsp:nvSpPr>
      <dsp:spPr>
        <a:xfrm>
          <a:off x="894955" y="3227061"/>
          <a:ext cx="1943529" cy="1166117"/>
        </a:xfrm>
        <a:prstGeom prst="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9: Collect Data</a:t>
          </a:r>
        </a:p>
      </dsp:txBody>
      <dsp:txXfrm>
        <a:off x="894955" y="3227061"/>
        <a:ext cx="1943529" cy="1166117"/>
      </dsp:txXfrm>
    </dsp:sp>
    <dsp:sp modelId="{05AA4293-5EEB-49AC-9FEE-D14FB4D7E89B}">
      <dsp:nvSpPr>
        <dsp:cNvPr id="0" name=""/>
        <dsp:cNvSpPr/>
      </dsp:nvSpPr>
      <dsp:spPr>
        <a:xfrm>
          <a:off x="5227227" y="3764400"/>
          <a:ext cx="416411" cy="91440"/>
        </a:xfrm>
        <a:custGeom>
          <a:avLst/>
          <a:gdLst/>
          <a:ahLst/>
          <a:cxnLst/>
          <a:rect l="0" t="0" r="0" b="0"/>
          <a:pathLst>
            <a:path>
              <a:moveTo>
                <a:pt x="0" y="45720"/>
              </a:moveTo>
              <a:lnTo>
                <a:pt x="416411"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4257" y="3807885"/>
        <a:ext cx="22350" cy="4470"/>
      </dsp:txXfrm>
    </dsp:sp>
    <dsp:sp modelId="{4E35114F-FE6C-4E57-999F-2C2852E5D30E}">
      <dsp:nvSpPr>
        <dsp:cNvPr id="0" name=""/>
        <dsp:cNvSpPr/>
      </dsp:nvSpPr>
      <dsp:spPr>
        <a:xfrm>
          <a:off x="3285497" y="3227061"/>
          <a:ext cx="1943529" cy="1166117"/>
        </a:xfrm>
        <a:prstGeom prst="rect">
          <a:avLst/>
        </a:prstGeom>
        <a:gradFill rotWithShape="0">
          <a:gsLst>
            <a:gs pos="0">
              <a:schemeClr val="accent2">
                <a:hueOff val="-1309827"/>
                <a:satOff val="-75535"/>
                <a:lumOff val="7765"/>
                <a:alphaOff val="0"/>
                <a:satMod val="103000"/>
                <a:lumMod val="102000"/>
                <a:tint val="94000"/>
              </a:schemeClr>
            </a:gs>
            <a:gs pos="50000">
              <a:schemeClr val="accent2">
                <a:hueOff val="-1309827"/>
                <a:satOff val="-75535"/>
                <a:lumOff val="7765"/>
                <a:alphaOff val="0"/>
                <a:satMod val="110000"/>
                <a:lumMod val="100000"/>
                <a:shade val="100000"/>
              </a:schemeClr>
            </a:gs>
            <a:gs pos="100000">
              <a:schemeClr val="accent2">
                <a:hueOff val="-1309827"/>
                <a:satOff val="-75535"/>
                <a:lumOff val="7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10: Analyze Data</a:t>
          </a:r>
        </a:p>
      </dsp:txBody>
      <dsp:txXfrm>
        <a:off x="3285497" y="3227061"/>
        <a:ext cx="1943529" cy="1166117"/>
      </dsp:txXfrm>
    </dsp:sp>
    <dsp:sp modelId="{44940CC1-90ED-4E80-A46C-ABC2A0C9F138}">
      <dsp:nvSpPr>
        <dsp:cNvPr id="0" name=""/>
        <dsp:cNvSpPr/>
      </dsp:nvSpPr>
      <dsp:spPr>
        <a:xfrm>
          <a:off x="5676038" y="3227061"/>
          <a:ext cx="1943529" cy="1166117"/>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11: Write and Present Report</a:t>
          </a:r>
        </a:p>
      </dsp:txBody>
      <dsp:txXfrm>
        <a:off x="5676038" y="3227061"/>
        <a:ext cx="1943529" cy="11661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1127E-BA7B-4BC2-A55D-4C1D9469BBD8}">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6D4A-8DF0-404D-B36B-0ACEF9066507}">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9786A-D4B1-44F8-B522-992BABF4BDEF}">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Is there a real need for marketing research? </a:t>
          </a:r>
        </a:p>
      </dsp:txBody>
      <dsp:txXfrm>
        <a:off x="1428292" y="2439"/>
        <a:ext cx="4873308" cy="1236616"/>
      </dsp:txXfrm>
    </dsp:sp>
    <dsp:sp modelId="{735579E1-2A44-4F49-B55C-39B35D8D51D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3C8A-9890-4B78-AC9E-7B4FA49AB7F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5C41C-4E79-4FF2-B288-E46DD145CD8A}">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Research takes time and costs money </a:t>
          </a:r>
        </a:p>
      </dsp:txBody>
      <dsp:txXfrm>
        <a:off x="1428292" y="1548210"/>
        <a:ext cx="4873308" cy="1236616"/>
      </dsp:txXfrm>
    </dsp:sp>
    <dsp:sp modelId="{F086431E-3309-4955-81CE-7AC72AAE9C26}">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44E4A-78D4-4872-AEFB-AE2489A78A33}">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E1701-59BD-48B6-BC5B-5BA1DC3FD637}">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Value of information versus the cost of obtaining it</a:t>
          </a:r>
        </a:p>
      </dsp:txBody>
      <dsp:txXfrm>
        <a:off x="1428292" y="3093981"/>
        <a:ext cx="4873308" cy="1236616"/>
      </dsp:txXfrm>
    </dsp:sp>
    <dsp:sp modelId="{8637441F-A394-4E47-9224-F4AE8BCFE607}">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681A5-07A8-4259-A859-720B3391720E}">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B1CFB-ECB0-4542-B701-B2B57838CF0D}">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Marketing research is not always needed! Because we might be able to access the information we need cheaper and faster</a:t>
          </a:r>
        </a:p>
      </dsp:txBody>
      <dsp:txXfrm>
        <a:off x="1428292" y="4639752"/>
        <a:ext cx="4873308" cy="123661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Marketing research is the process of gathering and interpreting data for use in developing, implementing, and minoring the firm’s marketing plans (Brown et al.,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Purpose of Marketing research: To </a:t>
            </a:r>
            <a:r>
              <a:rPr lang="en-US" sz="1200" b="1" dirty="0"/>
              <a:t>link</a:t>
            </a:r>
            <a:r>
              <a:rPr lang="en-US" sz="1200" dirty="0"/>
              <a:t> the consumer to the </a:t>
            </a:r>
            <a:r>
              <a:rPr lang="en-US" sz="1200" b="1" dirty="0"/>
              <a:t>marketer</a:t>
            </a:r>
            <a:r>
              <a:rPr lang="en-US" sz="1200" dirty="0"/>
              <a:t> by providing </a:t>
            </a:r>
            <a:r>
              <a:rPr lang="en-US" sz="1200" b="1" dirty="0"/>
              <a:t>information</a:t>
            </a:r>
            <a:r>
              <a:rPr lang="en-US" sz="1200" dirty="0"/>
              <a:t> that can be used in making marketing </a:t>
            </a:r>
            <a:r>
              <a:rPr lang="en-US" sz="1200" b="1" dirty="0"/>
              <a:t>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Marketing is involved the following process</a:t>
            </a:r>
          </a:p>
          <a:p>
            <a:pPr marL="228600" indent="-228600">
              <a:buAutoNum type="arabicParenBoth"/>
            </a:pPr>
            <a:r>
              <a:rPr lang="en-US" dirty="0"/>
              <a:t>Specifying what information is need </a:t>
            </a:r>
          </a:p>
          <a:p>
            <a:pPr marL="228600" indent="-228600">
              <a:buAutoNum type="arabicParenBoth"/>
            </a:pPr>
            <a:r>
              <a:rPr lang="en-US" dirty="0"/>
              <a:t>Gathering the relevant data form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774616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from Cengage Slide Chapter 3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299560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marketing research studies are designed to find out what consumers’ problems are and to assess the suitability of different proposed methods of resolving those problems </a:t>
            </a:r>
          </a:p>
          <a:p>
            <a:r>
              <a:rPr lang="en-US" dirty="0"/>
              <a:t>Mangers are more likely to always know the symptoms (sales are down, market share is falling), but determining the cause of the symptoms sometimes requires research </a:t>
            </a:r>
          </a:p>
          <a:p>
            <a:r>
              <a:rPr lang="en-US" dirty="0"/>
              <a:t>Sales are down, but why? What causes it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981622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of “actions” as strategies, and strategies involve selecting a target market and designing a marketing mix to satisfy the wants and needs of that target market</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1936105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marketing decision support system (DSS) is defined as collected data that maybe accessed and analyzed using tools and techniques that assist managers in decision making</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615080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it is not even a marketing research question</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329364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Stating the Decision Alternatives</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3236082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is the why and what to do</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1301174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one is symptoms vs. cause (- problem/ potential reason of the symptoms)?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1136735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doctors vs. </a:t>
            </a:r>
            <a:r>
              <a:rPr lang="en-US" dirty="0" err="1"/>
              <a:t>mkters</a:t>
            </a:r>
            <a:r>
              <a:rPr lang="en-US" dirty="0"/>
              <a:t>: from the judgement of an expert vs. judgement of the consumers / crowd.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4112284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Research objectives: determine current satisfaction and way to improve it.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Management Decision Problem Vs. Marketing Research Problem </a:t>
            </a:r>
            <a:r>
              <a:rPr lang="en-US" dirty="0" err="1"/>
              <a:t>lanaoernent</a:t>
            </a:r>
            <a:r>
              <a:rPr lang="en-US" dirty="0"/>
              <a:t> Decision Problem Marketing Research Problem Should a new product be introduced? Should the advertising campaign be </a:t>
            </a:r>
            <a:r>
              <a:rPr lang="en-US" dirty="0" err="1"/>
              <a:t>chanued</a:t>
            </a:r>
            <a:r>
              <a:rPr lang="en-US" dirty="0"/>
              <a:t>? Should the </a:t>
            </a:r>
            <a:r>
              <a:rPr lang="en-US" dirty="0" err="1"/>
              <a:t>Plice</a:t>
            </a:r>
            <a:r>
              <a:rPr lang="en-US" dirty="0"/>
              <a:t> of the brand be increased? To determine consumer preferences and purchase intentions for the proposed new product. To determine the </a:t>
            </a:r>
            <a:r>
              <a:rPr lang="en-US" dirty="0" err="1"/>
              <a:t>effectÅeness</a:t>
            </a:r>
            <a:r>
              <a:rPr lang="en-US" dirty="0"/>
              <a:t> of the current </a:t>
            </a:r>
            <a:r>
              <a:rPr lang="en-US" dirty="0" err="1"/>
              <a:t>adxertismg</a:t>
            </a:r>
            <a:r>
              <a:rPr lang="en-US" dirty="0"/>
              <a:t> </a:t>
            </a:r>
            <a:r>
              <a:rPr lang="en-US" dirty="0" err="1"/>
              <a:t>campaæn</a:t>
            </a:r>
            <a:r>
              <a:rPr lang="en-US" dirty="0"/>
              <a:t>. To determine the price elasticity </a:t>
            </a:r>
            <a:r>
              <a:rPr lang="en-US" dirty="0" err="1"/>
              <a:t>ofdemand</a:t>
            </a:r>
            <a:r>
              <a:rPr lang="en-US" dirty="0"/>
              <a:t> and the impact on sales and profits of various </a:t>
            </a:r>
            <a:r>
              <a:rPr lang="en-US" dirty="0" err="1"/>
              <a:t>ICAels</a:t>
            </a:r>
            <a:r>
              <a:rPr lang="en-US" dirty="0"/>
              <a:t> of price changes.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4281387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questions: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342953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Drill further down to</a:t>
            </a:r>
          </a:p>
          <a:p>
            <a:pPr marL="0" lvl="0" indent="0" algn="l" rtl="0">
              <a:spcBef>
                <a:spcPts val="0"/>
              </a:spcBef>
              <a:spcAft>
                <a:spcPts val="0"/>
              </a:spcAft>
              <a:buNone/>
            </a:pPr>
            <a:r>
              <a:rPr lang="en-US" dirty="0"/>
              <a:t>Define customer before 18-25 yr. RO. </a:t>
            </a:r>
          </a:p>
          <a:p>
            <a:pPr marL="0" lvl="0" indent="0" algn="l" rtl="0">
              <a:spcBef>
                <a:spcPts val="0"/>
              </a:spcBef>
              <a:spcAft>
                <a:spcPts val="0"/>
              </a:spcAft>
              <a:buNone/>
            </a:pPr>
            <a:r>
              <a:rPr lang="en-US" dirty="0"/>
              <a:t>Current, if then, why,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Explore first then descriptive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Ads: content, media, audience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3490505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48</a:t>
            </a:fld>
            <a:endParaRPr lang="en-US" dirty="0"/>
          </a:p>
        </p:txBody>
      </p:sp>
    </p:spTree>
    <p:extLst>
      <p:ext uri="{BB962C8B-B14F-4D97-AF65-F5344CB8AC3E}">
        <p14:creationId xmlns:p14="http://schemas.microsoft.com/office/powerpoint/2010/main" val="19307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Approach (Flashlight) </a:t>
            </a:r>
          </a:p>
          <a:p>
            <a:pPr lvl="1"/>
            <a:r>
              <a:rPr lang="en-US" dirty="0"/>
              <a:t>Collecting data to address specific problems, </a:t>
            </a:r>
          </a:p>
          <a:p>
            <a:r>
              <a:rPr lang="en-US" dirty="0"/>
              <a:t>The Systems Approach (Candle) </a:t>
            </a:r>
          </a:p>
          <a:p>
            <a:pPr lvl="1"/>
            <a:r>
              <a:rPr lang="en-US" dirty="0"/>
              <a:t>Putting systems in place to provide marketing intelligence on an ongoing basis</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752245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3</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415651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 that a research provides a client is a set of “new eyes”</a:t>
            </a:r>
          </a:p>
          <a:p>
            <a:r>
              <a:rPr lang="en-US" dirty="0"/>
              <a:t>Formulating the true problem or opportunity is often difficult unless you can break away from “Normal” thinking and question assumptions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519002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problem: the problem facing the decision maker for which the research is intended to provide answer: </a:t>
            </a:r>
          </a:p>
          <a:p>
            <a:r>
              <a:rPr lang="en-US" dirty="0"/>
              <a:t>A well-stated decision problem: </a:t>
            </a:r>
          </a:p>
          <a:p>
            <a:pPr marL="171450" indent="-171450">
              <a:buFont typeface="Arial" panose="020B0604020202020204" pitchFamily="34" charset="0"/>
              <a:buChar char="•"/>
            </a:pPr>
            <a:r>
              <a:rPr lang="en-US" dirty="0"/>
              <a:t>Takes the manger’s perspective </a:t>
            </a:r>
          </a:p>
          <a:p>
            <a:pPr marL="171450" indent="-171450">
              <a:buFont typeface="Arial" panose="020B0604020202020204" pitchFamily="34" charset="0"/>
              <a:buChar char="•"/>
            </a:pPr>
            <a:r>
              <a:rPr lang="en-US" dirty="0"/>
              <a:t>Is as simple as possible </a:t>
            </a:r>
          </a:p>
          <a:p>
            <a:pPr marL="171450" indent="-171450">
              <a:buFont typeface="Arial" panose="020B0604020202020204" pitchFamily="34" charset="0"/>
              <a:buChar char="•"/>
            </a:pPr>
            <a:r>
              <a:rPr lang="en-US" dirty="0"/>
              <a:t>Is stated in the form of a question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Discovery-oriented decision problem: A decision problem that typically seeks to answer what or why questions about a problem/ opportunity. The focus is generally on generating useful information.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Strategy-oriented decision problem: A decision problem that typically seeks to answer how questions about a problem/ opportunity. The focus is generally on selecting alternative courses of action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18216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Problem: A restatement of the decision problem in research terms. </a:t>
            </a:r>
          </a:p>
          <a:p>
            <a:pPr marL="171450" indent="-171450">
              <a:buFont typeface="Arial" panose="020B0604020202020204" pitchFamily="34" charset="0"/>
              <a:buChar char="•"/>
            </a:pPr>
            <a:r>
              <a:rPr lang="en-US" dirty="0"/>
              <a:t>Investigate current customer satisfaction </a:t>
            </a:r>
          </a:p>
          <a:p>
            <a:pPr marL="171450" indent="-171450">
              <a:buFont typeface="Arial" panose="020B0604020202020204" pitchFamily="34" charset="0"/>
              <a:buChar char="•"/>
            </a:pPr>
            <a:r>
              <a:rPr lang="en-US" dirty="0"/>
              <a:t>Assess Target market perceptions </a:t>
            </a:r>
          </a:p>
          <a:p>
            <a:pPr marL="171450" indent="-171450">
              <a:buFont typeface="Arial" panose="020B0604020202020204" pitchFamily="34" charset="0"/>
              <a:buChar char="•"/>
            </a:pPr>
            <a:r>
              <a:rPr lang="en-US" dirty="0"/>
              <a:t>Determine target market awareness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will often be MANY research problems associated with a single manager’s decision problem.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838101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normally can’t do everything. It is better to address one or two research problems full </a:t>
            </a:r>
            <a:r>
              <a:rPr lang="en-US" dirty="0" err="1"/>
              <a:t>ythan</a:t>
            </a:r>
            <a:r>
              <a:rPr lang="en-US" dirty="0"/>
              <a:t> to try to do many things at once </a:t>
            </a:r>
          </a:p>
          <a:p>
            <a:pPr marL="171450" indent="-171450">
              <a:buFont typeface="Arial" panose="020B0604020202020204" pitchFamily="34" charset="0"/>
              <a:buChar char="•"/>
            </a:pPr>
            <a:r>
              <a:rPr lang="en-US" dirty="0"/>
              <a:t>trade-off: value of the information be obtained vs. the costs of </a:t>
            </a:r>
            <a:r>
              <a:rPr lang="en-US" dirty="0" err="1"/>
              <a:t>obntaining</a:t>
            </a:r>
            <a:r>
              <a:rPr lang="en-US" dirty="0"/>
              <a:t> it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774387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request agreement: A document prepared by the researcher after meeting with the decision maker that summarizes the problem and the information that is need to address it </a:t>
            </a:r>
          </a:p>
          <a:p>
            <a:r>
              <a:rPr lang="en-US" dirty="0"/>
              <a:t>The purpose of the research request agreement is to make certain that everyone understands the problem to be addressed and what the research is to accomplish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942807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97E6CEA4-B1EE-440B-9DB9-7EBCC1CEDACE}" type="datetime1">
              <a:rPr lang="en-US" smtClean="0"/>
              <a:t>6/3/2021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A22C4298-E095-4A67-864C-39549120EFFE}" type="datetime1">
              <a:rPr lang="en-US" smtClean="0"/>
              <a:t>6/3/2021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2D3EE16-FB5D-406D-99AE-8CA9F473B0F9}" type="datetime1">
              <a:rPr lang="en-US" smtClean="0"/>
              <a:t>6/3/2021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3CA7CB5-DC63-4253-97EE-B057F80505B7}" type="datetime1">
              <a:rPr lang="en-US" smtClean="0"/>
              <a:t>6/3/2021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BDC2FD9-56E7-4529-8371-BAE02128538D}" type="datetime1">
              <a:rPr lang="en-US" smtClean="0"/>
              <a:t>6/3/2021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24A4E4D-0D9C-4D5B-8267-B57BA70EE10F}" type="datetime1">
              <a:rPr lang="en-US" smtClean="0"/>
              <a:t>6/3/2021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0CBB483-59AB-4CB9-87AC-E5FD7ED2FDD0}" type="datetime1">
              <a:rPr lang="en-US" smtClean="0"/>
              <a:t>6/3/2021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2E99E3AC-791F-4EC6-AEAA-5ED351F47095}" type="datetime1">
              <a:rPr lang="en-US" smtClean="0"/>
              <a:t>6/3/2021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4DC257B-12D4-4193-BF46-DE6F41CD8896}" type="datetime1">
              <a:rPr lang="en-US" smtClean="0"/>
              <a:t>6/3/2021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7059481-F1AA-48E3-89FB-DBF6C5C19BC3}" type="datetime1">
              <a:rPr lang="en-US" smtClean="0"/>
              <a:t>6/3/2021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ADB60C6-C2F7-4494-9C25-F410392EA3D0}" type="datetime1">
              <a:rPr lang="en-US" smtClean="0"/>
              <a:t>6/3/2021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632FF-81C4-47F0-AA55-CA3FAEA977F2}" type="datetime1">
              <a:rPr lang="en-US" smtClean="0"/>
              <a:t>6/3/2021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2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image" Target="../media/image38.jpg"/></Relationships>
</file>

<file path=ppt/slides/_rels/slide26.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4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0.svg"/></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Marketing Research Process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17F09F54-4D56-45A6-8246-F1F0C9E0346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CAB555B-FBF0-4152-9EE0-E31A871062EF}"/>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0171CB-B027-4DB0-A916-EFA0B06A2704}"/>
              </a:ext>
            </a:extLst>
          </p:cNvPr>
          <p:cNvSpPr>
            <a:spLocks noGrp="1"/>
          </p:cNvSpPr>
          <p:nvPr>
            <p:ph type="title"/>
          </p:nvPr>
        </p:nvSpPr>
        <p:spPr>
          <a:xfrm>
            <a:off x="804672" y="640080"/>
            <a:ext cx="3282696" cy="5257800"/>
          </a:xfrm>
        </p:spPr>
        <p:txBody>
          <a:bodyPr>
            <a:normAutofit/>
          </a:bodyPr>
          <a:lstStyle/>
          <a:p>
            <a:r>
              <a:rPr lang="en-US">
                <a:solidFill>
                  <a:schemeClr val="bg1"/>
                </a:solidFill>
              </a:rPr>
              <a:t>Stage Three: Data Analysis (Chapter 16 to 18)</a:t>
            </a:r>
          </a:p>
        </p:txBody>
      </p:sp>
      <p:sp>
        <p:nvSpPr>
          <p:cNvPr id="3" name="Content Placeholder 2">
            <a:extLst>
              <a:ext uri="{FF2B5EF4-FFF2-40B4-BE49-F238E27FC236}">
                <a16:creationId xmlns:a16="http://schemas.microsoft.com/office/drawing/2014/main" id="{6E9F138A-4BC2-42A5-B3D8-1888A99BA2DC}"/>
              </a:ext>
            </a:extLst>
          </p:cNvPr>
          <p:cNvSpPr>
            <a:spLocks noGrp="1"/>
          </p:cNvSpPr>
          <p:nvPr>
            <p:ph idx="1"/>
          </p:nvPr>
        </p:nvSpPr>
        <p:spPr>
          <a:xfrm>
            <a:off x="5358384" y="640081"/>
            <a:ext cx="6024654" cy="5257800"/>
          </a:xfrm>
        </p:spPr>
        <p:txBody>
          <a:bodyPr anchor="ctr">
            <a:normAutofit/>
          </a:bodyPr>
          <a:lstStyle/>
          <a:p>
            <a:r>
              <a:rPr lang="en-US" sz="2400"/>
              <a:t>Who will handle the editing of the data? </a:t>
            </a:r>
          </a:p>
          <a:p>
            <a:r>
              <a:rPr lang="en-US" sz="2400"/>
              <a:t>How will the data be coded? </a:t>
            </a:r>
          </a:p>
          <a:p>
            <a:r>
              <a:rPr lang="en-US" sz="2400"/>
              <a:t>What analysis techniques will be used?</a:t>
            </a:r>
          </a:p>
        </p:txBody>
      </p:sp>
      <p:sp>
        <p:nvSpPr>
          <p:cNvPr id="4" name="Footer Placeholder 3">
            <a:extLst>
              <a:ext uri="{FF2B5EF4-FFF2-40B4-BE49-F238E27FC236}">
                <a16:creationId xmlns:a16="http://schemas.microsoft.com/office/drawing/2014/main" id="{54ADD3DD-9D61-4FA9-B152-7A1143586A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5ADBF56-0734-48A8-AA12-D18334ACD17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3675465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4394ED-2309-4277-A50E-BA1F39859E79}"/>
              </a:ext>
            </a:extLst>
          </p:cNvPr>
          <p:cNvSpPr>
            <a:spLocks noGrp="1"/>
          </p:cNvSpPr>
          <p:nvPr>
            <p:ph type="title"/>
          </p:nvPr>
        </p:nvSpPr>
        <p:spPr>
          <a:xfrm>
            <a:off x="804672" y="640080"/>
            <a:ext cx="3282696" cy="5257800"/>
          </a:xfrm>
        </p:spPr>
        <p:txBody>
          <a:bodyPr>
            <a:normAutofit/>
          </a:bodyPr>
          <a:lstStyle/>
          <a:p>
            <a:r>
              <a:rPr lang="en-US">
                <a:solidFill>
                  <a:schemeClr val="bg1"/>
                </a:solidFill>
              </a:rPr>
              <a:t>Stage Four: Information Reporting (Chapters 19 and 20)</a:t>
            </a:r>
          </a:p>
        </p:txBody>
      </p:sp>
      <p:sp>
        <p:nvSpPr>
          <p:cNvPr id="3" name="Content Placeholder 2">
            <a:extLst>
              <a:ext uri="{FF2B5EF4-FFF2-40B4-BE49-F238E27FC236}">
                <a16:creationId xmlns:a16="http://schemas.microsoft.com/office/drawing/2014/main" id="{E3E05A04-038B-42A5-ADE9-2C591C040E4B}"/>
              </a:ext>
            </a:extLst>
          </p:cNvPr>
          <p:cNvSpPr>
            <a:spLocks noGrp="1"/>
          </p:cNvSpPr>
          <p:nvPr>
            <p:ph idx="1"/>
          </p:nvPr>
        </p:nvSpPr>
        <p:spPr>
          <a:xfrm>
            <a:off x="5358384" y="640081"/>
            <a:ext cx="6024654" cy="5257800"/>
          </a:xfrm>
        </p:spPr>
        <p:txBody>
          <a:bodyPr anchor="ctr">
            <a:normAutofit/>
          </a:bodyPr>
          <a:lstStyle/>
          <a:p>
            <a:r>
              <a:rPr lang="en-US" sz="2400"/>
              <a:t>Who will read the report? </a:t>
            </a:r>
          </a:p>
          <a:p>
            <a:r>
              <a:rPr lang="en-US" sz="2400"/>
              <a:t>What is their technical level of sophistication? </a:t>
            </a:r>
          </a:p>
          <a:p>
            <a:r>
              <a:rPr lang="en-US" sz="2400"/>
              <a:t>What is their involvement with the project? </a:t>
            </a:r>
          </a:p>
          <a:p>
            <a:r>
              <a:rPr lang="en-US" sz="2400"/>
              <a:t>Are managerial recommendations called for? </a:t>
            </a:r>
          </a:p>
          <a:p>
            <a:r>
              <a:rPr lang="en-US" sz="2400"/>
              <a:t>What will be the format of the written report? </a:t>
            </a:r>
          </a:p>
          <a:p>
            <a:r>
              <a:rPr lang="en-US" sz="2400"/>
              <a:t>Is an oral report necessary? </a:t>
            </a:r>
          </a:p>
          <a:p>
            <a:r>
              <a:rPr lang="en-US" sz="2400"/>
              <a:t>How should the oral report be structured?</a:t>
            </a:r>
          </a:p>
        </p:txBody>
      </p:sp>
      <p:sp>
        <p:nvSpPr>
          <p:cNvPr id="4" name="Footer Placeholder 3">
            <a:extLst>
              <a:ext uri="{FF2B5EF4-FFF2-40B4-BE49-F238E27FC236}">
                <a16:creationId xmlns:a16="http://schemas.microsoft.com/office/drawing/2014/main" id="{DD3AFE0D-AA98-4A56-A5E5-E02A84BED20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5712B6-5333-4A3D-97AA-08E8EE88B86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55662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B230-9B40-414B-AE31-7B54DEAB2F22}"/>
              </a:ext>
            </a:extLst>
          </p:cNvPr>
          <p:cNvSpPr>
            <a:spLocks noGrp="1"/>
          </p:cNvSpPr>
          <p:nvPr>
            <p:ph type="title"/>
          </p:nvPr>
        </p:nvSpPr>
        <p:spPr>
          <a:xfrm>
            <a:off x="524741" y="620392"/>
            <a:ext cx="3808268" cy="5504688"/>
          </a:xfrm>
        </p:spPr>
        <p:txBody>
          <a:bodyPr>
            <a:normAutofit/>
          </a:bodyPr>
          <a:lstStyle/>
          <a:p>
            <a:r>
              <a:rPr lang="en-US" sz="5600" dirty="0">
                <a:solidFill>
                  <a:schemeClr val="accent5"/>
                </a:solidFill>
              </a:rPr>
              <a:t>Problem Formulation</a:t>
            </a:r>
          </a:p>
        </p:txBody>
      </p:sp>
      <p:sp>
        <p:nvSpPr>
          <p:cNvPr id="4" name="Footer Placeholder 3">
            <a:extLst>
              <a:ext uri="{FF2B5EF4-FFF2-40B4-BE49-F238E27FC236}">
                <a16:creationId xmlns:a16="http://schemas.microsoft.com/office/drawing/2014/main" id="{8B180F17-E0AB-4DA8-B4B4-A5AFB5C9CB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1241E-5269-4AF2-8EDE-15E20969617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graphicFrame>
        <p:nvGraphicFramePr>
          <p:cNvPr id="15" name="Content Placeholder 2">
            <a:extLst>
              <a:ext uri="{FF2B5EF4-FFF2-40B4-BE49-F238E27FC236}">
                <a16:creationId xmlns:a16="http://schemas.microsoft.com/office/drawing/2014/main" id="{1ACBEFD9-8D77-403F-8528-140FFF4BF7CB}"/>
              </a:ext>
            </a:extLst>
          </p:cNvPr>
          <p:cNvGraphicFramePr>
            <a:graphicFrameLocks noGrp="1"/>
          </p:cNvGraphicFramePr>
          <p:nvPr>
            <p:ph idx="1"/>
            <p:extLst>
              <p:ext uri="{D42A27DB-BD31-4B8C-83A1-F6EECF244321}">
                <p14:modId xmlns:p14="http://schemas.microsoft.com/office/powerpoint/2010/main" val="54830701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361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4FAE-F2D0-4717-B570-17217F90D257}"/>
              </a:ext>
            </a:extLst>
          </p:cNvPr>
          <p:cNvSpPr>
            <a:spLocks noGrp="1"/>
          </p:cNvSpPr>
          <p:nvPr>
            <p:ph type="title"/>
          </p:nvPr>
        </p:nvSpPr>
        <p:spPr>
          <a:xfrm>
            <a:off x="643465" y="3433763"/>
            <a:ext cx="4809068" cy="2743200"/>
          </a:xfrm>
        </p:spPr>
        <p:txBody>
          <a:bodyPr anchor="t">
            <a:normAutofit/>
          </a:bodyPr>
          <a:lstStyle/>
          <a:p>
            <a:pPr algn="ctr"/>
            <a:r>
              <a:rPr lang="en-US" sz="4800"/>
              <a:t>Step 1: Meet with Client</a:t>
            </a:r>
          </a:p>
        </p:txBody>
      </p:sp>
      <p:sp>
        <p:nvSpPr>
          <p:cNvPr id="12" name="Rectangle 11">
            <a:extLst>
              <a:ext uri="{FF2B5EF4-FFF2-40B4-BE49-F238E27FC236}">
                <a16:creationId xmlns:a16="http://schemas.microsoft.com/office/drawing/2014/main" id="{F618C080-A44E-4B0E-A4A2-E85574FEC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Confused Person">
            <a:extLst>
              <a:ext uri="{FF2B5EF4-FFF2-40B4-BE49-F238E27FC236}">
                <a16:creationId xmlns:a16="http://schemas.microsoft.com/office/drawing/2014/main" id="{254BB655-FBDB-4863-8FD9-F40E728B6A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799" y="1869637"/>
            <a:ext cx="914400" cy="914400"/>
          </a:xfrm>
          <a:prstGeom prst="rect">
            <a:avLst/>
          </a:prstGeom>
        </p:spPr>
      </p:pic>
      <p:sp>
        <p:nvSpPr>
          <p:cNvPr id="3" name="Content Placeholder 2">
            <a:extLst>
              <a:ext uri="{FF2B5EF4-FFF2-40B4-BE49-F238E27FC236}">
                <a16:creationId xmlns:a16="http://schemas.microsoft.com/office/drawing/2014/main" id="{8517B3EF-40D4-4FE0-876D-C5A913F1D881}"/>
              </a:ext>
            </a:extLst>
          </p:cNvPr>
          <p:cNvSpPr>
            <a:spLocks noGrp="1"/>
          </p:cNvSpPr>
          <p:nvPr>
            <p:ph idx="1"/>
          </p:nvPr>
        </p:nvSpPr>
        <p:spPr>
          <a:xfrm>
            <a:off x="6096001" y="643467"/>
            <a:ext cx="5579532" cy="5533496"/>
          </a:xfrm>
        </p:spPr>
        <p:txBody>
          <a:bodyPr anchor="ctr">
            <a:normAutofit/>
          </a:bodyPr>
          <a:lstStyle/>
          <a:p>
            <a:r>
              <a:rPr lang="en-US" sz="2400"/>
              <a:t>What is the problem or opportunity you’re facing? </a:t>
            </a:r>
          </a:p>
          <a:p>
            <a:r>
              <a:rPr lang="en-US" sz="2400"/>
              <a:t>What caused you to notice the problem </a:t>
            </a:r>
          </a:p>
          <a:p>
            <a:r>
              <a:rPr lang="en-US" sz="2400"/>
              <a:t>Why do you think this situation has occurred? </a:t>
            </a:r>
          </a:p>
          <a:p>
            <a:r>
              <a:rPr lang="en-US" sz="2400"/>
              <a:t>What is likely to happen if nothing changes in the next 12 months?</a:t>
            </a:r>
          </a:p>
          <a:p>
            <a:r>
              <a:rPr lang="en-US" sz="2400"/>
              <a:t>Is it likely to be an ongoing problem? </a:t>
            </a:r>
          </a:p>
          <a:p>
            <a:r>
              <a:rPr lang="en-US" sz="2400"/>
              <a:t>What do you hope to accomplish using marketing research? </a:t>
            </a:r>
          </a:p>
          <a:p>
            <a:r>
              <a:rPr lang="en-US" sz="2400"/>
              <a:t>What actions ill you take depending upon the answer? </a:t>
            </a:r>
          </a:p>
          <a:p>
            <a:r>
              <a:rPr lang="en-US" sz="2400"/>
              <a:t>Why?</a:t>
            </a:r>
          </a:p>
        </p:txBody>
      </p:sp>
      <p:sp>
        <p:nvSpPr>
          <p:cNvPr id="4" name="Footer Placeholder 3">
            <a:extLst>
              <a:ext uri="{FF2B5EF4-FFF2-40B4-BE49-F238E27FC236}">
                <a16:creationId xmlns:a16="http://schemas.microsoft.com/office/drawing/2014/main" id="{D666A09C-BCA7-40E6-8187-8ECD62FD406A}"/>
              </a:ext>
            </a:extLst>
          </p:cNvPr>
          <p:cNvSpPr>
            <a:spLocks noGrp="1"/>
          </p:cNvSpPr>
          <p:nvPr>
            <p:ph type="ftr" sz="quarter" idx="11"/>
          </p:nvPr>
        </p:nvSpPr>
        <p:spPr>
          <a:xfrm>
            <a:off x="6096000" y="6356350"/>
            <a:ext cx="3739116"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299CE45-4ECC-4A2A-B326-55278EF64A96}"/>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68156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0401-FF5C-4183-8EAF-AC7F0D4AE119}"/>
              </a:ext>
            </a:extLst>
          </p:cNvPr>
          <p:cNvSpPr>
            <a:spLocks noGrp="1"/>
          </p:cNvSpPr>
          <p:nvPr>
            <p:ph type="title"/>
          </p:nvPr>
        </p:nvSpPr>
        <p:spPr/>
        <p:txBody>
          <a:bodyPr/>
          <a:lstStyle/>
          <a:p>
            <a:r>
              <a:rPr lang="en-US"/>
              <a:t>Sources of problems/ Opporutnies </a:t>
            </a:r>
            <a:endParaRPr lang="en-US" dirty="0"/>
          </a:p>
        </p:txBody>
      </p:sp>
      <p:sp>
        <p:nvSpPr>
          <p:cNvPr id="3" name="Content Placeholder 2">
            <a:extLst>
              <a:ext uri="{FF2B5EF4-FFF2-40B4-BE49-F238E27FC236}">
                <a16:creationId xmlns:a16="http://schemas.microsoft.com/office/drawing/2014/main" id="{00F0495F-B55D-44D1-B4B2-AAC4733343C9}"/>
              </a:ext>
            </a:extLst>
          </p:cNvPr>
          <p:cNvSpPr>
            <a:spLocks noGrp="1"/>
          </p:cNvSpPr>
          <p:nvPr>
            <p:ph idx="1"/>
          </p:nvPr>
        </p:nvSpPr>
        <p:spPr/>
        <p:txBody>
          <a:bodyPr/>
          <a:lstStyle/>
          <a:p>
            <a:r>
              <a:rPr lang="en-US" dirty="0"/>
              <a:t>Unplanned changes in environment, serendipity </a:t>
            </a:r>
          </a:p>
          <a:p>
            <a:pPr lvl="1"/>
            <a:r>
              <a:rPr lang="en-US" dirty="0"/>
              <a:t>What has happened? (discovery) </a:t>
            </a:r>
          </a:p>
          <a:p>
            <a:pPr lvl="1"/>
            <a:r>
              <a:rPr lang="en-US" dirty="0"/>
              <a:t>Why has it happened? (discovery) </a:t>
            </a:r>
          </a:p>
          <a:p>
            <a:pPr lvl="1"/>
            <a:r>
              <a:rPr lang="en-US" dirty="0"/>
              <a:t>What should we do about the problem or opportunity? (strategy)</a:t>
            </a:r>
          </a:p>
          <a:p>
            <a:r>
              <a:rPr lang="en-US" dirty="0"/>
              <a:t>Planned changes </a:t>
            </a:r>
          </a:p>
          <a:p>
            <a:pPr lvl="1"/>
            <a:r>
              <a:rPr lang="en-US" dirty="0"/>
              <a:t>What can happen (discovery) </a:t>
            </a:r>
          </a:p>
          <a:p>
            <a:pPr lvl="1"/>
            <a:r>
              <a:rPr lang="en-US" dirty="0"/>
              <a:t>Why could it happen (discovery)</a:t>
            </a:r>
            <a:br>
              <a:rPr lang="en-US" dirty="0"/>
            </a:br>
            <a:r>
              <a:rPr lang="en-US" dirty="0"/>
              <a:t>How should we implement the change? (strategy)</a:t>
            </a:r>
          </a:p>
        </p:txBody>
      </p:sp>
      <p:sp>
        <p:nvSpPr>
          <p:cNvPr id="4" name="Footer Placeholder 3">
            <a:extLst>
              <a:ext uri="{FF2B5EF4-FFF2-40B4-BE49-F238E27FC236}">
                <a16:creationId xmlns:a16="http://schemas.microsoft.com/office/drawing/2014/main" id="{AC0CC82B-7D2D-49DD-8ECB-AD47F68203A0}"/>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425076AB-8432-4F93-9FCB-C592E1900FF2}"/>
              </a:ext>
            </a:extLst>
          </p:cNvPr>
          <p:cNvSpPr>
            <a:spLocks noGrp="1"/>
          </p:cNvSpPr>
          <p:nvPr>
            <p:ph type="sldNum" sz="quarter" idx="12"/>
          </p:nvPr>
        </p:nvSpPr>
        <p:spPr/>
        <p:txBody>
          <a:bodyPr/>
          <a:lstStyle/>
          <a:p>
            <a:fld id="{A6AF1B4E-90EC-4A51-B6E5-B702C054ECB0}" type="slidenum">
              <a:rPr lang="en-US" smtClean="0"/>
              <a:t>14</a:t>
            </a:fld>
            <a:endParaRPr lang="en-US" dirty="0"/>
          </a:p>
        </p:txBody>
      </p:sp>
    </p:spTree>
    <p:extLst>
      <p:ext uri="{BB962C8B-B14F-4D97-AF65-F5344CB8AC3E}">
        <p14:creationId xmlns:p14="http://schemas.microsoft.com/office/powerpoint/2010/main" val="3487691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4E64-8BDD-4CE7-9B62-3D105077EE7F}"/>
              </a:ext>
            </a:extLst>
          </p:cNvPr>
          <p:cNvSpPr>
            <a:spLocks noGrp="1"/>
          </p:cNvSpPr>
          <p:nvPr>
            <p:ph type="title"/>
          </p:nvPr>
        </p:nvSpPr>
        <p:spPr/>
        <p:txBody>
          <a:bodyPr/>
          <a:lstStyle/>
          <a:p>
            <a:r>
              <a:rPr lang="en-US" dirty="0"/>
              <a:t>Step 2: Clarify the Problem/ Opportunity</a:t>
            </a:r>
          </a:p>
        </p:txBody>
      </p:sp>
      <p:sp>
        <p:nvSpPr>
          <p:cNvPr id="3" name="Content Placeholder 2">
            <a:extLst>
              <a:ext uri="{FF2B5EF4-FFF2-40B4-BE49-F238E27FC236}">
                <a16:creationId xmlns:a16="http://schemas.microsoft.com/office/drawing/2014/main" id="{3F01BBF4-65DD-4360-82B9-BD593FD65278}"/>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5D7B2948-E159-412A-A642-2DE5B0F38C0D}"/>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9E136DC4-B5A6-4831-89A1-84FB63BD6722}"/>
              </a:ext>
            </a:extLst>
          </p:cNvPr>
          <p:cNvSpPr>
            <a:spLocks noGrp="1"/>
          </p:cNvSpPr>
          <p:nvPr>
            <p:ph type="sldNum" sz="quarter" idx="12"/>
          </p:nvPr>
        </p:nvSpPr>
        <p:spPr/>
        <p:txBody>
          <a:bodyPr/>
          <a:lstStyle/>
          <a:p>
            <a:fld id="{A6AF1B4E-90EC-4A51-B6E5-B702C054ECB0}" type="slidenum">
              <a:rPr lang="en-US" smtClean="0"/>
              <a:t>15</a:t>
            </a:fld>
            <a:endParaRPr lang="en-US" dirty="0"/>
          </a:p>
        </p:txBody>
      </p:sp>
    </p:spTree>
    <p:extLst>
      <p:ext uri="{BB962C8B-B14F-4D97-AF65-F5344CB8AC3E}">
        <p14:creationId xmlns:p14="http://schemas.microsoft.com/office/powerpoint/2010/main" val="2961606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23B6-6530-48B8-A394-494B489A36C6}"/>
              </a:ext>
            </a:extLst>
          </p:cNvPr>
          <p:cNvSpPr>
            <a:spLocks noGrp="1"/>
          </p:cNvSpPr>
          <p:nvPr>
            <p:ph type="title"/>
          </p:nvPr>
        </p:nvSpPr>
        <p:spPr/>
        <p:txBody>
          <a:bodyPr/>
          <a:lstStyle/>
          <a:p>
            <a:r>
              <a:rPr lang="en-US" dirty="0"/>
              <a:t>Step 3: State the Manger’s Decision Problem </a:t>
            </a:r>
          </a:p>
        </p:txBody>
      </p:sp>
      <p:sp>
        <p:nvSpPr>
          <p:cNvPr id="3" name="Content Placeholder 2">
            <a:extLst>
              <a:ext uri="{FF2B5EF4-FFF2-40B4-BE49-F238E27FC236}">
                <a16:creationId xmlns:a16="http://schemas.microsoft.com/office/drawing/2014/main" id="{CD814B7B-D32A-4E67-B073-F07591B4B239}"/>
              </a:ext>
            </a:extLst>
          </p:cNvPr>
          <p:cNvSpPr>
            <a:spLocks noGrp="1"/>
          </p:cNvSpPr>
          <p:nvPr>
            <p:ph idx="1"/>
          </p:nvPr>
        </p:nvSpPr>
        <p:spPr/>
        <p:txBody>
          <a:bodyPr/>
          <a:lstStyle/>
          <a:p>
            <a:r>
              <a:rPr lang="en-US" dirty="0"/>
              <a:t>Discovery-oriented decision problem</a:t>
            </a:r>
          </a:p>
          <a:p>
            <a:r>
              <a:rPr lang="en-US" dirty="0"/>
              <a:t>Strategy-oriented decision problem</a:t>
            </a:r>
          </a:p>
        </p:txBody>
      </p:sp>
      <p:sp>
        <p:nvSpPr>
          <p:cNvPr id="4" name="Footer Placeholder 3">
            <a:extLst>
              <a:ext uri="{FF2B5EF4-FFF2-40B4-BE49-F238E27FC236}">
                <a16:creationId xmlns:a16="http://schemas.microsoft.com/office/drawing/2014/main" id="{DD3051E1-74FF-4D0E-979F-76EA51648C7A}"/>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C65627D4-6A82-4F3C-AECE-501203E4DD0A}"/>
              </a:ext>
            </a:extLst>
          </p:cNvPr>
          <p:cNvSpPr>
            <a:spLocks noGrp="1"/>
          </p:cNvSpPr>
          <p:nvPr>
            <p:ph type="sldNum" sz="quarter" idx="12"/>
          </p:nvPr>
        </p:nvSpPr>
        <p:spPr/>
        <p:txBody>
          <a:bodyPr/>
          <a:lstStyle/>
          <a:p>
            <a:fld id="{A6AF1B4E-90EC-4A51-B6E5-B702C054ECB0}" type="slidenum">
              <a:rPr lang="en-US" smtClean="0"/>
              <a:t>16</a:t>
            </a:fld>
            <a:endParaRPr lang="en-US" dirty="0"/>
          </a:p>
        </p:txBody>
      </p:sp>
    </p:spTree>
    <p:extLst>
      <p:ext uri="{BB962C8B-B14F-4D97-AF65-F5344CB8AC3E}">
        <p14:creationId xmlns:p14="http://schemas.microsoft.com/office/powerpoint/2010/main" val="92420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805-11B0-42B4-B623-B47F7F906F3D}"/>
              </a:ext>
            </a:extLst>
          </p:cNvPr>
          <p:cNvSpPr>
            <a:spLocks noGrp="1"/>
          </p:cNvSpPr>
          <p:nvPr>
            <p:ph type="title"/>
          </p:nvPr>
        </p:nvSpPr>
        <p:spPr/>
        <p:txBody>
          <a:bodyPr/>
          <a:lstStyle/>
          <a:p>
            <a:r>
              <a:rPr lang="en-US" dirty="0"/>
              <a:t>Step 4: Develop possible Research Problems</a:t>
            </a:r>
          </a:p>
        </p:txBody>
      </p:sp>
      <p:sp>
        <p:nvSpPr>
          <p:cNvPr id="3" name="Content Placeholder 2">
            <a:extLst>
              <a:ext uri="{FF2B5EF4-FFF2-40B4-BE49-F238E27FC236}">
                <a16:creationId xmlns:a16="http://schemas.microsoft.com/office/drawing/2014/main" id="{68E93798-A868-4B07-9C6A-28581C0FDBF7}"/>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BEA0110D-D2A5-4572-BC78-0D7F273D13C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2BC8C573-F416-4635-98B0-6A228443F3CF}"/>
              </a:ext>
            </a:extLst>
          </p:cNvPr>
          <p:cNvSpPr>
            <a:spLocks noGrp="1"/>
          </p:cNvSpPr>
          <p:nvPr>
            <p:ph type="sldNum" sz="quarter" idx="12"/>
          </p:nvPr>
        </p:nvSpPr>
        <p:spPr/>
        <p:txBody>
          <a:bodyPr/>
          <a:lstStyle/>
          <a:p>
            <a:fld id="{A6AF1B4E-90EC-4A51-B6E5-B702C054ECB0}" type="slidenum">
              <a:rPr lang="en-US" smtClean="0"/>
              <a:t>17</a:t>
            </a:fld>
            <a:endParaRPr lang="en-US" dirty="0"/>
          </a:p>
        </p:txBody>
      </p:sp>
    </p:spTree>
    <p:extLst>
      <p:ext uri="{BB962C8B-B14F-4D97-AF65-F5344CB8AC3E}">
        <p14:creationId xmlns:p14="http://schemas.microsoft.com/office/powerpoint/2010/main" val="765722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BB9E-F3F9-42C5-A46D-15434A7D0B74}"/>
              </a:ext>
            </a:extLst>
          </p:cNvPr>
          <p:cNvSpPr>
            <a:spLocks noGrp="1"/>
          </p:cNvSpPr>
          <p:nvPr>
            <p:ph type="title"/>
          </p:nvPr>
        </p:nvSpPr>
        <p:spPr/>
        <p:txBody>
          <a:bodyPr/>
          <a:lstStyle/>
          <a:p>
            <a:r>
              <a:rPr lang="en-US" dirty="0"/>
              <a:t>Step 5: Select the Research Problem(s) to be Addressed</a:t>
            </a:r>
          </a:p>
        </p:txBody>
      </p:sp>
      <p:sp>
        <p:nvSpPr>
          <p:cNvPr id="3" name="Content Placeholder 2">
            <a:extLst>
              <a:ext uri="{FF2B5EF4-FFF2-40B4-BE49-F238E27FC236}">
                <a16:creationId xmlns:a16="http://schemas.microsoft.com/office/drawing/2014/main" id="{F47C372F-2259-4DDC-8628-C6F2A53E3A6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1B46E6D-BE7F-40AF-97E8-677D694FCEC6}"/>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28595A42-C3A3-4E8C-B75E-384CDE940C49}"/>
              </a:ext>
            </a:extLst>
          </p:cNvPr>
          <p:cNvSpPr>
            <a:spLocks noGrp="1"/>
          </p:cNvSpPr>
          <p:nvPr>
            <p:ph type="sldNum" sz="quarter" idx="12"/>
          </p:nvPr>
        </p:nvSpPr>
        <p:spPr/>
        <p:txBody>
          <a:bodyPr/>
          <a:lstStyle/>
          <a:p>
            <a:fld id="{A6AF1B4E-90EC-4A51-B6E5-B702C054ECB0}" type="slidenum">
              <a:rPr lang="en-US" smtClean="0"/>
              <a:t>18</a:t>
            </a:fld>
            <a:endParaRPr lang="en-US" dirty="0"/>
          </a:p>
        </p:txBody>
      </p:sp>
    </p:spTree>
    <p:extLst>
      <p:ext uri="{BB962C8B-B14F-4D97-AF65-F5344CB8AC3E}">
        <p14:creationId xmlns:p14="http://schemas.microsoft.com/office/powerpoint/2010/main" val="4109057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E138-F3B8-494B-B8A4-E2675061B877}"/>
              </a:ext>
            </a:extLst>
          </p:cNvPr>
          <p:cNvSpPr>
            <a:spLocks noGrp="1"/>
          </p:cNvSpPr>
          <p:nvPr>
            <p:ph type="title"/>
          </p:nvPr>
        </p:nvSpPr>
        <p:spPr/>
        <p:txBody>
          <a:bodyPr/>
          <a:lstStyle/>
          <a:p>
            <a:r>
              <a:rPr lang="en-US" dirty="0"/>
              <a:t>Step 6: Prepare Research Request Agreement </a:t>
            </a:r>
          </a:p>
        </p:txBody>
      </p:sp>
      <p:sp>
        <p:nvSpPr>
          <p:cNvPr id="3" name="Content Placeholder 2">
            <a:extLst>
              <a:ext uri="{FF2B5EF4-FFF2-40B4-BE49-F238E27FC236}">
                <a16:creationId xmlns:a16="http://schemas.microsoft.com/office/drawing/2014/main" id="{1FA6141F-9619-4F17-9E6B-9CB960B18D0B}"/>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B59E79D4-6987-4731-8CCE-4B5E6716A29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410983CF-6E2F-4FF3-ADB8-764249C2E56E}"/>
              </a:ext>
            </a:extLst>
          </p:cNvPr>
          <p:cNvSpPr>
            <a:spLocks noGrp="1"/>
          </p:cNvSpPr>
          <p:nvPr>
            <p:ph type="sldNum" sz="quarter" idx="12"/>
          </p:nvPr>
        </p:nvSpPr>
        <p:spPr/>
        <p:txBody>
          <a:bodyPr/>
          <a:lstStyle/>
          <a:p>
            <a:fld id="{A6AF1B4E-90EC-4A51-B6E5-B702C054ECB0}" type="slidenum">
              <a:rPr lang="en-US" smtClean="0"/>
              <a:t>19</a:t>
            </a:fld>
            <a:endParaRPr lang="en-US" dirty="0"/>
          </a:p>
        </p:txBody>
      </p:sp>
    </p:spTree>
    <p:extLst>
      <p:ext uri="{BB962C8B-B14F-4D97-AF65-F5344CB8AC3E}">
        <p14:creationId xmlns:p14="http://schemas.microsoft.com/office/powerpoint/2010/main" val="258136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434865-81D2-48B5-9364-04188909CD5B}"/>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6"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E354A85-7B4E-43B1-A3A2-4CB1186F66E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8CD9BDA-0948-460E-97D3-15D68F4D9848}"/>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28" name="Content Placeholder 2">
            <a:extLst>
              <a:ext uri="{FF2B5EF4-FFF2-40B4-BE49-F238E27FC236}">
                <a16:creationId xmlns:a16="http://schemas.microsoft.com/office/drawing/2014/main" id="{3036A39D-7F92-4F81-AA8E-4184FF40D8DF}"/>
              </a:ext>
            </a:extLst>
          </p:cNvPr>
          <p:cNvGraphicFramePr>
            <a:graphicFrameLocks noGrp="1"/>
          </p:cNvGraphicFramePr>
          <p:nvPr>
            <p:ph idx="1"/>
            <p:extLst>
              <p:ext uri="{D42A27DB-BD31-4B8C-83A1-F6EECF244321}">
                <p14:modId xmlns:p14="http://schemas.microsoft.com/office/powerpoint/2010/main" val="4151333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51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7A5F-2758-4818-9479-3475B53DD405}"/>
              </a:ext>
            </a:extLst>
          </p:cNvPr>
          <p:cNvSpPr>
            <a:spLocks noGrp="1"/>
          </p:cNvSpPr>
          <p:nvPr>
            <p:ph type="title"/>
          </p:nvPr>
        </p:nvSpPr>
        <p:spPr/>
        <p:txBody>
          <a:bodyPr/>
          <a:lstStyle/>
          <a:p>
            <a:r>
              <a:rPr lang="en-US" dirty="0"/>
              <a:t>Sections of a Research Request Agreement</a:t>
            </a:r>
          </a:p>
        </p:txBody>
      </p:sp>
      <p:sp>
        <p:nvSpPr>
          <p:cNvPr id="3" name="Content Placeholder 2">
            <a:extLst>
              <a:ext uri="{FF2B5EF4-FFF2-40B4-BE49-F238E27FC236}">
                <a16:creationId xmlns:a16="http://schemas.microsoft.com/office/drawing/2014/main" id="{91310D58-387C-49BF-9969-D3072B6A81AF}"/>
              </a:ext>
            </a:extLst>
          </p:cNvPr>
          <p:cNvSpPr>
            <a:spLocks noGrp="1"/>
          </p:cNvSpPr>
          <p:nvPr>
            <p:ph idx="1"/>
          </p:nvPr>
        </p:nvSpPr>
        <p:spPr/>
        <p:txBody>
          <a:bodyPr/>
          <a:lstStyle/>
          <a:p>
            <a:r>
              <a:rPr lang="en-US" dirty="0"/>
              <a:t>Background </a:t>
            </a:r>
          </a:p>
          <a:p>
            <a:r>
              <a:rPr lang="en-US" dirty="0"/>
              <a:t>Decision problem </a:t>
            </a:r>
          </a:p>
          <a:p>
            <a:r>
              <a:rPr lang="en-US" dirty="0"/>
              <a:t>Research problem(s)</a:t>
            </a:r>
          </a:p>
          <a:p>
            <a:r>
              <a:rPr lang="en-US" dirty="0"/>
              <a:t>Use </a:t>
            </a:r>
          </a:p>
        </p:txBody>
      </p:sp>
      <p:sp>
        <p:nvSpPr>
          <p:cNvPr id="4" name="Footer Placeholder 3">
            <a:extLst>
              <a:ext uri="{FF2B5EF4-FFF2-40B4-BE49-F238E27FC236}">
                <a16:creationId xmlns:a16="http://schemas.microsoft.com/office/drawing/2014/main" id="{D9BF5F64-4192-44D1-B604-45B876190EAE}"/>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61BB045D-8DD4-475B-B9B6-42B07F21A604}"/>
              </a:ext>
            </a:extLst>
          </p:cNvPr>
          <p:cNvSpPr>
            <a:spLocks noGrp="1"/>
          </p:cNvSpPr>
          <p:nvPr>
            <p:ph type="sldNum" sz="quarter" idx="12"/>
          </p:nvPr>
        </p:nvSpPr>
        <p:spPr/>
        <p:txBody>
          <a:bodyPr/>
          <a:lstStyle/>
          <a:p>
            <a:fld id="{A6AF1B4E-90EC-4A51-B6E5-B702C054ECB0}" type="slidenum">
              <a:rPr lang="en-US" smtClean="0"/>
              <a:t>20</a:t>
            </a:fld>
            <a:endParaRPr lang="en-US" dirty="0"/>
          </a:p>
        </p:txBody>
      </p:sp>
    </p:spTree>
    <p:extLst>
      <p:ext uri="{BB962C8B-B14F-4D97-AF65-F5344CB8AC3E}">
        <p14:creationId xmlns:p14="http://schemas.microsoft.com/office/powerpoint/2010/main" val="425573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7509-67DE-41D9-80D2-BC9595209B46}"/>
              </a:ext>
            </a:extLst>
          </p:cNvPr>
          <p:cNvSpPr>
            <a:spLocks noGrp="1"/>
          </p:cNvSpPr>
          <p:nvPr>
            <p:ph type="title"/>
          </p:nvPr>
        </p:nvSpPr>
        <p:spPr/>
        <p:txBody>
          <a:bodyPr/>
          <a:lstStyle/>
          <a:p>
            <a:r>
              <a:rPr lang="en-US" dirty="0"/>
              <a:t>Research Proposal </a:t>
            </a:r>
          </a:p>
        </p:txBody>
      </p:sp>
      <p:sp>
        <p:nvSpPr>
          <p:cNvPr id="3" name="Content Placeholder 2">
            <a:extLst>
              <a:ext uri="{FF2B5EF4-FFF2-40B4-BE49-F238E27FC236}">
                <a16:creationId xmlns:a16="http://schemas.microsoft.com/office/drawing/2014/main" id="{C6A822BB-F316-41EC-A693-F09FA65C4E7E}"/>
              </a:ext>
            </a:extLst>
          </p:cNvPr>
          <p:cNvSpPr>
            <a:spLocks noGrp="1"/>
          </p:cNvSpPr>
          <p:nvPr>
            <p:ph idx="1"/>
          </p:nvPr>
        </p:nvSpPr>
        <p:spPr/>
        <p:txBody>
          <a:bodyPr/>
          <a:lstStyle/>
          <a:p>
            <a:r>
              <a:rPr lang="en-US" dirty="0"/>
              <a:t>Research Proposal: A written statement that describes the marketing problem, the purpose of the study, and a detailed outline of the research methodology </a:t>
            </a:r>
          </a:p>
          <a:p>
            <a:pPr lvl="1"/>
            <a:r>
              <a:rPr lang="en-US" dirty="0"/>
              <a:t>The research proposal differs from the research request agreement because it includes the proposed research method and is much more detailed </a:t>
            </a:r>
          </a:p>
          <a:p>
            <a:pPr lvl="1"/>
            <a:endParaRPr lang="en-US" dirty="0"/>
          </a:p>
        </p:txBody>
      </p:sp>
      <p:sp>
        <p:nvSpPr>
          <p:cNvPr id="4" name="Footer Placeholder 3">
            <a:extLst>
              <a:ext uri="{FF2B5EF4-FFF2-40B4-BE49-F238E27FC236}">
                <a16:creationId xmlns:a16="http://schemas.microsoft.com/office/drawing/2014/main" id="{675F7502-849F-4E86-AC78-41D8EA58884D}"/>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24F40602-24C7-4373-BC1E-AAC2C2857D7D}"/>
              </a:ext>
            </a:extLst>
          </p:cNvPr>
          <p:cNvSpPr>
            <a:spLocks noGrp="1"/>
          </p:cNvSpPr>
          <p:nvPr>
            <p:ph type="sldNum" sz="quarter" idx="12"/>
          </p:nvPr>
        </p:nvSpPr>
        <p:spPr/>
        <p:txBody>
          <a:bodyPr/>
          <a:lstStyle/>
          <a:p>
            <a:fld id="{A6AF1B4E-90EC-4A51-B6E5-B702C054ECB0}" type="slidenum">
              <a:rPr lang="en-US" smtClean="0"/>
              <a:t>21</a:t>
            </a:fld>
            <a:endParaRPr lang="en-US" dirty="0"/>
          </a:p>
        </p:txBody>
      </p:sp>
    </p:spTree>
    <p:extLst>
      <p:ext uri="{BB962C8B-B14F-4D97-AF65-F5344CB8AC3E}">
        <p14:creationId xmlns:p14="http://schemas.microsoft.com/office/powerpoint/2010/main" val="3225368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C527-2DDA-41E9-A88A-82C8F1ADF5B3}"/>
              </a:ext>
            </a:extLst>
          </p:cNvPr>
          <p:cNvSpPr>
            <a:spLocks noGrp="1"/>
          </p:cNvSpPr>
          <p:nvPr>
            <p:ph type="title"/>
          </p:nvPr>
        </p:nvSpPr>
        <p:spPr/>
        <p:txBody>
          <a:bodyPr/>
          <a:lstStyle/>
          <a:p>
            <a:r>
              <a:rPr lang="en-US" dirty="0"/>
              <a:t>Research Proposal Outline</a:t>
            </a:r>
          </a:p>
        </p:txBody>
      </p:sp>
      <p:sp>
        <p:nvSpPr>
          <p:cNvPr id="3" name="Content Placeholder 2">
            <a:extLst>
              <a:ext uri="{FF2B5EF4-FFF2-40B4-BE49-F238E27FC236}">
                <a16:creationId xmlns:a16="http://schemas.microsoft.com/office/drawing/2014/main" id="{3AF144BC-C5E4-455E-9A2E-4355475D8E3B}"/>
              </a:ext>
            </a:extLst>
          </p:cNvPr>
          <p:cNvSpPr>
            <a:spLocks noGrp="1"/>
          </p:cNvSpPr>
          <p:nvPr>
            <p:ph idx="1"/>
          </p:nvPr>
        </p:nvSpPr>
        <p:spPr/>
        <p:txBody>
          <a:bodyPr/>
          <a:lstStyle/>
          <a:p>
            <a:r>
              <a:rPr lang="en-US" dirty="0"/>
              <a:t>A. Problem Definition and Background </a:t>
            </a:r>
          </a:p>
          <a:p>
            <a:r>
              <a:rPr lang="en-US" dirty="0"/>
              <a:t>B. Research Design and Data Sources </a:t>
            </a:r>
          </a:p>
          <a:p>
            <a:r>
              <a:rPr lang="en-US" dirty="0"/>
              <a:t>C. Sampling Plan </a:t>
            </a:r>
          </a:p>
          <a:p>
            <a:r>
              <a:rPr lang="en-US" dirty="0"/>
              <a:t>D. Data Collection Forms </a:t>
            </a:r>
          </a:p>
          <a:p>
            <a:r>
              <a:rPr lang="en-US" dirty="0"/>
              <a:t>E. Analysis </a:t>
            </a:r>
          </a:p>
          <a:p>
            <a:r>
              <a:rPr lang="en-US" dirty="0"/>
              <a:t>F. Time Schedule </a:t>
            </a:r>
          </a:p>
          <a:p>
            <a:r>
              <a:rPr lang="en-US" dirty="0"/>
              <a:t>G. Personnel Requirements and Cost Estimate </a:t>
            </a:r>
          </a:p>
          <a:p>
            <a:r>
              <a:rPr lang="en-US" dirty="0"/>
              <a:t>H. Appendices</a:t>
            </a:r>
          </a:p>
        </p:txBody>
      </p:sp>
      <p:sp>
        <p:nvSpPr>
          <p:cNvPr id="4" name="Footer Placeholder 3">
            <a:extLst>
              <a:ext uri="{FF2B5EF4-FFF2-40B4-BE49-F238E27FC236}">
                <a16:creationId xmlns:a16="http://schemas.microsoft.com/office/drawing/2014/main" id="{6EC43C37-3914-47A0-84B4-1C5B71AA275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8F58DC33-614B-4CE7-8DD2-E5154AA51C0C}"/>
              </a:ext>
            </a:extLst>
          </p:cNvPr>
          <p:cNvSpPr>
            <a:spLocks noGrp="1"/>
          </p:cNvSpPr>
          <p:nvPr>
            <p:ph type="sldNum" sz="quarter" idx="12"/>
          </p:nvPr>
        </p:nvSpPr>
        <p:spPr/>
        <p:txBody>
          <a:bodyPr/>
          <a:lstStyle/>
          <a:p>
            <a:fld id="{A6AF1B4E-90EC-4A51-B6E5-B702C054ECB0}" type="slidenum">
              <a:rPr lang="en-US" smtClean="0"/>
              <a:t>22</a:t>
            </a:fld>
            <a:endParaRPr lang="en-US" dirty="0"/>
          </a:p>
        </p:txBody>
      </p:sp>
    </p:spTree>
    <p:extLst>
      <p:ext uri="{BB962C8B-B14F-4D97-AF65-F5344CB8AC3E}">
        <p14:creationId xmlns:p14="http://schemas.microsoft.com/office/powerpoint/2010/main" val="548611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89203-AEC3-4997-8CD1-046D1E3370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Difference between Decision Problems &amp; Research Problems</a:t>
            </a:r>
          </a:p>
        </p:txBody>
      </p:sp>
      <p:pic>
        <p:nvPicPr>
          <p:cNvPr id="6" name="table">
            <a:extLst>
              <a:ext uri="{FF2B5EF4-FFF2-40B4-BE49-F238E27FC236}">
                <a16:creationId xmlns:a16="http://schemas.microsoft.com/office/drawing/2014/main" id="{F491EFEF-B5E2-4319-AE71-E34151F44178}"/>
              </a:ext>
            </a:extLst>
          </p:cNvPr>
          <p:cNvPicPr>
            <a:picLocks noChangeAspect="1"/>
          </p:cNvPicPr>
          <p:nvPr/>
        </p:nvPicPr>
        <p:blipFill>
          <a:blip r:embed="rId3"/>
          <a:stretch>
            <a:fillRect/>
          </a:stretch>
        </p:blipFill>
        <p:spPr>
          <a:xfrm>
            <a:off x="4038600" y="1695487"/>
            <a:ext cx="7188199" cy="3463637"/>
          </a:xfrm>
          <a:prstGeom prst="rect">
            <a:avLst/>
          </a:prstGeom>
        </p:spPr>
      </p:pic>
      <p:sp>
        <p:nvSpPr>
          <p:cNvPr id="4" name="Footer Placeholder 3">
            <a:extLst>
              <a:ext uri="{FF2B5EF4-FFF2-40B4-BE49-F238E27FC236}">
                <a16:creationId xmlns:a16="http://schemas.microsoft.com/office/drawing/2014/main" id="{050A5019-0DE0-42F9-B495-3C4D22078DE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B383E10D-87C5-42D3-B9FC-A11FA31C64A2}"/>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23</a:t>
            </a:fld>
            <a:endParaRPr lang="en-US">
              <a:solidFill>
                <a:srgbClr val="898989"/>
              </a:solidFill>
            </a:endParaRPr>
          </a:p>
        </p:txBody>
      </p:sp>
    </p:spTree>
    <p:extLst>
      <p:ext uri="{BB962C8B-B14F-4D97-AF65-F5344CB8AC3E}">
        <p14:creationId xmlns:p14="http://schemas.microsoft.com/office/powerpoint/2010/main" val="106178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97571-F128-4FA1-8309-8B30DF26A801}"/>
              </a:ext>
            </a:extLst>
          </p:cNvPr>
          <p:cNvSpPr>
            <a:spLocks noGrp="1"/>
          </p:cNvSpPr>
          <p:nvPr>
            <p:ph type="title"/>
          </p:nvPr>
        </p:nvSpPr>
        <p:spPr>
          <a:xfrm>
            <a:off x="838200" y="365125"/>
            <a:ext cx="10515600" cy="1325563"/>
          </a:xfrm>
        </p:spPr>
        <p:txBody>
          <a:bodyPr>
            <a:normAutofit/>
          </a:bodyPr>
          <a:lstStyle/>
          <a:p>
            <a:r>
              <a:rPr lang="en-US" sz="4200" dirty="0"/>
              <a:t>Identify Marketing Opportunities and Problems</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28D5B08-3AF2-4322-A7DF-2AB4CC0601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4BE1028-9D53-47FD-AB58-231C619F3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
        <p:nvSpPr>
          <p:cNvPr id="34" name="Google Shape;179;gaf8ee962de_0_311">
            <a:extLst>
              <a:ext uri="{FF2B5EF4-FFF2-40B4-BE49-F238E27FC236}">
                <a16:creationId xmlns:a16="http://schemas.microsoft.com/office/drawing/2014/main" id="{3901E204-B47B-4E91-BB60-C310739EEF98}"/>
              </a:ext>
            </a:extLst>
          </p:cNvPr>
          <p:cNvSpPr/>
          <p:nvPr/>
        </p:nvSpPr>
        <p:spPr>
          <a:xfrm>
            <a:off x="426720" y="1924941"/>
            <a:ext cx="11273430" cy="429488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pic>
        <p:nvPicPr>
          <p:cNvPr id="35" name="Google Shape;182;gaf8ee962de_0_311" descr="https://encrypted-tbn3.google.com/images?q=tbn:ANd9GcS4dxz51LuZQ5_dVHfBF0iRYxcwZY6JZRM7wv0g20LW4NzBJHPyXA">
            <a:extLst>
              <a:ext uri="{FF2B5EF4-FFF2-40B4-BE49-F238E27FC236}">
                <a16:creationId xmlns:a16="http://schemas.microsoft.com/office/drawing/2014/main" id="{42BE367A-3FD4-45F4-9229-A2E937BD89E8}"/>
              </a:ext>
            </a:extLst>
          </p:cNvPr>
          <p:cNvPicPr preferRelativeResize="0"/>
          <p:nvPr/>
        </p:nvPicPr>
        <p:blipFill rotWithShape="1">
          <a:blip r:embed="rId3">
            <a:alphaModFix/>
          </a:blip>
          <a:srcRect/>
          <a:stretch/>
        </p:blipFill>
        <p:spPr>
          <a:xfrm>
            <a:off x="8529974" y="2014419"/>
            <a:ext cx="2980510" cy="2128346"/>
          </a:xfrm>
          <a:prstGeom prst="rect">
            <a:avLst/>
          </a:prstGeom>
          <a:noFill/>
          <a:ln>
            <a:noFill/>
          </a:ln>
          <a:effectLst>
            <a:outerShdw blurRad="292100" dist="139700" dir="2700000" algn="tl" rotWithShape="0">
              <a:srgbClr val="333333">
                <a:alpha val="64709"/>
              </a:srgbClr>
            </a:outerShdw>
          </a:effectLst>
        </p:spPr>
      </p:pic>
      <p:pic>
        <p:nvPicPr>
          <p:cNvPr id="36" name="Google Shape;183;gaf8ee962de_0_311" descr="https://encrypted-tbn0.google.com/images?q=tbn:ANd9GcR1kSsad2BavK7rucKKgcDy2g8AgzBDab115RKUyOcS5oM1QVlWAQ">
            <a:extLst>
              <a:ext uri="{FF2B5EF4-FFF2-40B4-BE49-F238E27FC236}">
                <a16:creationId xmlns:a16="http://schemas.microsoft.com/office/drawing/2014/main" id="{3AF5F332-6AC0-4DE3-AB65-E459834769CF}"/>
              </a:ext>
            </a:extLst>
          </p:cNvPr>
          <p:cNvPicPr preferRelativeResize="0"/>
          <p:nvPr/>
        </p:nvPicPr>
        <p:blipFill rotWithShape="1">
          <a:blip r:embed="rId4">
            <a:alphaModFix/>
          </a:blip>
          <a:srcRect/>
          <a:stretch/>
        </p:blipFill>
        <p:spPr>
          <a:xfrm>
            <a:off x="8610600" y="4252429"/>
            <a:ext cx="2799460" cy="1786059"/>
          </a:xfrm>
          <a:prstGeom prst="rect">
            <a:avLst/>
          </a:prstGeom>
          <a:noFill/>
          <a:ln>
            <a:noFill/>
          </a:ln>
          <a:effectLst>
            <a:outerShdw blurRad="292100" dist="139700" dir="2700000" algn="tl" rotWithShape="0">
              <a:srgbClr val="333333">
                <a:alpha val="64709"/>
              </a:srgbClr>
            </a:outerShdw>
          </a:effectLst>
        </p:spPr>
      </p:pic>
      <p:pic>
        <p:nvPicPr>
          <p:cNvPr id="37" name="Google Shape;184;gaf8ee962de_0_311" descr="https://encrypted-tbn3.google.com/images?q=tbn:ANd9GcShlr7zQ4sIFMg6T0UXQkW6Gy48rSuMDl5Ca_6Dw1wqU1st-AJB">
            <a:extLst>
              <a:ext uri="{FF2B5EF4-FFF2-40B4-BE49-F238E27FC236}">
                <a16:creationId xmlns:a16="http://schemas.microsoft.com/office/drawing/2014/main" id="{63073F13-6F27-4FBF-B257-6A3E951E708C}"/>
              </a:ext>
            </a:extLst>
          </p:cNvPr>
          <p:cNvPicPr preferRelativeResize="0"/>
          <p:nvPr/>
        </p:nvPicPr>
        <p:blipFill rotWithShape="1">
          <a:blip r:embed="rId5">
            <a:alphaModFix/>
          </a:blip>
          <a:srcRect/>
          <a:stretch/>
        </p:blipFill>
        <p:spPr>
          <a:xfrm>
            <a:off x="3278080" y="3953839"/>
            <a:ext cx="2235248" cy="2128346"/>
          </a:xfrm>
          <a:prstGeom prst="rect">
            <a:avLst/>
          </a:prstGeom>
          <a:noFill/>
          <a:ln>
            <a:noFill/>
          </a:ln>
          <a:effectLst>
            <a:outerShdw blurRad="292100" dist="139700" dir="2700000" algn="tl" rotWithShape="0">
              <a:srgbClr val="333333">
                <a:alpha val="64709"/>
              </a:srgbClr>
            </a:outerShdw>
          </a:effectLst>
        </p:spPr>
      </p:pic>
      <p:sp>
        <p:nvSpPr>
          <p:cNvPr id="38" name="Google Shape;185;gaf8ee962de_0_311">
            <a:extLst>
              <a:ext uri="{FF2B5EF4-FFF2-40B4-BE49-F238E27FC236}">
                <a16:creationId xmlns:a16="http://schemas.microsoft.com/office/drawing/2014/main" id="{3FFE274E-8E8A-4174-9E16-80C5D3F6D946}"/>
              </a:ext>
            </a:extLst>
          </p:cNvPr>
          <p:cNvSpPr txBox="1"/>
          <p:nvPr/>
        </p:nvSpPr>
        <p:spPr>
          <a:xfrm>
            <a:off x="568829" y="2374190"/>
            <a:ext cx="29142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Demand determination</a:t>
            </a:r>
            <a:endParaRPr sz="1700" dirty="0"/>
          </a:p>
        </p:txBody>
      </p:sp>
      <p:sp>
        <p:nvSpPr>
          <p:cNvPr id="39" name="Google Shape;186;gaf8ee962de_0_311">
            <a:extLst>
              <a:ext uri="{FF2B5EF4-FFF2-40B4-BE49-F238E27FC236}">
                <a16:creationId xmlns:a16="http://schemas.microsoft.com/office/drawing/2014/main" id="{932DDE26-5AE0-44D3-8CD9-361411F99EAB}"/>
              </a:ext>
            </a:extLst>
          </p:cNvPr>
          <p:cNvSpPr txBox="1"/>
          <p:nvPr/>
        </p:nvSpPr>
        <p:spPr>
          <a:xfrm>
            <a:off x="568829" y="4142765"/>
            <a:ext cx="26415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segment identification</a:t>
            </a:r>
            <a:endParaRPr sz="1700" dirty="0"/>
          </a:p>
        </p:txBody>
      </p:sp>
      <p:sp>
        <p:nvSpPr>
          <p:cNvPr id="40" name="Google Shape;187;gaf8ee962de_0_311">
            <a:extLst>
              <a:ext uri="{FF2B5EF4-FFF2-40B4-BE49-F238E27FC236}">
                <a16:creationId xmlns:a16="http://schemas.microsoft.com/office/drawing/2014/main" id="{ADFC24AD-AD3D-411B-B7CD-C53ACFB24A3F}"/>
              </a:ext>
            </a:extLst>
          </p:cNvPr>
          <p:cNvSpPr txBox="1"/>
          <p:nvPr/>
        </p:nvSpPr>
        <p:spPr>
          <a:xfrm>
            <a:off x="6282824" y="2461571"/>
            <a:ext cx="24282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SWOT Analysis</a:t>
            </a:r>
            <a:endParaRPr sz="1700" dirty="0"/>
          </a:p>
        </p:txBody>
      </p:sp>
      <p:sp>
        <p:nvSpPr>
          <p:cNvPr id="41" name="Google Shape;188;gaf8ee962de_0_311">
            <a:extLst>
              <a:ext uri="{FF2B5EF4-FFF2-40B4-BE49-F238E27FC236}">
                <a16:creationId xmlns:a16="http://schemas.microsoft.com/office/drawing/2014/main" id="{9917A1BC-0728-4DCE-BD9B-DB7E6AFD3D4A}"/>
              </a:ext>
            </a:extLst>
          </p:cNvPr>
          <p:cNvSpPr txBox="1"/>
          <p:nvPr/>
        </p:nvSpPr>
        <p:spPr>
          <a:xfrm>
            <a:off x="6360355" y="4003879"/>
            <a:ext cx="25113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Competitive Analysis</a:t>
            </a:r>
            <a:endParaRPr sz="1700" dirty="0"/>
          </a:p>
        </p:txBody>
      </p:sp>
      <p:pic>
        <p:nvPicPr>
          <p:cNvPr id="42" name="Google Shape;189;gaf8ee962de_0_311" descr="[COLA]">
            <a:extLst>
              <a:ext uri="{FF2B5EF4-FFF2-40B4-BE49-F238E27FC236}">
                <a16:creationId xmlns:a16="http://schemas.microsoft.com/office/drawing/2014/main" id="{B7A4DDB6-F73D-43C4-B63D-946FD9C3AE6C}"/>
              </a:ext>
            </a:extLst>
          </p:cNvPr>
          <p:cNvPicPr preferRelativeResize="0"/>
          <p:nvPr/>
        </p:nvPicPr>
        <p:blipFill rotWithShape="1">
          <a:blip r:embed="rId6">
            <a:alphaModFix/>
          </a:blip>
          <a:srcRect/>
          <a:stretch/>
        </p:blipFill>
        <p:spPr>
          <a:xfrm>
            <a:off x="3278080" y="2025679"/>
            <a:ext cx="2728421" cy="1843062"/>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103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4A7C1-A02E-47B0-BC25-FC23E66324E9}"/>
              </a:ext>
            </a:extLst>
          </p:cNvPr>
          <p:cNvSpPr>
            <a:spLocks noGrp="1"/>
          </p:cNvSpPr>
          <p:nvPr>
            <p:ph type="title"/>
          </p:nvPr>
        </p:nvSpPr>
        <p:spPr>
          <a:xfrm>
            <a:off x="838200" y="365125"/>
            <a:ext cx="10515600" cy="1325563"/>
          </a:xfrm>
        </p:spPr>
        <p:txBody>
          <a:bodyPr>
            <a:normAutofit/>
          </a:bodyPr>
          <a:lstStyle/>
          <a:p>
            <a:r>
              <a:rPr lang="en-US" sz="4200"/>
              <a:t>Generating, Refining, and Evaluating Potential Marketing Actions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17D795-D3B5-4C0B-8435-92974631487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C53A758-DAB7-42B7-8708-B52C6BD02CB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
        <p:nvSpPr>
          <p:cNvPr id="8" name="Google Shape;196;gaf8ee962de_0_327">
            <a:extLst>
              <a:ext uri="{FF2B5EF4-FFF2-40B4-BE49-F238E27FC236}">
                <a16:creationId xmlns:a16="http://schemas.microsoft.com/office/drawing/2014/main" id="{8B7B75C9-993D-455F-869E-ACEF4D207D8B}"/>
              </a:ext>
            </a:extLst>
          </p:cNvPr>
          <p:cNvSpPr/>
          <p:nvPr/>
        </p:nvSpPr>
        <p:spPr>
          <a:xfrm>
            <a:off x="548640" y="1878006"/>
            <a:ext cx="11242950" cy="4409038"/>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sp>
        <p:nvSpPr>
          <p:cNvPr id="9" name="Google Shape;199;gaf8ee962de_0_327">
            <a:extLst>
              <a:ext uri="{FF2B5EF4-FFF2-40B4-BE49-F238E27FC236}">
                <a16:creationId xmlns:a16="http://schemas.microsoft.com/office/drawing/2014/main" id="{F3212ADD-BF9A-49EC-981D-94F0F87BF6AC}"/>
              </a:ext>
            </a:extLst>
          </p:cNvPr>
          <p:cNvSpPr txBox="1"/>
          <p:nvPr/>
        </p:nvSpPr>
        <p:spPr>
          <a:xfrm>
            <a:off x="629208" y="2179674"/>
            <a:ext cx="2394155" cy="717432"/>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Prototype testing</a:t>
            </a:r>
            <a:endParaRPr sz="1700" dirty="0"/>
          </a:p>
        </p:txBody>
      </p:sp>
      <p:sp>
        <p:nvSpPr>
          <p:cNvPr id="11" name="Google Shape;200;gaf8ee962de_0_327">
            <a:extLst>
              <a:ext uri="{FF2B5EF4-FFF2-40B4-BE49-F238E27FC236}">
                <a16:creationId xmlns:a16="http://schemas.microsoft.com/office/drawing/2014/main" id="{6590D521-21FC-442C-B6D5-CE439D431914}"/>
              </a:ext>
            </a:extLst>
          </p:cNvPr>
          <p:cNvSpPr txBox="1"/>
          <p:nvPr/>
        </p:nvSpPr>
        <p:spPr>
          <a:xfrm>
            <a:off x="652103" y="4084405"/>
            <a:ext cx="2649666" cy="717432"/>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Advertising pretesting</a:t>
            </a:r>
            <a:endParaRPr sz="1700"/>
          </a:p>
        </p:txBody>
      </p:sp>
      <p:sp>
        <p:nvSpPr>
          <p:cNvPr id="13" name="Google Shape;201;gaf8ee962de_0_327">
            <a:extLst>
              <a:ext uri="{FF2B5EF4-FFF2-40B4-BE49-F238E27FC236}">
                <a16:creationId xmlns:a16="http://schemas.microsoft.com/office/drawing/2014/main" id="{10DC364D-3337-45FB-9B81-FAF456816C09}"/>
              </a:ext>
            </a:extLst>
          </p:cNvPr>
          <p:cNvSpPr txBox="1"/>
          <p:nvPr/>
        </p:nvSpPr>
        <p:spPr>
          <a:xfrm>
            <a:off x="6444288" y="1820958"/>
            <a:ext cx="2435707" cy="717432"/>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In-store Promotion</a:t>
            </a:r>
            <a:endParaRPr sz="1700"/>
          </a:p>
        </p:txBody>
      </p:sp>
      <p:sp>
        <p:nvSpPr>
          <p:cNvPr id="14" name="Google Shape;202;gaf8ee962de_0_327">
            <a:extLst>
              <a:ext uri="{FF2B5EF4-FFF2-40B4-BE49-F238E27FC236}">
                <a16:creationId xmlns:a16="http://schemas.microsoft.com/office/drawing/2014/main" id="{D8D9009C-3912-483C-BB39-4280D45AAEF4}"/>
              </a:ext>
            </a:extLst>
          </p:cNvPr>
          <p:cNvSpPr txBox="1"/>
          <p:nvPr/>
        </p:nvSpPr>
        <p:spPr>
          <a:xfrm>
            <a:off x="6444031" y="4108978"/>
            <a:ext cx="2519064" cy="401619"/>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Pricing test</a:t>
            </a:r>
            <a:endParaRPr sz="1700" dirty="0"/>
          </a:p>
        </p:txBody>
      </p:sp>
      <p:pic>
        <p:nvPicPr>
          <p:cNvPr id="15" name="Google Shape;203;gaf8ee962de_0_327" descr="https://encrypted-tbn2.google.com/images?q=tbn:ANd9GcTwMbkEh7kpaCPQ34Qg194VQ0bH-1I1IZSZ2a4hRb2KeYu4T4hkFA">
            <a:extLst>
              <a:ext uri="{FF2B5EF4-FFF2-40B4-BE49-F238E27FC236}">
                <a16:creationId xmlns:a16="http://schemas.microsoft.com/office/drawing/2014/main" id="{83D3B503-F39F-49B1-8C04-A2815A2682A4}"/>
              </a:ext>
            </a:extLst>
          </p:cNvPr>
          <p:cNvPicPr preferRelativeResize="0"/>
          <p:nvPr/>
        </p:nvPicPr>
        <p:blipFill rotWithShape="1">
          <a:blip r:embed="rId3">
            <a:alphaModFix/>
          </a:blip>
          <a:srcRect/>
          <a:stretch/>
        </p:blipFill>
        <p:spPr>
          <a:xfrm>
            <a:off x="3219267" y="2057739"/>
            <a:ext cx="2989724" cy="1935494"/>
          </a:xfrm>
          <a:prstGeom prst="rect">
            <a:avLst/>
          </a:prstGeom>
          <a:noFill/>
          <a:ln>
            <a:noFill/>
          </a:ln>
          <a:effectLst>
            <a:outerShdw blurRad="292100" dist="139700" dir="2700000" algn="tl" rotWithShape="0">
              <a:srgbClr val="333333">
                <a:alpha val="64709"/>
              </a:srgbClr>
            </a:outerShdw>
          </a:effectLst>
        </p:spPr>
      </p:pic>
      <p:pic>
        <p:nvPicPr>
          <p:cNvPr id="16" name="Google Shape;204;gaf8ee962de_0_327" descr="https://encrypted-tbn3.google.com/images?q=tbn:ANd9GcTa5GdtRJySY9vMw7MvLQsQiw_ims7xq-EletdPxEmkhPEHakEj">
            <a:extLst>
              <a:ext uri="{FF2B5EF4-FFF2-40B4-BE49-F238E27FC236}">
                <a16:creationId xmlns:a16="http://schemas.microsoft.com/office/drawing/2014/main" id="{2738CAA9-E3B0-4CC2-8756-910C17B4B045}"/>
              </a:ext>
            </a:extLst>
          </p:cNvPr>
          <p:cNvPicPr preferRelativeResize="0"/>
          <p:nvPr/>
        </p:nvPicPr>
        <p:blipFill rotWithShape="1">
          <a:blip r:embed="rId4">
            <a:alphaModFix/>
          </a:blip>
          <a:srcRect/>
          <a:stretch/>
        </p:blipFill>
        <p:spPr>
          <a:xfrm>
            <a:off x="3286238" y="4248777"/>
            <a:ext cx="2968124" cy="1883790"/>
          </a:xfrm>
          <a:prstGeom prst="rect">
            <a:avLst/>
          </a:prstGeom>
          <a:noFill/>
          <a:ln>
            <a:noFill/>
          </a:ln>
          <a:effectLst>
            <a:outerShdw blurRad="292100" dist="139700" dir="2700000" algn="tl" rotWithShape="0">
              <a:srgbClr val="333333">
                <a:alpha val="64709"/>
              </a:srgbClr>
            </a:outerShdw>
          </a:effectLst>
        </p:spPr>
      </p:pic>
      <p:pic>
        <p:nvPicPr>
          <p:cNvPr id="17" name="Google Shape;205;gaf8ee962de_0_327" descr="https://encrypted-tbn1.google.com/images?q=tbn:ANd9GcSHsEV9rCWuqXsP_uvk5kZTXGWc4ycvygnBDPmCCJbubMF7zsqo">
            <a:extLst>
              <a:ext uri="{FF2B5EF4-FFF2-40B4-BE49-F238E27FC236}">
                <a16:creationId xmlns:a16="http://schemas.microsoft.com/office/drawing/2014/main" id="{DEF342AD-D8B4-4362-9AD8-2FD990AA3A37}"/>
              </a:ext>
            </a:extLst>
          </p:cNvPr>
          <p:cNvPicPr preferRelativeResize="0"/>
          <p:nvPr/>
        </p:nvPicPr>
        <p:blipFill rotWithShape="1">
          <a:blip r:embed="rId5">
            <a:alphaModFix/>
          </a:blip>
          <a:srcRect/>
          <a:stretch/>
        </p:blipFill>
        <p:spPr>
          <a:xfrm>
            <a:off x="8610600" y="2046115"/>
            <a:ext cx="2985086" cy="1958742"/>
          </a:xfrm>
          <a:prstGeom prst="rect">
            <a:avLst/>
          </a:prstGeom>
          <a:noFill/>
          <a:ln>
            <a:noFill/>
          </a:ln>
          <a:effectLst>
            <a:outerShdw blurRad="292100" dist="139700" dir="2700000" algn="tl" rotWithShape="0">
              <a:srgbClr val="333333">
                <a:alpha val="64709"/>
              </a:srgbClr>
            </a:outerShdw>
          </a:effectLst>
        </p:spPr>
      </p:pic>
      <p:pic>
        <p:nvPicPr>
          <p:cNvPr id="18" name="Google Shape;206;gaf8ee962de_0_327" descr="https://encrypted-tbn0.google.com/images?q=tbn:ANd9GcRPoabEjCNxxf2cQRXDCs6GLlXfxuQYGZXgNmq19mzB3tb7s3TxlQ">
            <a:extLst>
              <a:ext uri="{FF2B5EF4-FFF2-40B4-BE49-F238E27FC236}">
                <a16:creationId xmlns:a16="http://schemas.microsoft.com/office/drawing/2014/main" id="{C756D836-12D9-42C0-A999-6708860BC26E}"/>
              </a:ext>
            </a:extLst>
          </p:cNvPr>
          <p:cNvPicPr preferRelativeResize="0"/>
          <p:nvPr/>
        </p:nvPicPr>
        <p:blipFill rotWithShape="1">
          <a:blip r:embed="rId6">
            <a:alphaModFix/>
          </a:blip>
          <a:srcRect/>
          <a:stretch/>
        </p:blipFill>
        <p:spPr>
          <a:xfrm>
            <a:off x="8616835" y="4248777"/>
            <a:ext cx="2985086" cy="1883790"/>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897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66595-440D-4FA6-A16E-FBAC29633B54}"/>
              </a:ext>
            </a:extLst>
          </p:cNvPr>
          <p:cNvSpPr>
            <a:spLocks noGrp="1"/>
          </p:cNvSpPr>
          <p:nvPr>
            <p:ph type="title"/>
          </p:nvPr>
        </p:nvSpPr>
        <p:spPr>
          <a:xfrm>
            <a:off x="838200" y="365125"/>
            <a:ext cx="10515600" cy="1325563"/>
          </a:xfrm>
        </p:spPr>
        <p:txBody>
          <a:bodyPr>
            <a:normAutofit/>
          </a:bodyPr>
          <a:lstStyle/>
          <a:p>
            <a:r>
              <a:rPr lang="en-US" sz="5400"/>
              <a:t>Monitoring Marketing Performance</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83E2CED-9CFD-48DA-B0BC-0AD4B090AFE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205E9FF-AC1F-4922-8CE2-6AEC1F53E19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sp>
        <p:nvSpPr>
          <p:cNvPr id="8" name="Google Shape;213;gaf8ee962de_0_343">
            <a:extLst>
              <a:ext uri="{FF2B5EF4-FFF2-40B4-BE49-F238E27FC236}">
                <a16:creationId xmlns:a16="http://schemas.microsoft.com/office/drawing/2014/main" id="{500454BB-270E-4ECA-A5CC-9837DD23E96A}"/>
              </a:ext>
            </a:extLst>
          </p:cNvPr>
          <p:cNvSpPr/>
          <p:nvPr/>
        </p:nvSpPr>
        <p:spPr>
          <a:xfrm>
            <a:off x="508000" y="2036064"/>
            <a:ext cx="11186062" cy="41394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sp>
        <p:nvSpPr>
          <p:cNvPr id="9" name="Google Shape;218;gaf8ee962de_0_343">
            <a:extLst>
              <a:ext uri="{FF2B5EF4-FFF2-40B4-BE49-F238E27FC236}">
                <a16:creationId xmlns:a16="http://schemas.microsoft.com/office/drawing/2014/main" id="{0AE61146-E2EE-4711-8126-E3BB53A22D8B}"/>
              </a:ext>
            </a:extLst>
          </p:cNvPr>
          <p:cNvSpPr txBox="1"/>
          <p:nvPr/>
        </p:nvSpPr>
        <p:spPr>
          <a:xfrm>
            <a:off x="6298719" y="2423862"/>
            <a:ext cx="2423382" cy="6735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Employee Satisfaction</a:t>
            </a:r>
            <a:endParaRPr sz="1700" dirty="0"/>
          </a:p>
        </p:txBody>
      </p:sp>
      <p:pic>
        <p:nvPicPr>
          <p:cNvPr id="11" name="Google Shape;222;gaf8ee962de_0_343" descr="https://encrypted-tbn1.google.com/images?q=tbn:ANd9GcRHHxWeeljcVzF5P3dUCBSnbn2G1Pt_NXTlvasRd6cJ1HJucE5y">
            <a:extLst>
              <a:ext uri="{FF2B5EF4-FFF2-40B4-BE49-F238E27FC236}">
                <a16:creationId xmlns:a16="http://schemas.microsoft.com/office/drawing/2014/main" id="{64E52FF5-F7BD-4ACD-8C8D-B36C65F127F9}"/>
              </a:ext>
            </a:extLst>
          </p:cNvPr>
          <p:cNvPicPr preferRelativeResize="0"/>
          <p:nvPr/>
        </p:nvPicPr>
        <p:blipFill rotWithShape="1">
          <a:blip r:embed="rId2">
            <a:alphaModFix/>
          </a:blip>
          <a:srcRect/>
          <a:stretch/>
        </p:blipFill>
        <p:spPr>
          <a:xfrm>
            <a:off x="8525893" y="2216615"/>
            <a:ext cx="2969983" cy="1830132"/>
          </a:xfrm>
          <a:prstGeom prst="rect">
            <a:avLst/>
          </a:prstGeom>
          <a:noFill/>
          <a:ln>
            <a:noFill/>
          </a:ln>
          <a:effectLst>
            <a:outerShdw blurRad="292100" dist="139700" dir="2700000" algn="tl" rotWithShape="0">
              <a:srgbClr val="333333">
                <a:alpha val="64709"/>
              </a:srgbClr>
            </a:outerShdw>
          </a:effectLst>
        </p:spPr>
      </p:pic>
      <p:sp>
        <p:nvSpPr>
          <p:cNvPr id="13" name="Google Shape;217;gaf8ee962de_0_343">
            <a:extLst>
              <a:ext uri="{FF2B5EF4-FFF2-40B4-BE49-F238E27FC236}">
                <a16:creationId xmlns:a16="http://schemas.microsoft.com/office/drawing/2014/main" id="{2DD4A95F-95B4-478A-A336-EC0DE506DD22}"/>
              </a:ext>
            </a:extLst>
          </p:cNvPr>
          <p:cNvSpPr txBox="1"/>
          <p:nvPr/>
        </p:nvSpPr>
        <p:spPr>
          <a:xfrm>
            <a:off x="567984" y="4032865"/>
            <a:ext cx="2636259" cy="6735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Customer Satisfaction</a:t>
            </a:r>
            <a:endParaRPr sz="1700"/>
          </a:p>
        </p:txBody>
      </p:sp>
      <p:sp>
        <p:nvSpPr>
          <p:cNvPr id="14" name="Google Shape;219;gaf8ee962de_0_343">
            <a:extLst>
              <a:ext uri="{FF2B5EF4-FFF2-40B4-BE49-F238E27FC236}">
                <a16:creationId xmlns:a16="http://schemas.microsoft.com/office/drawing/2014/main" id="{2E2280DA-E156-417A-B5E6-DDC8EC17ED8C}"/>
              </a:ext>
            </a:extLst>
          </p:cNvPr>
          <p:cNvSpPr txBox="1"/>
          <p:nvPr/>
        </p:nvSpPr>
        <p:spPr>
          <a:xfrm>
            <a:off x="6359252" y="4038126"/>
            <a:ext cx="2506317" cy="3770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Pricing test</a:t>
            </a:r>
            <a:endParaRPr sz="1700"/>
          </a:p>
        </p:txBody>
      </p:sp>
      <p:pic>
        <p:nvPicPr>
          <p:cNvPr id="15" name="Google Shape;221;gaf8ee962de_0_343" descr="https://encrypted-tbn3.google.com/images?q=tbn:ANd9GcRrcKhDABhkbaoW93ax9Q1HrdiAYujlGDhu2lIweP9TPK2zKwcSgQ">
            <a:extLst>
              <a:ext uri="{FF2B5EF4-FFF2-40B4-BE49-F238E27FC236}">
                <a16:creationId xmlns:a16="http://schemas.microsoft.com/office/drawing/2014/main" id="{D77BB4A7-092A-4827-8433-D0236F2373F8}"/>
              </a:ext>
            </a:extLst>
          </p:cNvPr>
          <p:cNvPicPr preferRelativeResize="0"/>
          <p:nvPr/>
        </p:nvPicPr>
        <p:blipFill rotWithShape="1">
          <a:blip r:embed="rId3">
            <a:alphaModFix/>
          </a:blip>
          <a:srcRect/>
          <a:stretch/>
        </p:blipFill>
        <p:spPr>
          <a:xfrm>
            <a:off x="3136481" y="4268560"/>
            <a:ext cx="2974919" cy="1768594"/>
          </a:xfrm>
          <a:prstGeom prst="rect">
            <a:avLst/>
          </a:prstGeom>
          <a:noFill/>
          <a:ln>
            <a:noFill/>
          </a:ln>
          <a:effectLst>
            <a:outerShdw blurRad="292100" dist="139700" dir="2700000" algn="tl" rotWithShape="0">
              <a:srgbClr val="333333">
                <a:alpha val="64709"/>
              </a:srgbClr>
            </a:outerShdw>
          </a:effectLst>
        </p:spPr>
      </p:pic>
      <p:pic>
        <p:nvPicPr>
          <p:cNvPr id="16" name="Google Shape;223;gaf8ee962de_0_343" descr="https://encrypted-tbn0.google.com/images?q=tbn:ANd9GcQZNSTNw6W9IPglIxvHJF-Y4BrCLZwvcML7rl9HtLPnl6_6HOyg4Q">
            <a:extLst>
              <a:ext uri="{FF2B5EF4-FFF2-40B4-BE49-F238E27FC236}">
                <a16:creationId xmlns:a16="http://schemas.microsoft.com/office/drawing/2014/main" id="{55EC71B8-9E69-413B-8D34-19644DE67EF7}"/>
              </a:ext>
            </a:extLst>
          </p:cNvPr>
          <p:cNvPicPr preferRelativeResize="0"/>
          <p:nvPr/>
        </p:nvPicPr>
        <p:blipFill rotWithShape="1">
          <a:blip r:embed="rId4">
            <a:alphaModFix/>
          </a:blip>
          <a:srcRect/>
          <a:stretch/>
        </p:blipFill>
        <p:spPr>
          <a:xfrm>
            <a:off x="8534412" y="4268560"/>
            <a:ext cx="2969982" cy="1768595"/>
          </a:xfrm>
          <a:prstGeom prst="rect">
            <a:avLst/>
          </a:prstGeom>
          <a:noFill/>
          <a:ln>
            <a:noFill/>
          </a:ln>
          <a:effectLst>
            <a:outerShdw blurRad="292100" dist="139700" dir="2700000" algn="tl" rotWithShape="0">
              <a:srgbClr val="333333">
                <a:alpha val="64709"/>
              </a:srgbClr>
            </a:outerShdw>
          </a:effectLst>
        </p:spPr>
      </p:pic>
      <p:sp>
        <p:nvSpPr>
          <p:cNvPr id="17" name="Google Shape;216;gaf8ee962de_0_343">
            <a:extLst>
              <a:ext uri="{FF2B5EF4-FFF2-40B4-BE49-F238E27FC236}">
                <a16:creationId xmlns:a16="http://schemas.microsoft.com/office/drawing/2014/main" id="{A2E97A96-7E38-4B90-A0D2-B94813B80539}"/>
              </a:ext>
            </a:extLst>
          </p:cNvPr>
          <p:cNvSpPr txBox="1"/>
          <p:nvPr/>
        </p:nvSpPr>
        <p:spPr>
          <a:xfrm>
            <a:off x="507166" y="2472901"/>
            <a:ext cx="2908418" cy="6735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Tracking studies</a:t>
            </a:r>
            <a:endParaRPr sz="1700" dirty="0"/>
          </a:p>
        </p:txBody>
      </p:sp>
      <p:pic>
        <p:nvPicPr>
          <p:cNvPr id="18" name="Google Shape;220;gaf8ee962de_0_343" descr="https://encrypted-tbn3.google.com/images?q=tbn:ANd9GcR-Cx1SoslsEUQxOrNuujrEv5estfueDv2pQfcXTDjvPamHc31U">
            <a:extLst>
              <a:ext uri="{FF2B5EF4-FFF2-40B4-BE49-F238E27FC236}">
                <a16:creationId xmlns:a16="http://schemas.microsoft.com/office/drawing/2014/main" id="{B896C0D2-C55B-453E-B072-B273021E86F9}"/>
              </a:ext>
            </a:extLst>
          </p:cNvPr>
          <p:cNvPicPr preferRelativeResize="0"/>
          <p:nvPr/>
        </p:nvPicPr>
        <p:blipFill rotWithShape="1">
          <a:blip r:embed="rId5">
            <a:alphaModFix/>
          </a:blip>
          <a:srcRect/>
          <a:stretch/>
        </p:blipFill>
        <p:spPr>
          <a:xfrm>
            <a:off x="3158015" y="2237247"/>
            <a:ext cx="2974597" cy="1830131"/>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100434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2910-4985-49E0-875E-7BF13C4C867B}"/>
              </a:ext>
            </a:extLst>
          </p:cNvPr>
          <p:cNvSpPr>
            <a:spLocks noGrp="1"/>
          </p:cNvSpPr>
          <p:nvPr>
            <p:ph type="title"/>
          </p:nvPr>
        </p:nvSpPr>
        <p:spPr/>
        <p:txBody>
          <a:bodyPr/>
          <a:lstStyle/>
          <a:p>
            <a:r>
              <a:rPr lang="en-US" dirty="0"/>
              <a:t>Improve Marketing as a Process</a:t>
            </a:r>
          </a:p>
        </p:txBody>
      </p:sp>
      <p:sp>
        <p:nvSpPr>
          <p:cNvPr id="3" name="Content Placeholder 2">
            <a:extLst>
              <a:ext uri="{FF2B5EF4-FFF2-40B4-BE49-F238E27FC236}">
                <a16:creationId xmlns:a16="http://schemas.microsoft.com/office/drawing/2014/main" id="{7574092A-9FB6-4525-9554-3F8EC12439EB}"/>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0CA244F1-93E3-4A46-958F-2DC36F46B166}"/>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E8C22A52-9B9B-409F-9021-7BF3A7E78D2C}"/>
              </a:ext>
            </a:extLst>
          </p:cNvPr>
          <p:cNvSpPr>
            <a:spLocks noGrp="1"/>
          </p:cNvSpPr>
          <p:nvPr>
            <p:ph type="sldNum" sz="quarter" idx="12"/>
          </p:nvPr>
        </p:nvSpPr>
        <p:spPr/>
        <p:txBody>
          <a:bodyPr/>
          <a:lstStyle/>
          <a:p>
            <a:fld id="{A6AF1B4E-90EC-4A51-B6E5-B702C054ECB0}" type="slidenum">
              <a:rPr lang="en-US" smtClean="0"/>
              <a:t>27</a:t>
            </a:fld>
            <a:endParaRPr lang="en-US" dirty="0"/>
          </a:p>
        </p:txBody>
      </p:sp>
    </p:spTree>
    <p:extLst>
      <p:ext uri="{BB962C8B-B14F-4D97-AF65-F5344CB8AC3E}">
        <p14:creationId xmlns:p14="http://schemas.microsoft.com/office/powerpoint/2010/main" val="2916983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738594-338A-4416-8E41-D2521781CB99}"/>
              </a:ext>
            </a:extLst>
          </p:cNvPr>
          <p:cNvSpPr>
            <a:spLocks noGrp="1"/>
          </p:cNvSpPr>
          <p:nvPr>
            <p:ph type="title"/>
          </p:nvPr>
        </p:nvSpPr>
        <p:spPr>
          <a:xfrm>
            <a:off x="643467" y="321734"/>
            <a:ext cx="10905066" cy="1135737"/>
          </a:xfrm>
        </p:spPr>
        <p:txBody>
          <a:bodyPr>
            <a:normAutofit/>
          </a:bodyPr>
          <a:lstStyle/>
          <a:p>
            <a:r>
              <a:rPr lang="en-US" sz="3600"/>
              <a:t>Marketing Information System</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798976D-B11F-45C2-A982-2A48FF9EC7E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84822B-8A26-4819-B9FC-4AA6EC3D82B3}"/>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28</a:t>
            </a:fld>
            <a:endParaRPr lang="en-US"/>
          </a:p>
        </p:txBody>
      </p:sp>
      <p:graphicFrame>
        <p:nvGraphicFramePr>
          <p:cNvPr id="7" name="Content Placeholder 2">
            <a:extLst>
              <a:ext uri="{FF2B5EF4-FFF2-40B4-BE49-F238E27FC236}">
                <a16:creationId xmlns:a16="http://schemas.microsoft.com/office/drawing/2014/main" id="{82E0FDBF-28B3-4078-9875-56975F8EA0DB}"/>
              </a:ext>
            </a:extLst>
          </p:cNvPr>
          <p:cNvGraphicFramePr>
            <a:graphicFrameLocks noGrp="1"/>
          </p:cNvGraphicFramePr>
          <p:nvPr>
            <p:ph idx="1"/>
            <p:extLst>
              <p:ext uri="{D42A27DB-BD31-4B8C-83A1-F6EECF244321}">
                <p14:modId xmlns:p14="http://schemas.microsoft.com/office/powerpoint/2010/main" val="11994687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0507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E2D93B-758C-4261-8AB7-EEC73EAB43B5}"/>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F6B8A52-E8E6-40EF-94E7-646433F43A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25C2A83-0EDE-44CD-8DA8-7A314D4ED69A}"/>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graphicFrame>
        <p:nvGraphicFramePr>
          <p:cNvPr id="7" name="Content Placeholder 2">
            <a:extLst>
              <a:ext uri="{FF2B5EF4-FFF2-40B4-BE49-F238E27FC236}">
                <a16:creationId xmlns:a16="http://schemas.microsoft.com/office/drawing/2014/main" id="{6F29DA63-C902-4A94-A436-DF59AE5F13F8}"/>
              </a:ext>
            </a:extLst>
          </p:cNvPr>
          <p:cNvGraphicFramePr>
            <a:graphicFrameLocks noGrp="1"/>
          </p:cNvGraphicFramePr>
          <p:nvPr>
            <p:ph idx="1"/>
            <p:extLst>
              <p:ext uri="{D42A27DB-BD31-4B8C-83A1-F6EECF244321}">
                <p14:modId xmlns:p14="http://schemas.microsoft.com/office/powerpoint/2010/main" val="20916933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695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991B6-B953-47DC-85F4-45D367E1AB84}"/>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8CD3507-65F5-44C6-A91F-DB4958CEB4D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222C4D-07F2-4A0E-ACAB-D8C38CD0783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27" name="Content Placeholder 2">
            <a:extLst>
              <a:ext uri="{FF2B5EF4-FFF2-40B4-BE49-F238E27FC236}">
                <a16:creationId xmlns:a16="http://schemas.microsoft.com/office/drawing/2014/main" id="{3F74F688-AA06-4404-8B5F-1840B76D8884}"/>
              </a:ext>
            </a:extLst>
          </p:cNvPr>
          <p:cNvGraphicFramePr>
            <a:graphicFrameLocks noGrp="1"/>
          </p:cNvGraphicFramePr>
          <p:nvPr>
            <p:ph idx="1"/>
            <p:extLst>
              <p:ext uri="{D42A27DB-BD31-4B8C-83A1-F6EECF244321}">
                <p14:modId xmlns:p14="http://schemas.microsoft.com/office/powerpoint/2010/main" val="36580899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0943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20ADB9-C9C9-4555-9915-B05DD0327BE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Marketing Research Process</a:t>
            </a: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625AB3C1-69AF-46FB-9E87-D388C656FD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7AC7D00-9DBD-484C-97B7-DA79EA0B55D7}"/>
              </a:ext>
            </a:extLst>
          </p:cNvPr>
          <p:cNvSpPr>
            <a:spLocks noGrp="1"/>
          </p:cNvSpPr>
          <p:nvPr>
            <p:ph type="sldNum" sz="quarter" idx="12"/>
          </p:nvPr>
        </p:nvSpPr>
        <p:spPr>
          <a:xfrm>
            <a:off x="10489019" y="6356350"/>
            <a:ext cx="1268818" cy="365125"/>
          </a:xfrm>
        </p:spPr>
        <p:txBody>
          <a:bodyPr vert="horz" lIns="91440" tIns="45720" rIns="91440" bIns="45720" rtlCol="0" anchor="ctr">
            <a:normAutofit/>
          </a:bodyPr>
          <a:lstStyle/>
          <a:p>
            <a:pPr>
              <a:spcAft>
                <a:spcPts val="600"/>
              </a:spcAft>
            </a:pPr>
            <a:fld id="{A6AF1B4E-90EC-4A51-B6E5-B702C054ECB0}" type="slidenum">
              <a:rPr lang="en-US">
                <a:solidFill>
                  <a:schemeClr val="tx1">
                    <a:lumMod val="50000"/>
                    <a:lumOff val="50000"/>
                  </a:schemeClr>
                </a:solidFill>
              </a:rPr>
              <a:pPr>
                <a:spcAft>
                  <a:spcPts val="600"/>
                </a:spcAft>
              </a:pPr>
              <a:t>30</a:t>
            </a:fld>
            <a:endParaRPr lang="en-US">
              <a:solidFill>
                <a:schemeClr val="tx1">
                  <a:lumMod val="50000"/>
                  <a:lumOff val="50000"/>
                </a:schemeClr>
              </a:solidFill>
            </a:endParaRPr>
          </a:p>
        </p:txBody>
      </p:sp>
    </p:spTree>
    <p:extLst>
      <p:ext uri="{BB962C8B-B14F-4D97-AF65-F5344CB8AC3E}">
        <p14:creationId xmlns:p14="http://schemas.microsoft.com/office/powerpoint/2010/main" val="1780305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533D-A4C7-4EB9-BD65-9246979AA6B4}"/>
              </a:ext>
            </a:extLst>
          </p:cNvPr>
          <p:cNvSpPr>
            <a:spLocks noGrp="1"/>
          </p:cNvSpPr>
          <p:nvPr>
            <p:ph type="title"/>
          </p:nvPr>
        </p:nvSpPr>
        <p:spPr/>
        <p:txBody>
          <a:bodyPr/>
          <a:lstStyle/>
          <a:p>
            <a:r>
              <a:rPr lang="en-US" dirty="0"/>
              <a:t>Key Steps in Problem Formulation</a:t>
            </a:r>
          </a:p>
        </p:txBody>
      </p:sp>
      <p:sp>
        <p:nvSpPr>
          <p:cNvPr id="3" name="Content Placeholder 2">
            <a:extLst>
              <a:ext uri="{FF2B5EF4-FFF2-40B4-BE49-F238E27FC236}">
                <a16:creationId xmlns:a16="http://schemas.microsoft.com/office/drawing/2014/main" id="{0930B89D-485C-476D-92B8-815B04E71E35}"/>
              </a:ext>
            </a:extLst>
          </p:cNvPr>
          <p:cNvSpPr>
            <a:spLocks noGrp="1"/>
          </p:cNvSpPr>
          <p:nvPr>
            <p:ph idx="1"/>
          </p:nvPr>
        </p:nvSpPr>
        <p:spPr/>
        <p:txBody>
          <a:bodyPr/>
          <a:lstStyle/>
          <a:p>
            <a:r>
              <a:rPr lang="en-US" dirty="0"/>
              <a:t>Step 1: Meet the Client </a:t>
            </a:r>
          </a:p>
          <a:p>
            <a:r>
              <a:rPr lang="en-US" dirty="0"/>
              <a:t>Step 2: Clarify Problem/ Opportunity </a:t>
            </a:r>
          </a:p>
          <a:p>
            <a:r>
              <a:rPr lang="en-US" dirty="0"/>
              <a:t>Step 3: State manager’s Decision Problem </a:t>
            </a:r>
          </a:p>
          <a:p>
            <a:r>
              <a:rPr lang="en-US" dirty="0"/>
              <a:t>Step 4: develop Full Range of Possible Research Problems </a:t>
            </a:r>
          </a:p>
          <a:p>
            <a:r>
              <a:rPr lang="en-US" dirty="0"/>
              <a:t>Step 5: Select Research Problem(s)</a:t>
            </a:r>
          </a:p>
          <a:p>
            <a:r>
              <a:rPr lang="en-US" dirty="0"/>
              <a:t>Step 6: Prepare Research Request Agreement </a:t>
            </a:r>
          </a:p>
        </p:txBody>
      </p:sp>
      <p:sp>
        <p:nvSpPr>
          <p:cNvPr id="4" name="Footer Placeholder 3">
            <a:extLst>
              <a:ext uri="{FF2B5EF4-FFF2-40B4-BE49-F238E27FC236}">
                <a16:creationId xmlns:a16="http://schemas.microsoft.com/office/drawing/2014/main" id="{E0BF9CAD-6D07-4356-8D20-E65274F08F1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74977415-D7F2-41D8-809B-450C85132548}"/>
              </a:ext>
            </a:extLst>
          </p:cNvPr>
          <p:cNvSpPr>
            <a:spLocks noGrp="1"/>
          </p:cNvSpPr>
          <p:nvPr>
            <p:ph type="sldNum" sz="quarter" idx="12"/>
          </p:nvPr>
        </p:nvSpPr>
        <p:spPr/>
        <p:txBody>
          <a:bodyPr/>
          <a:lstStyle/>
          <a:p>
            <a:fld id="{A6AF1B4E-90EC-4A51-B6E5-B702C054ECB0}" type="slidenum">
              <a:rPr lang="en-US" smtClean="0"/>
              <a:t>31</a:t>
            </a:fld>
            <a:endParaRPr lang="en-US" dirty="0"/>
          </a:p>
        </p:txBody>
      </p:sp>
    </p:spTree>
    <p:extLst>
      <p:ext uri="{BB962C8B-B14F-4D97-AF65-F5344CB8AC3E}">
        <p14:creationId xmlns:p14="http://schemas.microsoft.com/office/powerpoint/2010/main" val="1883590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4DEF2C-D6A3-48C8-9FD0-C8ED64DA4780}"/>
              </a:ext>
            </a:extLst>
          </p:cNvPr>
          <p:cNvSpPr>
            <a:spLocks noGrp="1"/>
          </p:cNvSpPr>
          <p:nvPr>
            <p:ph type="title"/>
          </p:nvPr>
        </p:nvSpPr>
        <p:spPr>
          <a:xfrm>
            <a:off x="643467" y="321734"/>
            <a:ext cx="10905066" cy="1135737"/>
          </a:xfrm>
        </p:spPr>
        <p:txBody>
          <a:bodyPr>
            <a:normAutofit/>
          </a:bodyPr>
          <a:lstStyle/>
          <a:p>
            <a:r>
              <a:rPr lang="en-US" sz="3600"/>
              <a:t>Steps in Marketing Research Process</a:t>
            </a: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24A36EE-91F4-41C4-BC3A-B68AE635611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E76DFC22-ABAF-4EDC-890A-EF9F71A137B3}"/>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32</a:t>
            </a:fld>
            <a:endParaRPr lang="en-US">
              <a:solidFill>
                <a:srgbClr val="FFFFFF"/>
              </a:solidFill>
            </a:endParaRPr>
          </a:p>
        </p:txBody>
      </p:sp>
      <p:graphicFrame>
        <p:nvGraphicFramePr>
          <p:cNvPr id="7" name="Content Placeholder 2">
            <a:extLst>
              <a:ext uri="{FF2B5EF4-FFF2-40B4-BE49-F238E27FC236}">
                <a16:creationId xmlns:a16="http://schemas.microsoft.com/office/drawing/2014/main" id="{9EBC2F3B-DE6B-4BAF-B5A6-33837E827D17}"/>
              </a:ext>
            </a:extLst>
          </p:cNvPr>
          <p:cNvGraphicFramePr>
            <a:graphicFrameLocks noGrp="1"/>
          </p:cNvGraphicFramePr>
          <p:nvPr>
            <p:ph idx="1"/>
            <p:extLst>
              <p:ext uri="{D42A27DB-BD31-4B8C-83A1-F6EECF244321}">
                <p14:modId xmlns:p14="http://schemas.microsoft.com/office/powerpoint/2010/main" val="2879416255"/>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513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CC79DE-0FB2-4B39-A34C-952F36346597}"/>
              </a:ext>
            </a:extLst>
          </p:cNvPr>
          <p:cNvSpPr>
            <a:spLocks noGrp="1"/>
          </p:cNvSpPr>
          <p:nvPr>
            <p:ph type="title"/>
          </p:nvPr>
        </p:nvSpPr>
        <p:spPr>
          <a:xfrm>
            <a:off x="838200" y="1195697"/>
            <a:ext cx="3200400" cy="4238118"/>
          </a:xfrm>
        </p:spPr>
        <p:txBody>
          <a:bodyPr>
            <a:normAutofit/>
          </a:bodyPr>
          <a:lstStyle/>
          <a:p>
            <a:r>
              <a:rPr lang="en-US">
                <a:solidFill>
                  <a:schemeClr val="bg1"/>
                </a:solidFill>
              </a:rPr>
              <a:t>Step 1: Establish the Need for Marketing Research</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FF54A605-815D-4265-BCBB-1D47F01C31EE}"/>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6D5B293C-B271-432D-AE6C-17128350E35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33</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523D363E-7500-44A1-A370-EA7DCA2A0E34}"/>
              </a:ext>
            </a:extLst>
          </p:cNvPr>
          <p:cNvGraphicFramePr>
            <a:graphicFrameLocks noGrp="1"/>
          </p:cNvGraphicFramePr>
          <p:nvPr>
            <p:ph idx="1"/>
            <p:extLst>
              <p:ext uri="{D42A27DB-BD31-4B8C-83A1-F6EECF244321}">
                <p14:modId xmlns:p14="http://schemas.microsoft.com/office/powerpoint/2010/main" val="95391365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207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3EA67-A708-4E61-98DF-29F1D89826CE}"/>
              </a:ext>
            </a:extLst>
          </p:cNvPr>
          <p:cNvSpPr>
            <a:spLocks noGrp="1"/>
          </p:cNvSpPr>
          <p:nvPr>
            <p:ph type="title"/>
          </p:nvPr>
        </p:nvSpPr>
        <p:spPr>
          <a:xfrm>
            <a:off x="838200" y="1195697"/>
            <a:ext cx="3200400" cy="4238118"/>
          </a:xfrm>
        </p:spPr>
        <p:txBody>
          <a:bodyPr>
            <a:normAutofit/>
          </a:bodyPr>
          <a:lstStyle/>
          <a:p>
            <a:r>
              <a:rPr lang="en-US">
                <a:solidFill>
                  <a:schemeClr val="bg1"/>
                </a:solidFill>
              </a:rPr>
              <a:t>When Marketing Research is NOT needed?</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BB16F7F8-7F21-46DC-B545-4535D68A7338}"/>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C321C9AE-31EF-4F6F-AFF2-F6DE00A6B8B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34</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9C6A01B2-A8BA-407A-86E1-561F5F7F89AB}"/>
              </a:ext>
            </a:extLst>
          </p:cNvPr>
          <p:cNvGraphicFramePr>
            <a:graphicFrameLocks noGrp="1"/>
          </p:cNvGraphicFramePr>
          <p:nvPr>
            <p:ph idx="1"/>
            <p:extLst>
              <p:ext uri="{D42A27DB-BD31-4B8C-83A1-F6EECF244321}">
                <p14:modId xmlns:p14="http://schemas.microsoft.com/office/powerpoint/2010/main" val="427264267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181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E1C380-0FE7-452A-902E-B6BB1B841DDA}"/>
              </a:ext>
            </a:extLst>
          </p:cNvPr>
          <p:cNvSpPr>
            <a:spLocks noGrp="1"/>
          </p:cNvSpPr>
          <p:nvPr>
            <p:ph type="title"/>
          </p:nvPr>
        </p:nvSpPr>
        <p:spPr>
          <a:xfrm>
            <a:off x="838200" y="1195697"/>
            <a:ext cx="3200400" cy="4238118"/>
          </a:xfrm>
        </p:spPr>
        <p:txBody>
          <a:bodyPr>
            <a:normAutofit/>
          </a:bodyPr>
          <a:lstStyle/>
          <a:p>
            <a:r>
              <a:rPr lang="en-US">
                <a:solidFill>
                  <a:schemeClr val="bg1"/>
                </a:solidFill>
              </a:rPr>
              <a:t>Step 2: Define the Problem</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A597F35C-0A76-44AF-9FB9-B83D42FEFEA5}"/>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9D7F1F68-852B-4402-994E-189C717F687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35</a:t>
            </a:fld>
            <a:endParaRPr lang="en-US">
              <a:solidFill>
                <a:schemeClr val="tx1"/>
              </a:solidFill>
            </a:endParaRPr>
          </a:p>
        </p:txBody>
      </p:sp>
      <p:graphicFrame>
        <p:nvGraphicFramePr>
          <p:cNvPr id="14" name="Content Placeholder 2">
            <a:extLst>
              <a:ext uri="{FF2B5EF4-FFF2-40B4-BE49-F238E27FC236}">
                <a16:creationId xmlns:a16="http://schemas.microsoft.com/office/drawing/2014/main" id="{BB3F6351-BDC6-4C23-B531-12C56490482C}"/>
              </a:ext>
            </a:extLst>
          </p:cNvPr>
          <p:cNvGraphicFramePr>
            <a:graphicFrameLocks noGrp="1"/>
          </p:cNvGraphicFramePr>
          <p:nvPr>
            <p:ph idx="1"/>
            <p:extLst>
              <p:ext uri="{D42A27DB-BD31-4B8C-83A1-F6EECF244321}">
                <p14:modId xmlns:p14="http://schemas.microsoft.com/office/powerpoint/2010/main" val="27920838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582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7"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8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8BAC281-75D3-41F1-9726-8B9C83246E43}"/>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The Problem</a:t>
            </a:r>
          </a:p>
        </p:txBody>
      </p:sp>
      <p:sp>
        <p:nvSpPr>
          <p:cNvPr id="4" name="Footer Placeholder 3">
            <a:extLst>
              <a:ext uri="{FF2B5EF4-FFF2-40B4-BE49-F238E27FC236}">
                <a16:creationId xmlns:a16="http://schemas.microsoft.com/office/drawing/2014/main" id="{D1694253-8B40-4420-AC35-54135BF8D19E}"/>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82CDE5F8-05A7-4016-8055-203DF26A4B85}"/>
              </a:ext>
            </a:extLst>
          </p:cNvPr>
          <p:cNvSpPr>
            <a:spLocks noGrp="1"/>
          </p:cNvSpPr>
          <p:nvPr>
            <p:ph idx="1"/>
          </p:nvPr>
        </p:nvSpPr>
        <p:spPr>
          <a:xfrm>
            <a:off x="5573864" y="1166933"/>
            <a:ext cx="5716988" cy="4279709"/>
          </a:xfrm>
        </p:spPr>
        <p:txBody>
          <a:bodyPr anchor="ctr">
            <a:normAutofit/>
          </a:bodyPr>
          <a:lstStyle/>
          <a:p>
            <a:r>
              <a:rPr lang="en-US" sz="2400"/>
              <a:t>Managers make decisions because they have a problem. With the right information, managers can choose the correct decision alternative</a:t>
            </a:r>
          </a:p>
        </p:txBody>
      </p:sp>
      <p:sp>
        <p:nvSpPr>
          <p:cNvPr id="5" name="Slide Number Placeholder 4">
            <a:extLst>
              <a:ext uri="{FF2B5EF4-FFF2-40B4-BE49-F238E27FC236}">
                <a16:creationId xmlns:a16="http://schemas.microsoft.com/office/drawing/2014/main" id="{4C3BE794-780F-4E75-A9D7-B7BF72FEFA45}"/>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36</a:t>
            </a:fld>
            <a:endParaRPr lang="en-US">
              <a:solidFill>
                <a:schemeClr val="bg1"/>
              </a:solidFill>
            </a:endParaRPr>
          </a:p>
        </p:txBody>
      </p:sp>
    </p:spTree>
    <p:extLst>
      <p:ext uri="{BB962C8B-B14F-4D97-AF65-F5344CB8AC3E}">
        <p14:creationId xmlns:p14="http://schemas.microsoft.com/office/powerpoint/2010/main" val="837509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06198-FF46-457C-B377-4F30E0D4B8E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Is this a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Content Placeholder 2">
            <a:extLst>
              <a:ext uri="{FF2B5EF4-FFF2-40B4-BE49-F238E27FC236}">
                <a16:creationId xmlns:a16="http://schemas.microsoft.com/office/drawing/2014/main" id="{EACF3BC8-6FFA-42FB-91D0-30024B589023}"/>
              </a:ext>
            </a:extLst>
          </p:cNvPr>
          <p:cNvSpPr>
            <a:spLocks noGrp="1"/>
          </p:cNvSpPr>
          <p:nvPr>
            <p:ph idx="1"/>
          </p:nvPr>
        </p:nvSpPr>
        <p:spPr>
          <a:xfrm>
            <a:off x="6234868" y="1130846"/>
            <a:ext cx="5217173" cy="4351338"/>
          </a:xfrm>
        </p:spPr>
        <p:txBody>
          <a:bodyPr>
            <a:normAutofit/>
          </a:bodyPr>
          <a:lstStyle/>
          <a:p>
            <a:r>
              <a:rPr lang="en-US" dirty="0">
                <a:solidFill>
                  <a:schemeClr val="bg1"/>
                </a:solidFill>
              </a:rPr>
              <a:t>We are losing money </a:t>
            </a:r>
          </a:p>
          <a:p>
            <a:r>
              <a:rPr lang="en-US" dirty="0">
                <a:solidFill>
                  <a:schemeClr val="bg1"/>
                </a:solidFill>
              </a:rPr>
              <a:t>Market share has decreased </a:t>
            </a:r>
          </a:p>
          <a:p>
            <a:r>
              <a:rPr lang="en-US" dirty="0">
                <a:solidFill>
                  <a:schemeClr val="bg1"/>
                </a:solidFill>
              </a:rPr>
              <a:t>No! This is NOT a problem … it is a symptom</a:t>
            </a:r>
          </a:p>
          <a:p>
            <a:r>
              <a:rPr lang="en-US" dirty="0">
                <a:solidFill>
                  <a:schemeClr val="bg1"/>
                </a:solidFill>
              </a:rPr>
              <a:t>Managers must be careful to avoid confusing symptoms with problems</a:t>
            </a:r>
          </a:p>
        </p:txBody>
      </p:sp>
      <p:sp>
        <p:nvSpPr>
          <p:cNvPr id="4" name="Footer Placeholder 3">
            <a:extLst>
              <a:ext uri="{FF2B5EF4-FFF2-40B4-BE49-F238E27FC236}">
                <a16:creationId xmlns:a16="http://schemas.microsoft.com/office/drawing/2014/main" id="{F41A2DBF-83EF-442E-B53E-89B525BEF5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4D28EEBF-E7CB-40FF-A2F7-DF4D8F87FB5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37</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1037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animEffect transition="in" filter="fade">
                                      <p:cBhvr>
                                        <p:cTn id="11" dur="500"/>
                                        <p:tgtEl>
                                          <p:spTgt spid="4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9">
                                            <p:txEl>
                                              <p:pRg st="2" end="2"/>
                                            </p:txEl>
                                          </p:spTgt>
                                        </p:tgtEl>
                                        <p:attrNameLst>
                                          <p:attrName>style.visibility</p:attrName>
                                        </p:attrNameLst>
                                      </p:cBhvr>
                                      <p:to>
                                        <p:strVal val="visible"/>
                                      </p:to>
                                    </p:set>
                                    <p:animEffect transition="in" filter="fade">
                                      <p:cBhvr>
                                        <p:cTn id="16" dur="500"/>
                                        <p:tgtEl>
                                          <p:spTgt spid="4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A65FD-3016-4105-A0E1-35E24E7EB2E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The Role of Symptoms in Problem Recognition</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E1FD95B-9E5D-4BBB-B6AE-E44937D89636}"/>
              </a:ext>
            </a:extLst>
          </p:cNvPr>
          <p:cNvSpPr>
            <a:spLocks noGrp="1"/>
          </p:cNvSpPr>
          <p:nvPr>
            <p:ph idx="1"/>
          </p:nvPr>
        </p:nvSpPr>
        <p:spPr>
          <a:xfrm>
            <a:off x="6234868" y="1130846"/>
            <a:ext cx="5217173" cy="4351338"/>
          </a:xfrm>
        </p:spPr>
        <p:txBody>
          <a:bodyPr>
            <a:normAutofit/>
          </a:bodyPr>
          <a:lstStyle/>
          <a:p>
            <a:r>
              <a:rPr lang="en-US">
                <a:solidFill>
                  <a:schemeClr val="bg1"/>
                </a:solidFill>
              </a:rPr>
              <a:t>Symptoms are changes in the level of some key metrics that measures the achievement of an objective (e.g., return on investment, profitability)</a:t>
            </a:r>
          </a:p>
        </p:txBody>
      </p:sp>
      <p:sp>
        <p:nvSpPr>
          <p:cNvPr id="4" name="Footer Placeholder 3">
            <a:extLst>
              <a:ext uri="{FF2B5EF4-FFF2-40B4-BE49-F238E27FC236}">
                <a16:creationId xmlns:a16="http://schemas.microsoft.com/office/drawing/2014/main" id="{9456D888-A9CC-4964-B5CF-A633734529C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6834199A-5B9F-43E3-AE8E-F4AE4BE81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38</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28004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B5531-1108-40FE-9330-97EFF8C1AA34}"/>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Sources of the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2">
            <a:extLst>
              <a:ext uri="{FF2B5EF4-FFF2-40B4-BE49-F238E27FC236}">
                <a16:creationId xmlns:a16="http://schemas.microsoft.com/office/drawing/2014/main" id="{892DF1E1-311C-4EEC-828E-A8709337EC64}"/>
              </a:ext>
            </a:extLst>
          </p:cNvPr>
          <p:cNvSpPr>
            <a:spLocks noGrp="1"/>
          </p:cNvSpPr>
          <p:nvPr>
            <p:ph idx="1"/>
          </p:nvPr>
        </p:nvSpPr>
        <p:spPr>
          <a:xfrm>
            <a:off x="6234868" y="1130846"/>
            <a:ext cx="5217173" cy="4351338"/>
          </a:xfrm>
        </p:spPr>
        <p:txBody>
          <a:bodyPr>
            <a:normAutofit/>
          </a:bodyPr>
          <a:lstStyle/>
          <a:p>
            <a:pPr marL="0" indent="0">
              <a:buNone/>
            </a:pPr>
            <a:r>
              <a:rPr lang="en-US" dirty="0">
                <a:solidFill>
                  <a:schemeClr val="bg1"/>
                </a:solidFill>
              </a:rPr>
              <a:t>Two sources of problems:</a:t>
            </a:r>
          </a:p>
          <a:p>
            <a:r>
              <a:rPr lang="en-US" dirty="0">
                <a:solidFill>
                  <a:schemeClr val="bg1"/>
                </a:solidFill>
              </a:rPr>
              <a:t>A problem exists when a gap exists between what was supposed to happen and what did happen (i.e., failure to meet an objective) </a:t>
            </a:r>
          </a:p>
          <a:p>
            <a:r>
              <a:rPr lang="en-US" dirty="0">
                <a:solidFill>
                  <a:schemeClr val="bg1"/>
                </a:solidFill>
              </a:rPr>
              <a:t>An opportunity occurs when there is a gap between what did happen and what could happen (i.e., opportunity)</a:t>
            </a:r>
          </a:p>
        </p:txBody>
      </p:sp>
      <p:sp>
        <p:nvSpPr>
          <p:cNvPr id="4" name="Footer Placeholder 3">
            <a:extLst>
              <a:ext uri="{FF2B5EF4-FFF2-40B4-BE49-F238E27FC236}">
                <a16:creationId xmlns:a16="http://schemas.microsoft.com/office/drawing/2014/main" id="{2B9AA385-8087-44A9-AADA-13D89F8E92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149DE0D3-65AD-4A1E-8F98-34246B2B6AD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39</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150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7245A-798C-4D56-9968-2732062D94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Marketing Research Proecss</a:t>
            </a:r>
          </a:p>
        </p:txBody>
      </p:sp>
      <p:pic>
        <p:nvPicPr>
          <p:cNvPr id="6" name="Picture 5" descr="A process flowchart illustrates the four stages involved in the marketing research process. The stages and their corresponding sequence of activities are as follows: &#10;Stage 1:&#10;Problem Definition:&#10;This stage involves defining information that is needed and conducting exploratory research. Two process boxes, “Define information need” and “Conduct exploratory research,” are shown, with flow lines flowing back and forth. A flow line from “Define Information Need” flows to a decision box reading, “Answer available via an existing internal source?” A flow line from here, labeled “No,” points toward another decision box reading, “Answer available via an existing external source?” Yet another flow line from here, labeled “No,” points toward a process box reading, “Generate New Data.”&#10;Stage 2:&#10;Data Collection:&#10;A flow line labeled “Yes” from the decision box reading, “Answer available via an existing internal source?” points toward a process box reading, “Retrieve Processed Data from Internal Databases.”&#10;Another flow line labeled “Yes” from the decision box reading, “Answer available via an existing external source?” points toward a process box reading, “Retrieve Processed Data External Sources.”&#10;A flow line from the process box “Generate New Data,” points toward another process box reading, “Collect Primary Data; Retrieve Unprocessed Data from the Internal Sources.”&#10;Stage 3:&#10;Data Analysis:&#10;Flow lines from the three processes involved in the data collection stage, “Retrieve Processed Data from Internal Databases,” “Retrieve Processed Data External Sources,” and “Collect Primary Data; Retrieve Unprocessed Data from the Internal Sources,” point toward a process box reading, “Analyze and interpret data.”&#10;Stage 4:&#10;Information Reporting:&#10;A flow line from the process “Analyze and interpret data,” from the data analysis stage points toward the final process box reading, “Prepare reports.”">
            <a:extLst>
              <a:ext uri="{FF2B5EF4-FFF2-40B4-BE49-F238E27FC236}">
                <a16:creationId xmlns:a16="http://schemas.microsoft.com/office/drawing/2014/main" id="{ABFC747D-9A6B-41CB-AC38-B45795F52C8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07554" y="961812"/>
            <a:ext cx="6050291" cy="49309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9F46B982-FAF1-4730-81FC-DD811635F2D8}"/>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2146E383-9B49-4F2A-A9FC-455852E5219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4</a:t>
            </a:fld>
            <a:endParaRPr lang="en-US">
              <a:solidFill>
                <a:srgbClr val="898989"/>
              </a:solidFill>
            </a:endParaRPr>
          </a:p>
        </p:txBody>
      </p:sp>
    </p:spTree>
    <p:extLst>
      <p:ext uri="{BB962C8B-B14F-4D97-AF65-F5344CB8AC3E}">
        <p14:creationId xmlns:p14="http://schemas.microsoft.com/office/powerpoint/2010/main" val="720543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5DE-BBFD-4601-B556-F7919D2E6D1E}"/>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Problems and Symptoms</a:t>
            </a:r>
          </a:p>
        </p:txBody>
      </p:sp>
      <p:sp>
        <p:nvSpPr>
          <p:cNvPr id="4" name="Footer Placeholder 3">
            <a:extLst>
              <a:ext uri="{FF2B5EF4-FFF2-40B4-BE49-F238E27FC236}">
                <a16:creationId xmlns:a16="http://schemas.microsoft.com/office/drawing/2014/main" id="{910EA028-C725-412A-A107-BB2D2F2696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2F9D7E3-F346-47CB-9751-FFF575E4B88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40</a:t>
            </a:fld>
            <a:endParaRPr lang="en-US"/>
          </a:p>
        </p:txBody>
      </p:sp>
      <p:graphicFrame>
        <p:nvGraphicFramePr>
          <p:cNvPr id="7" name="Content Placeholder 2">
            <a:extLst>
              <a:ext uri="{FF2B5EF4-FFF2-40B4-BE49-F238E27FC236}">
                <a16:creationId xmlns:a16="http://schemas.microsoft.com/office/drawing/2014/main" id="{8A3E5F3C-BECC-4BB3-AAC4-4BA09B147E8F}"/>
              </a:ext>
            </a:extLst>
          </p:cNvPr>
          <p:cNvGraphicFramePr>
            <a:graphicFrameLocks noGrp="1"/>
          </p:cNvGraphicFramePr>
          <p:nvPr>
            <p:ph idx="1"/>
            <p:extLst>
              <p:ext uri="{D42A27DB-BD31-4B8C-83A1-F6EECF244321}">
                <p14:modId xmlns:p14="http://schemas.microsoft.com/office/powerpoint/2010/main" val="152933357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760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556-3A20-4C0E-A34D-C3E111A1F458}"/>
              </a:ext>
            </a:extLst>
          </p:cNvPr>
          <p:cNvSpPr>
            <a:spLocks noGrp="1"/>
          </p:cNvSpPr>
          <p:nvPr>
            <p:ph type="title"/>
          </p:nvPr>
        </p:nvSpPr>
        <p:spPr>
          <a:xfrm>
            <a:off x="648929" y="629266"/>
            <a:ext cx="3667039" cy="5506358"/>
          </a:xfrm>
        </p:spPr>
        <p:txBody>
          <a:bodyPr>
            <a:normAutofit/>
          </a:bodyPr>
          <a:lstStyle/>
          <a:p>
            <a:r>
              <a:rPr lang="en-US" sz="4000"/>
              <a:t>Research Objectives</a:t>
            </a:r>
          </a:p>
        </p:txBody>
      </p:sp>
      <p:sp>
        <p:nvSpPr>
          <p:cNvPr id="11" name="Rectangle 10">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A368EAC-7064-40EC-B780-8B2568A6D5E3}"/>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smtClean="0"/>
              <a:pPr>
                <a:spcAft>
                  <a:spcPts val="600"/>
                </a:spcAft>
              </a:pPr>
              <a:t>41</a:t>
            </a:fld>
            <a:endParaRPr lang="en-US"/>
          </a:p>
        </p:txBody>
      </p:sp>
      <p:sp>
        <p:nvSpPr>
          <p:cNvPr id="4" name="Footer Placeholder 3">
            <a:extLst>
              <a:ext uri="{FF2B5EF4-FFF2-40B4-BE49-F238E27FC236}">
                <a16:creationId xmlns:a16="http://schemas.microsoft.com/office/drawing/2014/main" id="{ABE8D0C3-B260-4D5B-B878-FAE5F27D1EC1}"/>
              </a:ext>
            </a:extLst>
          </p:cNvPr>
          <p:cNvSpPr>
            <a:spLocks noGrp="1"/>
          </p:cNvSpPr>
          <p:nvPr>
            <p:ph type="ftr" sz="quarter" idx="11"/>
          </p:nvPr>
        </p:nvSpPr>
        <p:spPr>
          <a:xfrm>
            <a:off x="4956048" y="6356350"/>
            <a:ext cx="6620179" cy="365125"/>
          </a:xfrm>
        </p:spPr>
        <p:txBody>
          <a:bodyPr>
            <a:normAutofit/>
          </a:bodyPr>
          <a:lstStyle/>
          <a:p>
            <a:pPr algn="r">
              <a:spcAft>
                <a:spcPts val="600"/>
              </a:spcAft>
            </a:pPr>
            <a:r>
              <a:rPr lang="en-US">
                <a:solidFill>
                  <a:srgbClr val="595959"/>
                </a:solidFill>
              </a:rPr>
              <a:t>Mike Nguyen</a:t>
            </a:r>
          </a:p>
        </p:txBody>
      </p:sp>
      <p:graphicFrame>
        <p:nvGraphicFramePr>
          <p:cNvPr id="7" name="Content Placeholder 2">
            <a:extLst>
              <a:ext uri="{FF2B5EF4-FFF2-40B4-BE49-F238E27FC236}">
                <a16:creationId xmlns:a16="http://schemas.microsoft.com/office/drawing/2014/main" id="{65F07310-35C9-4293-BB44-D474D445E2E3}"/>
              </a:ext>
            </a:extLst>
          </p:cNvPr>
          <p:cNvGraphicFramePr>
            <a:graphicFrameLocks noGrp="1"/>
          </p:cNvGraphicFramePr>
          <p:nvPr>
            <p:ph idx="1"/>
            <p:extLst>
              <p:ext uri="{D42A27DB-BD31-4B8C-83A1-F6EECF244321}">
                <p14:modId xmlns:p14="http://schemas.microsoft.com/office/powerpoint/2010/main" val="1422429064"/>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4238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D6B8-60E8-417D-8E65-87EE6FF66C98}"/>
              </a:ext>
            </a:extLst>
          </p:cNvPr>
          <p:cNvSpPr>
            <a:spLocks noGrp="1"/>
          </p:cNvSpPr>
          <p:nvPr>
            <p:ph type="title"/>
          </p:nvPr>
        </p:nvSpPr>
        <p:spPr>
          <a:xfrm>
            <a:off x="5214579" y="629266"/>
            <a:ext cx="6422849" cy="1676603"/>
          </a:xfrm>
        </p:spPr>
        <p:txBody>
          <a:bodyPr>
            <a:normAutofit/>
          </a:bodyPr>
          <a:lstStyle/>
          <a:p>
            <a:r>
              <a:rPr lang="en-US"/>
              <a:t>Managerial vs. Research Objective</a:t>
            </a:r>
            <a:endParaRPr lang="en-US" dirty="0"/>
          </a:p>
        </p:txBody>
      </p:sp>
      <p:sp>
        <p:nvSpPr>
          <p:cNvPr id="12" name="Rectangle 11">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8" descr="Target">
            <a:extLst>
              <a:ext uri="{FF2B5EF4-FFF2-40B4-BE49-F238E27FC236}">
                <a16:creationId xmlns:a16="http://schemas.microsoft.com/office/drawing/2014/main" id="{16B05C12-7DF5-4924-8BE7-F9A2F4562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1364" y="1872360"/>
            <a:ext cx="3113280" cy="3113280"/>
          </a:xfrm>
          <a:prstGeom prst="rect">
            <a:avLst/>
          </a:prstGeom>
          <a:effectLst/>
        </p:spPr>
      </p:pic>
      <p:sp>
        <p:nvSpPr>
          <p:cNvPr id="3" name="Content Placeholder 2">
            <a:extLst>
              <a:ext uri="{FF2B5EF4-FFF2-40B4-BE49-F238E27FC236}">
                <a16:creationId xmlns:a16="http://schemas.microsoft.com/office/drawing/2014/main" id="{2A51D9B5-EEA0-45FF-A4BE-68528A18D7A6}"/>
              </a:ext>
            </a:extLst>
          </p:cNvPr>
          <p:cNvSpPr>
            <a:spLocks noGrp="1"/>
          </p:cNvSpPr>
          <p:nvPr>
            <p:ph idx="1"/>
          </p:nvPr>
        </p:nvSpPr>
        <p:spPr>
          <a:xfrm>
            <a:off x="5214581" y="2438400"/>
            <a:ext cx="6422848" cy="3785419"/>
          </a:xfrm>
        </p:spPr>
        <p:txBody>
          <a:bodyPr>
            <a:normAutofit/>
          </a:bodyPr>
          <a:lstStyle/>
          <a:p>
            <a:r>
              <a:rPr lang="en-US" sz="1600"/>
              <a:t>Managerial objective: What the client hope will result from the project (i.e., decision to be made and outcome to be achieved?)</a:t>
            </a:r>
          </a:p>
          <a:p>
            <a:r>
              <a:rPr lang="en-US" sz="1600"/>
              <a:t>Research objective: What information will help the client to achieve managerial objectives </a:t>
            </a:r>
          </a:p>
          <a:p>
            <a:pPr marL="0" indent="0">
              <a:buNone/>
            </a:pPr>
            <a:r>
              <a:rPr lang="en-US" sz="1600"/>
              <a:t>For example: </a:t>
            </a:r>
          </a:p>
          <a:p>
            <a:r>
              <a:rPr lang="en-US" sz="1600"/>
              <a:t>Managerial objective: to develop a more effective advertising campaign </a:t>
            </a:r>
          </a:p>
          <a:p>
            <a:r>
              <a:rPr lang="en-US" sz="1600"/>
              <a:t>Research objective: to determine which media college students are exposed to most frequently, and which media most strongly influence their purchase behaviors </a:t>
            </a:r>
          </a:p>
          <a:p>
            <a:pPr marL="0" indent="0">
              <a:buNone/>
            </a:pPr>
            <a:r>
              <a:rPr lang="en-US" sz="1600"/>
              <a:t>Practice</a:t>
            </a:r>
          </a:p>
          <a:p>
            <a:r>
              <a:rPr lang="en-US" sz="1600"/>
              <a:t>Managerial objective: Increase number of repeat customers</a:t>
            </a:r>
          </a:p>
          <a:p>
            <a:r>
              <a:rPr lang="en-US" sz="1600"/>
              <a:t>Research Objective: ?</a:t>
            </a:r>
          </a:p>
          <a:p>
            <a:endParaRPr lang="en-US" sz="1600"/>
          </a:p>
        </p:txBody>
      </p:sp>
      <p:sp>
        <p:nvSpPr>
          <p:cNvPr id="5" name="Slide Number Placeholder 4">
            <a:extLst>
              <a:ext uri="{FF2B5EF4-FFF2-40B4-BE49-F238E27FC236}">
                <a16:creationId xmlns:a16="http://schemas.microsoft.com/office/drawing/2014/main" id="{27189989-5513-4FC9-A92F-802E7B48AC49}"/>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a:solidFill>
                  <a:srgbClr val="595959"/>
                </a:solidFill>
              </a:rPr>
              <a:pPr>
                <a:spcAft>
                  <a:spcPts val="600"/>
                </a:spcAft>
              </a:pPr>
              <a:t>42</a:t>
            </a:fld>
            <a:endParaRPr lang="en-US">
              <a:solidFill>
                <a:srgbClr val="595959"/>
              </a:solidFill>
            </a:endParaRPr>
          </a:p>
        </p:txBody>
      </p:sp>
      <p:sp>
        <p:nvSpPr>
          <p:cNvPr id="4" name="Footer Placeholder 3">
            <a:extLst>
              <a:ext uri="{FF2B5EF4-FFF2-40B4-BE49-F238E27FC236}">
                <a16:creationId xmlns:a16="http://schemas.microsoft.com/office/drawing/2014/main" id="{1659A092-F212-42EA-B8E7-044E3798619A}"/>
              </a:ext>
            </a:extLst>
          </p:cNvPr>
          <p:cNvSpPr>
            <a:spLocks noGrp="1"/>
          </p:cNvSpPr>
          <p:nvPr>
            <p:ph type="ftr" sz="quarter" idx="11"/>
          </p:nvPr>
        </p:nvSpPr>
        <p:spPr>
          <a:xfrm>
            <a:off x="5214578" y="6356350"/>
            <a:ext cx="6361725" cy="365125"/>
          </a:xfrm>
        </p:spPr>
        <p:txBody>
          <a:bodyPr>
            <a:normAutofit/>
          </a:bodyPr>
          <a:lstStyle/>
          <a:p>
            <a:pPr algn="r">
              <a:spcAft>
                <a:spcPts val="600"/>
              </a:spcAft>
            </a:pPr>
            <a:r>
              <a:rPr lang="en-US">
                <a:solidFill>
                  <a:srgbClr val="898989"/>
                </a:solidFill>
              </a:rPr>
              <a:t>Mike Nguyen</a:t>
            </a:r>
          </a:p>
        </p:txBody>
      </p:sp>
    </p:spTree>
    <p:extLst>
      <p:ext uri="{BB962C8B-B14F-4D97-AF65-F5344CB8AC3E}">
        <p14:creationId xmlns:p14="http://schemas.microsoft.com/office/powerpoint/2010/main" val="4254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A6FC-65B8-4AF4-AA09-80FF843292F0}"/>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Questions</a:t>
            </a:r>
          </a:p>
        </p:txBody>
      </p:sp>
      <p:sp>
        <p:nvSpPr>
          <p:cNvPr id="4" name="Footer Placeholder 3">
            <a:extLst>
              <a:ext uri="{FF2B5EF4-FFF2-40B4-BE49-F238E27FC236}">
                <a16:creationId xmlns:a16="http://schemas.microsoft.com/office/drawing/2014/main" id="{354740F3-80A5-41A6-B8A0-486D6065FA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436B69C-F378-4318-8610-52B003218A3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43</a:t>
            </a:fld>
            <a:endParaRPr lang="en-US"/>
          </a:p>
        </p:txBody>
      </p:sp>
      <p:graphicFrame>
        <p:nvGraphicFramePr>
          <p:cNvPr id="7" name="Content Placeholder 2">
            <a:extLst>
              <a:ext uri="{FF2B5EF4-FFF2-40B4-BE49-F238E27FC236}">
                <a16:creationId xmlns:a16="http://schemas.microsoft.com/office/drawing/2014/main" id="{6E4D3F86-38B4-4675-B2F9-361F867E28E7}"/>
              </a:ext>
            </a:extLst>
          </p:cNvPr>
          <p:cNvGraphicFramePr>
            <a:graphicFrameLocks noGrp="1"/>
          </p:cNvGraphicFramePr>
          <p:nvPr>
            <p:ph idx="1"/>
            <p:extLst>
              <p:ext uri="{D42A27DB-BD31-4B8C-83A1-F6EECF244321}">
                <p14:modId xmlns:p14="http://schemas.microsoft.com/office/powerpoint/2010/main" val="55854811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68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2F3CF71E-19F3-4A7E-9DDB-7D427E6F0BE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166465F6-F39C-4CDC-88E1-8E59D74C603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1BAD-58B3-4207-990A-673056E525C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6FB40689-D213-4A26-B78E-ABDE19D30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4642403-B2FC-49C5-B095-29E23D29C3E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44</a:t>
            </a:fld>
            <a:endParaRPr lang="en-US"/>
          </a:p>
        </p:txBody>
      </p:sp>
      <p:graphicFrame>
        <p:nvGraphicFramePr>
          <p:cNvPr id="7" name="Content Placeholder 2">
            <a:extLst>
              <a:ext uri="{FF2B5EF4-FFF2-40B4-BE49-F238E27FC236}">
                <a16:creationId xmlns:a16="http://schemas.microsoft.com/office/drawing/2014/main" id="{F7434952-B709-4F8B-87B6-1CF9376A4DD5}"/>
              </a:ext>
            </a:extLst>
          </p:cNvPr>
          <p:cNvGraphicFramePr>
            <a:graphicFrameLocks noGrp="1"/>
          </p:cNvGraphicFramePr>
          <p:nvPr>
            <p:ph idx="1"/>
            <p:extLst>
              <p:ext uri="{D42A27DB-BD31-4B8C-83A1-F6EECF244321}">
                <p14:modId xmlns:p14="http://schemas.microsoft.com/office/powerpoint/2010/main" val="288327224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7592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AAE2-C6F3-4136-B000-75644667ABCB}"/>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F4FC6019-8966-438E-A86B-55B3CF585C8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AE0304-5734-459B-BE9E-34439D0A78C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graphicFrame>
        <p:nvGraphicFramePr>
          <p:cNvPr id="7" name="Content Placeholder 2">
            <a:extLst>
              <a:ext uri="{FF2B5EF4-FFF2-40B4-BE49-F238E27FC236}">
                <a16:creationId xmlns:a16="http://schemas.microsoft.com/office/drawing/2014/main" id="{6F016DC9-227E-4917-A2FE-BBD754A416EB}"/>
              </a:ext>
            </a:extLst>
          </p:cNvPr>
          <p:cNvGraphicFramePr>
            <a:graphicFrameLocks noGrp="1"/>
          </p:cNvGraphicFramePr>
          <p:nvPr>
            <p:ph idx="1"/>
            <p:extLst>
              <p:ext uri="{D42A27DB-BD31-4B8C-83A1-F6EECF244321}">
                <p14:modId xmlns:p14="http://schemas.microsoft.com/office/powerpoint/2010/main" val="273865769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72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97E7-F1EB-4D7C-91C6-01C742D6E32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Research Questions</a:t>
            </a:r>
          </a:p>
        </p:txBody>
      </p:sp>
      <p:sp>
        <p:nvSpPr>
          <p:cNvPr id="4" name="Footer Placeholder 3">
            <a:extLst>
              <a:ext uri="{FF2B5EF4-FFF2-40B4-BE49-F238E27FC236}">
                <a16:creationId xmlns:a16="http://schemas.microsoft.com/office/drawing/2014/main" id="{C140EFBA-A5E4-44E5-B99B-E6810EE9A14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4CF0136-B1AF-49BB-B86A-413C92B9CA3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graphicFrame>
        <p:nvGraphicFramePr>
          <p:cNvPr id="7" name="Content Placeholder 2">
            <a:extLst>
              <a:ext uri="{FF2B5EF4-FFF2-40B4-BE49-F238E27FC236}">
                <a16:creationId xmlns:a16="http://schemas.microsoft.com/office/drawing/2014/main" id="{7CA8E5AC-A15F-412C-9F3B-4D0C4B480B1F}"/>
              </a:ext>
            </a:extLst>
          </p:cNvPr>
          <p:cNvGraphicFramePr>
            <a:graphicFrameLocks noGrp="1"/>
          </p:cNvGraphicFramePr>
          <p:nvPr>
            <p:ph idx="1"/>
            <p:extLst>
              <p:ext uri="{D42A27DB-BD31-4B8C-83A1-F6EECF244321}">
                <p14:modId xmlns:p14="http://schemas.microsoft.com/office/powerpoint/2010/main" val="88015962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555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7"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3573F-27D0-424C-AD9C-2E879817B300}"/>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Assignment due next class</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01"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2"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03"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5"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6"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DC5738-861B-4081-93DE-250F41C2B395}"/>
              </a:ext>
            </a:extLst>
          </p:cNvPr>
          <p:cNvSpPr>
            <a:spLocks noGrp="1"/>
          </p:cNvSpPr>
          <p:nvPr>
            <p:ph idx="1"/>
          </p:nvPr>
        </p:nvSpPr>
        <p:spPr>
          <a:xfrm>
            <a:off x="6234868" y="1130846"/>
            <a:ext cx="5217173" cy="4351338"/>
          </a:xfrm>
        </p:spPr>
        <p:txBody>
          <a:bodyPr>
            <a:normAutofit/>
          </a:bodyPr>
          <a:lstStyle/>
          <a:p>
            <a:r>
              <a:rPr lang="en-US">
                <a:solidFill>
                  <a:schemeClr val="bg1"/>
                </a:solidFill>
              </a:rPr>
              <a:t>PA #2 due </a:t>
            </a:r>
          </a:p>
          <a:p>
            <a:r>
              <a:rPr lang="en-US">
                <a:solidFill>
                  <a:schemeClr val="bg1"/>
                </a:solidFill>
              </a:rPr>
              <a:t>Case Discussion #1</a:t>
            </a:r>
          </a:p>
        </p:txBody>
      </p:sp>
      <p:sp>
        <p:nvSpPr>
          <p:cNvPr id="4" name="Footer Placeholder 3">
            <a:extLst>
              <a:ext uri="{FF2B5EF4-FFF2-40B4-BE49-F238E27FC236}">
                <a16:creationId xmlns:a16="http://schemas.microsoft.com/office/drawing/2014/main" id="{022119E4-D09D-4DBB-95AC-A9991FE946D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00320B68-09A8-445A-8808-7EB79B47560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47</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07"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1"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32066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705B-3D52-4EAC-AF15-E95E2235D6FF}"/>
              </a:ext>
            </a:extLst>
          </p:cNvPr>
          <p:cNvSpPr>
            <a:spLocks noGrp="1"/>
          </p:cNvSpPr>
          <p:nvPr>
            <p:ph type="title"/>
          </p:nvPr>
        </p:nvSpPr>
        <p:spPr/>
        <p:txBody>
          <a:bodyPr/>
          <a:lstStyle/>
          <a:p>
            <a:r>
              <a:rPr lang="en-US" dirty="0"/>
              <a:t>5-min Snippet</a:t>
            </a:r>
          </a:p>
        </p:txBody>
      </p:sp>
      <p:sp>
        <p:nvSpPr>
          <p:cNvPr id="3" name="Content Placeholder 2">
            <a:extLst>
              <a:ext uri="{FF2B5EF4-FFF2-40B4-BE49-F238E27FC236}">
                <a16:creationId xmlns:a16="http://schemas.microsoft.com/office/drawing/2014/main" id="{CD41FB91-24F4-443E-B91D-803C4E0B96F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CED45CE-6F90-4BBC-9461-289BBAF7E779}"/>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12F595D5-DEBE-40D7-AD7A-476678E36C20}"/>
              </a:ext>
            </a:extLst>
          </p:cNvPr>
          <p:cNvSpPr>
            <a:spLocks noGrp="1"/>
          </p:cNvSpPr>
          <p:nvPr>
            <p:ph type="sldNum" sz="quarter" idx="12"/>
          </p:nvPr>
        </p:nvSpPr>
        <p:spPr/>
        <p:txBody>
          <a:bodyPr/>
          <a:lstStyle/>
          <a:p>
            <a:fld id="{A6AF1B4E-90EC-4A51-B6E5-B702C054ECB0}" type="slidenum">
              <a:rPr lang="en-US" smtClean="0"/>
              <a:t>48</a:t>
            </a:fld>
            <a:endParaRPr lang="en-US" dirty="0"/>
          </a:p>
        </p:txBody>
      </p:sp>
    </p:spTree>
    <p:extLst>
      <p:ext uri="{BB962C8B-B14F-4D97-AF65-F5344CB8AC3E}">
        <p14:creationId xmlns:p14="http://schemas.microsoft.com/office/powerpoint/2010/main" val="107072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6D9C-A014-431F-9A7F-DF70D3909351}"/>
              </a:ext>
            </a:extLst>
          </p:cNvPr>
          <p:cNvSpPr>
            <a:spLocks noGrp="1"/>
          </p:cNvSpPr>
          <p:nvPr>
            <p:ph type="title"/>
          </p:nvPr>
        </p:nvSpPr>
        <p:spPr/>
        <p:txBody>
          <a:bodyPr/>
          <a:lstStyle/>
          <a:p>
            <a:r>
              <a:rPr lang="en-US"/>
              <a:t>What are the uses of Marketing Research?</a:t>
            </a:r>
            <a:endParaRPr lang="en-US" dirty="0"/>
          </a:p>
        </p:txBody>
      </p:sp>
      <p:graphicFrame>
        <p:nvGraphicFramePr>
          <p:cNvPr id="29" name="Content Placeholder 2">
            <a:extLst>
              <a:ext uri="{FF2B5EF4-FFF2-40B4-BE49-F238E27FC236}">
                <a16:creationId xmlns:a16="http://schemas.microsoft.com/office/drawing/2014/main" id="{FEA2271E-FCF8-416D-9F9A-3E7C4D05EBE8}"/>
              </a:ext>
            </a:extLst>
          </p:cNvPr>
          <p:cNvGraphicFramePr>
            <a:graphicFrameLocks noGrp="1"/>
          </p:cNvGraphicFramePr>
          <p:nvPr>
            <p:ph idx="1"/>
            <p:extLst>
              <p:ext uri="{D42A27DB-BD31-4B8C-83A1-F6EECF244321}">
                <p14:modId xmlns:p14="http://schemas.microsoft.com/office/powerpoint/2010/main" val="41826796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290B63B-1DEA-41A1-8217-54215602D67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26B1A2D-6C8A-4413-B211-805823F9367C}"/>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95628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E0B2FD-7EE5-44FD-A107-F1917DAB87E0}"/>
              </a:ext>
            </a:extLst>
          </p:cNvPr>
          <p:cNvSpPr>
            <a:spLocks noGrp="1"/>
          </p:cNvSpPr>
          <p:nvPr>
            <p:ph type="title"/>
          </p:nvPr>
        </p:nvSpPr>
        <p:spPr>
          <a:xfrm>
            <a:off x="804672" y="640080"/>
            <a:ext cx="3282696" cy="5257800"/>
          </a:xfrm>
        </p:spPr>
        <p:txBody>
          <a:bodyPr>
            <a:normAutofit/>
          </a:bodyPr>
          <a:lstStyle/>
          <a:p>
            <a:r>
              <a:rPr lang="en-US">
                <a:solidFill>
                  <a:schemeClr val="bg1"/>
                </a:solidFill>
              </a:rPr>
              <a:t>Stage One: Problem Definition (Chapter 3 and 4)</a:t>
            </a:r>
          </a:p>
        </p:txBody>
      </p:sp>
      <p:sp>
        <p:nvSpPr>
          <p:cNvPr id="3" name="Content Placeholder 2">
            <a:extLst>
              <a:ext uri="{FF2B5EF4-FFF2-40B4-BE49-F238E27FC236}">
                <a16:creationId xmlns:a16="http://schemas.microsoft.com/office/drawing/2014/main" id="{3D1405F4-9C80-4F34-8F5E-45AC40EEBF7B}"/>
              </a:ext>
            </a:extLst>
          </p:cNvPr>
          <p:cNvSpPr>
            <a:spLocks noGrp="1"/>
          </p:cNvSpPr>
          <p:nvPr>
            <p:ph idx="1"/>
          </p:nvPr>
        </p:nvSpPr>
        <p:spPr>
          <a:xfrm>
            <a:off x="5358384" y="640081"/>
            <a:ext cx="6024654" cy="5257800"/>
          </a:xfrm>
        </p:spPr>
        <p:txBody>
          <a:bodyPr anchor="ctr">
            <a:normAutofit/>
          </a:bodyPr>
          <a:lstStyle/>
          <a:p>
            <a:r>
              <a:rPr lang="en-US" sz="2400"/>
              <a:t>What is the purpose of the study? </a:t>
            </a:r>
          </a:p>
          <a:p>
            <a:r>
              <a:rPr lang="en-US" sz="2400"/>
              <a:t>Is additional background information necessary? </a:t>
            </a:r>
          </a:p>
          <a:p>
            <a:r>
              <a:rPr lang="en-US" sz="2400"/>
              <a:t>What is the source of the problem? </a:t>
            </a:r>
          </a:p>
          <a:p>
            <a:r>
              <a:rPr lang="en-US" sz="2400"/>
              <a:t>Is the research discovery – or strategy- oriented?</a:t>
            </a:r>
          </a:p>
          <a:p>
            <a:r>
              <a:rPr lang="en-US" sz="2400"/>
              <a:t>What information is need to make the decision? </a:t>
            </a:r>
          </a:p>
          <a:p>
            <a:r>
              <a:rPr lang="en-US" sz="2400"/>
              <a:t>How much is already known?</a:t>
            </a:r>
          </a:p>
          <a:p>
            <a:r>
              <a:rPr lang="en-US" sz="2400"/>
              <a:t>Can a hypothesis be formulated?</a:t>
            </a:r>
          </a:p>
        </p:txBody>
      </p:sp>
      <p:sp>
        <p:nvSpPr>
          <p:cNvPr id="4" name="Footer Placeholder 3">
            <a:extLst>
              <a:ext uri="{FF2B5EF4-FFF2-40B4-BE49-F238E27FC236}">
                <a16:creationId xmlns:a16="http://schemas.microsoft.com/office/drawing/2014/main" id="{60C390C7-5228-4DEC-965E-FB2ABD55EE0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A3255AE-47F7-4955-9069-84F8FDEAA63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305008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CB116-05FB-4520-A4BF-C6C397FE2A54}"/>
              </a:ext>
            </a:extLst>
          </p:cNvPr>
          <p:cNvSpPr>
            <a:spLocks noGrp="1"/>
          </p:cNvSpPr>
          <p:nvPr>
            <p:ph type="title"/>
          </p:nvPr>
        </p:nvSpPr>
        <p:spPr>
          <a:xfrm>
            <a:off x="804672" y="640080"/>
            <a:ext cx="3282696" cy="5257800"/>
          </a:xfrm>
        </p:spPr>
        <p:txBody>
          <a:bodyPr>
            <a:normAutofit/>
          </a:bodyPr>
          <a:lstStyle/>
          <a:p>
            <a:r>
              <a:rPr lang="en-US">
                <a:solidFill>
                  <a:schemeClr val="bg1"/>
                </a:solidFill>
              </a:rPr>
              <a:t>Stage Two: Data Collection (Chapter 5 to 15)</a:t>
            </a:r>
          </a:p>
        </p:txBody>
      </p:sp>
      <p:sp>
        <p:nvSpPr>
          <p:cNvPr id="3" name="Content Placeholder 2">
            <a:extLst>
              <a:ext uri="{FF2B5EF4-FFF2-40B4-BE49-F238E27FC236}">
                <a16:creationId xmlns:a16="http://schemas.microsoft.com/office/drawing/2014/main" id="{36D4DD0B-013C-48D3-96AF-B832809B6E0B}"/>
              </a:ext>
            </a:extLst>
          </p:cNvPr>
          <p:cNvSpPr>
            <a:spLocks noGrp="1"/>
          </p:cNvSpPr>
          <p:nvPr>
            <p:ph idx="1"/>
          </p:nvPr>
        </p:nvSpPr>
        <p:spPr>
          <a:xfrm>
            <a:off x="5358384" y="640081"/>
            <a:ext cx="6024654" cy="5257800"/>
          </a:xfrm>
        </p:spPr>
        <p:txBody>
          <a:bodyPr anchor="ctr">
            <a:normAutofit/>
          </a:bodyPr>
          <a:lstStyle/>
          <a:p>
            <a:r>
              <a:rPr lang="en-US" sz="1300"/>
              <a:t>Can existing data be retrieved form internal sources?</a:t>
            </a:r>
          </a:p>
          <a:p>
            <a:r>
              <a:rPr lang="en-US" sz="1300"/>
              <a:t>Can existing data be retrieved from external sources? </a:t>
            </a:r>
          </a:p>
          <a:p>
            <a:r>
              <a:rPr lang="en-US" sz="1300"/>
              <a:t>What is to be measured? How? </a:t>
            </a:r>
          </a:p>
          <a:p>
            <a:r>
              <a:rPr lang="en-US" sz="1300"/>
              <a:t>What is the source of the data to be collected? </a:t>
            </a:r>
          </a:p>
          <a:p>
            <a:r>
              <a:rPr lang="en-US" sz="1300"/>
              <a:t>Can observation techniques be used to gather data?</a:t>
            </a:r>
          </a:p>
          <a:p>
            <a:r>
              <a:rPr lang="en-US" sz="1300"/>
              <a:t>How should observations be taken? </a:t>
            </a:r>
          </a:p>
          <a:p>
            <a:r>
              <a:rPr lang="en-US" sz="1300"/>
              <a:t>Can objective answer be obtained by asking people? </a:t>
            </a:r>
          </a:p>
          <a:p>
            <a:r>
              <a:rPr lang="en-US" sz="1300"/>
              <a:t>How should people be questioned? </a:t>
            </a:r>
          </a:p>
          <a:p>
            <a:r>
              <a:rPr lang="en-US" sz="1300"/>
              <a:t>How should questionnaires be administered? </a:t>
            </a:r>
          </a:p>
          <a:p>
            <a:r>
              <a:rPr lang="en-US" sz="1300"/>
              <a:t>Should structured or unstructured items be used?</a:t>
            </a:r>
          </a:p>
          <a:p>
            <a:r>
              <a:rPr lang="en-US" sz="1300"/>
              <a:t>Should the purpose of the study be made known? </a:t>
            </a:r>
          </a:p>
          <a:p>
            <a:r>
              <a:rPr lang="en-US" sz="1300"/>
              <a:t>What specific behaviors should be recorded? </a:t>
            </a:r>
          </a:p>
          <a:p>
            <a:r>
              <a:rPr lang="en-US" sz="1300"/>
              <a:t>What criteria define the population? Is a list of population elements available? </a:t>
            </a:r>
          </a:p>
          <a:p>
            <a:r>
              <a:rPr lang="en-US" sz="1300"/>
              <a:t>Is a probability sample desirable? </a:t>
            </a:r>
          </a:p>
          <a:p>
            <a:r>
              <a:rPr lang="en-US" sz="1300"/>
              <a:t>How large should the sample be? </a:t>
            </a:r>
          </a:p>
          <a:p>
            <a:r>
              <a:rPr lang="en-US" sz="1300"/>
              <a:t>Who will gather the data? </a:t>
            </a:r>
          </a:p>
          <a:p>
            <a:r>
              <a:rPr lang="en-US" sz="1300"/>
              <a:t>How long will the data gathering take?</a:t>
            </a:r>
          </a:p>
          <a:p>
            <a:pPr lvl="1"/>
            <a:endParaRPr lang="en-US" sz="1300"/>
          </a:p>
        </p:txBody>
      </p:sp>
      <p:sp>
        <p:nvSpPr>
          <p:cNvPr id="4" name="Footer Placeholder 3">
            <a:extLst>
              <a:ext uri="{FF2B5EF4-FFF2-40B4-BE49-F238E27FC236}">
                <a16:creationId xmlns:a16="http://schemas.microsoft.com/office/drawing/2014/main" id="{5AD5F55E-849F-41A5-80B6-99F51B0A277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21CE0-EBB1-4193-8FF3-482759CBC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332407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A214D-ADD3-481E-AB2B-41BEA4677D2D}"/>
              </a:ext>
            </a:extLst>
          </p:cNvPr>
          <p:cNvSpPr>
            <a:spLocks noGrp="1"/>
          </p:cNvSpPr>
          <p:nvPr>
            <p:ph type="title"/>
          </p:nvPr>
        </p:nvSpPr>
        <p:spPr>
          <a:xfrm>
            <a:off x="2187363" y="1671569"/>
            <a:ext cx="5801917" cy="2228760"/>
          </a:xfrm>
        </p:spPr>
        <p:txBody>
          <a:bodyPr anchor="b">
            <a:normAutofit/>
          </a:bodyPr>
          <a:lstStyle/>
          <a:p>
            <a:r>
              <a:rPr lang="en-US" sz="4000" dirty="0"/>
              <a:t>Data Sources</a:t>
            </a:r>
          </a:p>
        </p:txBody>
      </p:sp>
      <p:pic>
        <p:nvPicPr>
          <p:cNvPr id="9" name="Graphic 8" descr="Database">
            <a:extLst>
              <a:ext uri="{FF2B5EF4-FFF2-40B4-BE49-F238E27FC236}">
                <a16:creationId xmlns:a16="http://schemas.microsoft.com/office/drawing/2014/main" id="{83F122CC-8AAE-41AD-88C7-C36BC20A29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21" name="Content Placeholder 2">
            <a:extLst>
              <a:ext uri="{FF2B5EF4-FFF2-40B4-BE49-F238E27FC236}">
                <a16:creationId xmlns:a16="http://schemas.microsoft.com/office/drawing/2014/main" id="{9B1CC11B-F989-4EDA-8064-DF7040F640B4}"/>
              </a:ext>
            </a:extLst>
          </p:cNvPr>
          <p:cNvSpPr>
            <a:spLocks noGrp="1"/>
          </p:cNvSpPr>
          <p:nvPr>
            <p:ph idx="1"/>
          </p:nvPr>
        </p:nvSpPr>
        <p:spPr>
          <a:xfrm>
            <a:off x="2187364" y="4072044"/>
            <a:ext cx="5801917" cy="2057045"/>
          </a:xfrm>
        </p:spPr>
        <p:txBody>
          <a:bodyPr>
            <a:normAutofit/>
          </a:bodyPr>
          <a:lstStyle/>
          <a:p>
            <a:r>
              <a:rPr lang="en-US" sz="2000" dirty="0"/>
              <a:t>Existing data from internal sources </a:t>
            </a:r>
          </a:p>
          <a:p>
            <a:r>
              <a:rPr lang="en-US" sz="2000" dirty="0"/>
              <a:t>Existing data from external sources </a:t>
            </a:r>
          </a:p>
          <a:p>
            <a:r>
              <a:rPr lang="en-US" sz="2000" dirty="0"/>
              <a:t>New data from individuals or unprocessed data from internal sources</a:t>
            </a:r>
          </a:p>
        </p:txBody>
      </p:sp>
      <p:pic>
        <p:nvPicPr>
          <p:cNvPr id="11" name="Graphic 10" descr="Database">
            <a:extLst>
              <a:ext uri="{FF2B5EF4-FFF2-40B4-BE49-F238E27FC236}">
                <a16:creationId xmlns:a16="http://schemas.microsoft.com/office/drawing/2014/main" id="{0ADA8EA8-78AC-4644-A024-1E8889EF4C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F96AAE71-826F-471E-999F-7E39ABF770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C943B66-2F0F-4B9A-820B-F33F43FFCA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303277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2FE54A-C2B9-47FF-AF96-2F4B029687B3}"/>
              </a:ext>
            </a:extLst>
          </p:cNvPr>
          <p:cNvSpPr>
            <a:spLocks noGrp="1"/>
          </p:cNvSpPr>
          <p:nvPr>
            <p:ph type="title"/>
          </p:nvPr>
        </p:nvSpPr>
        <p:spPr>
          <a:xfrm>
            <a:off x="643467" y="321734"/>
            <a:ext cx="10905066" cy="1135737"/>
          </a:xfrm>
        </p:spPr>
        <p:txBody>
          <a:bodyPr>
            <a:normAutofit/>
          </a:bodyPr>
          <a:lstStyle/>
          <a:p>
            <a:r>
              <a:rPr lang="en-US" sz="3600"/>
              <a:t>General Approaches to Marketing Research</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F24DAF3-D138-4414-8A43-06CB4BC4019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670663-23C7-4C34-8D0E-9B7F0202DAA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graphicFrame>
        <p:nvGraphicFramePr>
          <p:cNvPr id="7" name="Content Placeholder 2">
            <a:extLst>
              <a:ext uri="{FF2B5EF4-FFF2-40B4-BE49-F238E27FC236}">
                <a16:creationId xmlns:a16="http://schemas.microsoft.com/office/drawing/2014/main" id="{79A72210-5B6B-436A-B617-84388B0DE4F0}"/>
              </a:ext>
            </a:extLst>
          </p:cNvPr>
          <p:cNvGraphicFramePr>
            <a:graphicFrameLocks noGrp="1"/>
          </p:cNvGraphicFramePr>
          <p:nvPr>
            <p:ph idx="1"/>
            <p:extLst>
              <p:ext uri="{D42A27DB-BD31-4B8C-83A1-F6EECF244321}">
                <p14:modId xmlns:p14="http://schemas.microsoft.com/office/powerpoint/2010/main" val="3909572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5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738</TotalTime>
  <Words>2523</Words>
  <Application>Microsoft Office PowerPoint</Application>
  <PresentationFormat>Widescreen</PresentationFormat>
  <Paragraphs>404</Paragraphs>
  <Slides>48</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Franklin Gothic Book</vt:lpstr>
      <vt:lpstr>Office Theme</vt:lpstr>
      <vt:lpstr>Marketing Research Process</vt:lpstr>
      <vt:lpstr>Recap</vt:lpstr>
      <vt:lpstr>Agenda</vt:lpstr>
      <vt:lpstr>The Marketing Research Proecss</vt:lpstr>
      <vt:lpstr>What are the uses of Marketing Research?</vt:lpstr>
      <vt:lpstr>Stage One: Problem Definition (Chapter 3 and 4)</vt:lpstr>
      <vt:lpstr>Stage Two: Data Collection (Chapter 5 to 15)</vt:lpstr>
      <vt:lpstr>Data Sources</vt:lpstr>
      <vt:lpstr>General Approaches to Marketing Research</vt:lpstr>
      <vt:lpstr>Stage Three: Data Analysis (Chapter 16 to 18)</vt:lpstr>
      <vt:lpstr>Stage Four: Information Reporting (Chapters 19 and 20)</vt:lpstr>
      <vt:lpstr>Problem Formulation</vt:lpstr>
      <vt:lpstr>Step 1: Meet with Client</vt:lpstr>
      <vt:lpstr>Sources of problems/ Opporutnies </vt:lpstr>
      <vt:lpstr>Step 2: Clarify the Problem/ Opportunity</vt:lpstr>
      <vt:lpstr>Step 3: State the Manger’s Decision Problem </vt:lpstr>
      <vt:lpstr>Step 4: Develop possible Research Problems</vt:lpstr>
      <vt:lpstr>Step 5: Select the Research Problem(s) to be Addressed</vt:lpstr>
      <vt:lpstr>Step 6: Prepare Research Request Agreement </vt:lpstr>
      <vt:lpstr>Sections of a Research Request Agreement</vt:lpstr>
      <vt:lpstr>Research Proposal </vt:lpstr>
      <vt:lpstr>Research Proposal Outline</vt:lpstr>
      <vt:lpstr>Difference between Decision Problems &amp; Research Problems</vt:lpstr>
      <vt:lpstr>Identify Marketing Opportunities and Problems</vt:lpstr>
      <vt:lpstr>Generating, Refining, and Evaluating Potential Marketing Actions</vt:lpstr>
      <vt:lpstr>Monitoring Marketing Performance</vt:lpstr>
      <vt:lpstr>Improve Marketing as a Process</vt:lpstr>
      <vt:lpstr>Marketing Information System</vt:lpstr>
      <vt:lpstr>Recap</vt:lpstr>
      <vt:lpstr>Marketing Research Process</vt:lpstr>
      <vt:lpstr>Key Steps in Problem Formulation</vt:lpstr>
      <vt:lpstr>Steps in Marketing Research Process</vt:lpstr>
      <vt:lpstr>Step 1: Establish the Need for Marketing Research</vt:lpstr>
      <vt:lpstr>When Marketing Research is NOT needed?</vt:lpstr>
      <vt:lpstr>Step 2: Define the Problem</vt:lpstr>
      <vt:lpstr>The Problem</vt:lpstr>
      <vt:lpstr>Is this a problem?</vt:lpstr>
      <vt:lpstr>The Role of Symptoms in Problem Recognition</vt:lpstr>
      <vt:lpstr>Sources of the Problem</vt:lpstr>
      <vt:lpstr>Problems and Symptoms</vt:lpstr>
      <vt:lpstr>Research Objectives</vt:lpstr>
      <vt:lpstr>Managerial vs. Research Objective</vt:lpstr>
      <vt:lpstr>Practice Questions</vt:lpstr>
      <vt:lpstr>Practice Question</vt:lpstr>
      <vt:lpstr>Practice Question</vt:lpstr>
      <vt:lpstr>Research Questions</vt:lpstr>
      <vt:lpstr>Assignment due next class</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Research Process</dc:title>
  <dc:creator>Nguyen, Mike (MU-Student)</dc:creator>
  <cp:lastModifiedBy>Nguyen, Mike (MU-Student)</cp:lastModifiedBy>
  <cp:revision>25</cp:revision>
  <dcterms:created xsi:type="dcterms:W3CDTF">2021-05-31T21:16:32Z</dcterms:created>
  <dcterms:modified xsi:type="dcterms:W3CDTF">2021-06-04T03:12:01Z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