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6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, Mike (MU-Student)" initials="NM(S" lastIdx="1" clrIdx="0">
    <p:extLst>
      <p:ext uri="{19B8F6BF-5375-455C-9EA6-DF929625EA0E}">
        <p15:presenceInfo xmlns:p15="http://schemas.microsoft.com/office/powerpoint/2012/main" userId="S::tn9k4@umsystem.edu::721ad6a0-91ab-4550-8696-1243c6e5dba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0" autoAdjust="0"/>
    <p:restoredTop sz="87662" autoAdjust="0"/>
  </p:normalViewPr>
  <p:slideViewPr>
    <p:cSldViewPr snapToGrid="0">
      <p:cViewPr varScale="1">
        <p:scale>
          <a:sx n="75" d="100"/>
          <a:sy n="75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13 continue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48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63C3-457A-404F-AAA3-8F69A90AD8AA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BE31-F334-4A5A-B29B-3D5E9040FCF6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8CA0-0249-41D2-804F-55EAFCB3B1FC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0CA8-73C9-417F-A36E-C4BA7C1C6642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FF38-DD63-473C-B2A6-F16CDF318C96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2E45-5CB0-42B2-8B8D-73EC30177BE9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3EC0-F698-4DB8-8DE1-3EE7007C63C0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AA44-BA0F-4534-BC47-63051C7ACB88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2CBF-A2D2-4798-ACA0-B49D331DADDD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C442-6CCF-4306-931F-EB33335B597E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E768-B816-42BE-AB00-4363C8FC5A56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B4283-5C87-4BB4-AE30-920C64243E43}" type="datetime1">
              <a:rPr lang="en-US" smtClean="0"/>
              <a:t>9/26/2021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4522156"/>
            <a:ext cx="5609222" cy="1363215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latin typeface="Franklin Gothic Book" panose="020B0503020102020204" pitchFamily="34" charset="0"/>
                <a:cs typeface="Segoe UI" panose="020B0502040204020203" pitchFamily="34" charset="0"/>
              </a:rPr>
              <a:t>Questionnaire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6" y="3945418"/>
            <a:ext cx="5609219" cy="576738"/>
          </a:xfrm>
        </p:spPr>
        <p:txBody>
          <a:bodyPr anchor="b">
            <a:normAutofit/>
          </a:bodyPr>
          <a:lstStyle/>
          <a:p>
            <a:pPr algn="l"/>
            <a:endParaRPr lang="en-US" sz="2000" dirty="0">
              <a:latin typeface="Franklin Gothic Book" panose="020B0503020102020204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5250" y="164573"/>
            <a:ext cx="1636279" cy="1636279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80302" y="1293093"/>
            <a:ext cx="1827742" cy="1827742"/>
          </a:xfrm>
          <a:prstGeom prst="rect">
            <a:avLst/>
          </a:prstGeom>
        </p:spPr>
      </p:pic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0924" y="3621724"/>
            <a:ext cx="2594886" cy="2594886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25024" y="327889"/>
            <a:ext cx="2260711" cy="226071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B7D13-131C-463A-AF83-BC9778950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677AC-97AA-4717-926A-1CECA090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1527D-4862-4F01-A950-801D1F901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Questionnaire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09AE1-D3EC-46C7-B484-B65ADE70C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 mins to exchange questionnaire across groups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A5A0B-BF00-4B74-AB76-2CB5FD80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4F84C-B736-4A9D-A70C-38D612B5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961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3C7D9E6-B0D9-433E-BD46-EB60F64F4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807</TotalTime>
  <Words>21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Franklin Gothic Book</vt:lpstr>
      <vt:lpstr>Office Theme</vt:lpstr>
      <vt:lpstr>Questionnaire Analysis</vt:lpstr>
      <vt:lpstr>Exchange Questionnaire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Questionnaire Analysis</dc:title>
  <dc:creator>Nguyen, Mike (MU-Student)</dc:creator>
  <cp:lastModifiedBy>Nguyen, Mike (MU-Student)</cp:lastModifiedBy>
  <cp:revision>3</cp:revision>
  <dcterms:created xsi:type="dcterms:W3CDTF">2021-09-22T18:27:11Z</dcterms:created>
  <dcterms:modified xsi:type="dcterms:W3CDTF">2021-09-27T03:59:57Z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