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484" autoAdjust="0"/>
  </p:normalViewPr>
  <p:slideViewPr>
    <p:cSldViewPr snapToGrid="0">
      <p:cViewPr varScale="1">
        <p:scale>
          <a:sx n="97" d="100"/>
          <a:sy n="97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4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Presentation Day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83CD-B55C-476F-AF55-2E4D8DEF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 on Presentation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A8A9-B4EB-4E17-B2AB-6CA8854E2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5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607F-E103-4E86-AFE9-2D9B9FF9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BD67-D3FC-4880-BEA3-E7CCDA17E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team has 15 mins + 5 mins Q&amp;A</a:t>
            </a:r>
          </a:p>
          <a:p>
            <a:r>
              <a:rPr lang="en-US"/>
              <a:t>Order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3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</TotalTime>
  <Words>21</Words>
  <Application>Microsoft Office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Office Theme</vt:lpstr>
      <vt:lpstr>Presentation Day</vt:lpstr>
      <vt:lpstr>Refresher on Presentation Critique</vt:lpstr>
      <vt:lpstr>Presentation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Day</dc:title>
  <dc:creator>Nguyen, Mike (MU-Student)</dc:creator>
  <cp:lastModifiedBy>Nguyen, Mike (MU-Student)</cp:lastModifiedBy>
  <cp:revision>1</cp:revision>
  <dcterms:created xsi:type="dcterms:W3CDTF">2021-10-23T19:15:22Z</dcterms:created>
  <dcterms:modified xsi:type="dcterms:W3CDTF">2021-10-23T19:16:45Z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