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11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278" r:id="rId32"/>
    <p:sldId id="276" r:id="rId33"/>
    <p:sldId id="316" r:id="rId34"/>
    <p:sldId id="277" r:id="rId35"/>
    <p:sldId id="31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18" r:id="rId46"/>
    <p:sldId id="289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3443" autoAdjust="0"/>
  </p:normalViewPr>
  <p:slideViewPr>
    <p:cSldViewPr snapToGrid="0">
      <p:cViewPr varScale="1">
        <p:scale>
          <a:sx n="80" d="100"/>
          <a:sy n="80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desirable when we wish to </a:t>
          </a:r>
          <a:r>
            <a:rPr lang="en-US" b="1" u="sng"/>
            <a:t>project</a:t>
          </a:r>
          <a:r>
            <a:rPr lang="en-US" b="1"/>
            <a:t> </a:t>
          </a:r>
          <a:r>
            <a:rPr lang="en-US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desirable when we wish to </a:t>
          </a:r>
          <a:r>
            <a:rPr lang="en-US" sz="1500" b="1" u="sng" kern="1200"/>
            <a:t>project</a:t>
          </a:r>
          <a:r>
            <a:rPr lang="en-US" sz="1500" b="1" kern="1200"/>
            <a:t> </a:t>
          </a:r>
          <a:r>
            <a:rPr lang="en-US" sz="1500" kern="120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announcement and do the evaluation  5 mins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exploratory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RQ</a:t>
            </a:r>
            <a:r>
              <a:rPr lang="en-US" dirty="0"/>
              <a:t>: What criteria do household use when selection department store. Why do they do so? </a:t>
            </a:r>
          </a:p>
          <a:p>
            <a:r>
              <a:rPr lang="en-US" dirty="0"/>
              <a:t>See the talking points with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saw people start posting. And I saw a lot of in-depth contributions.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 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there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 and B only, because you will ask them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A, B, and C</a:t>
            </a:r>
          </a:p>
          <a:p>
            <a:endParaRPr lang="en-US" sz="200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(Sept 13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01AE-940A-4A70-9642-F1B7A4C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Case Discussion #1 (Sunday)</a:t>
            </a:r>
          </a:p>
          <a:p>
            <a:r>
              <a:rPr lang="en-US" sz="2200" dirty="0"/>
              <a:t>Quiz 2 (Sunday) </a:t>
            </a:r>
          </a:p>
          <a:p>
            <a:r>
              <a:rPr lang="en-US" sz="2200" dirty="0"/>
              <a:t>Start discussing PA #3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6043</TotalTime>
  <Words>2805</Words>
  <Application>Microsoft Office PowerPoint</Application>
  <PresentationFormat>Widescreen</PresentationFormat>
  <Paragraphs>431</Paragraphs>
  <Slides>44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Independent Variable</vt:lpstr>
      <vt:lpstr>Dependent Variable</vt:lpstr>
      <vt:lpstr>Extraneous Variables</vt:lpstr>
      <vt:lpstr>Experimental Design</vt:lpstr>
      <vt:lpstr>Experimental Design</vt:lpstr>
      <vt:lpstr>Experimental Design</vt:lpstr>
      <vt:lpstr>Pretest and Posttest</vt:lpstr>
      <vt:lpstr>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28</cp:revision>
  <dcterms:created xsi:type="dcterms:W3CDTF">2021-06-01T03:14:17Z</dcterms:created>
  <dcterms:modified xsi:type="dcterms:W3CDTF">2021-09-01T15:26:52Z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