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8"/>
  </p:notesMasterIdLst>
  <p:handoutMasterIdLst>
    <p:handoutMasterId r:id="rId9"/>
  </p:handoutMasterIdLst>
  <p:sldIdLst>
    <p:sldId id="256" r:id="rId5"/>
    <p:sldId id="312"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3127" autoAdjust="0"/>
  </p:normalViewPr>
  <p:slideViewPr>
    <p:cSldViewPr snapToGrid="0">
      <p:cViewPr varScale="1">
        <p:scale>
          <a:sx n="89" d="100"/>
          <a:sy n="89" d="100"/>
        </p:scale>
        <p:origin x="120" y="126"/>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8/27/2021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8/27/2021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either take it wherever you want. However, I strongly encourage you to come to class with your laptop to take the exam. I will be in class to answers any questions if you have during the exam. But I can’t answer it if you are elsewhere, so keep it in minds. </a:t>
            </a:r>
          </a:p>
          <a:p>
            <a:r>
              <a:rPr lang="en-US" dirty="0"/>
              <a:t>It will be open from 7: 55 AM to 9:30 AM on </a:t>
            </a:r>
            <a:r>
              <a:rPr lang="en-US"/>
              <a:t>December 6</a:t>
            </a:r>
            <a:r>
              <a:rPr lang="en-US" baseline="30000"/>
              <a:t>th</a:t>
            </a:r>
            <a:r>
              <a:rPr lang="en-US"/>
              <a:t>. </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2526928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8/27/2021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8/27/2021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8/27/2021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8/27/2021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8/27/2021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8/27/2021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8/27/2021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8/27/2021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8/27/2021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8/27/2021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8/27/2021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8/27/2021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Research Presentation</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654296" y="3945418"/>
            <a:ext cx="5609219" cy="576738"/>
          </a:xfrm>
        </p:spPr>
        <p:txBody>
          <a:bodyPr anchor="b">
            <a:normAutofit/>
          </a:bodyPr>
          <a:lstStyle/>
          <a:p>
            <a:pPr algn="l"/>
            <a:endParaRPr lang="en-US" sz="2000" dirty="0">
              <a:latin typeface="Franklin Gothic Book" panose="020B0503020102020204" pitchFamily="34" charset="0"/>
            </a:endParaRP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3362F-08CE-4842-B79D-F313B8AD291E}"/>
              </a:ext>
            </a:extLst>
          </p:cNvPr>
          <p:cNvSpPr>
            <a:spLocks noGrp="1"/>
          </p:cNvSpPr>
          <p:nvPr>
            <p:ph type="title"/>
          </p:nvPr>
        </p:nvSpPr>
        <p:spPr/>
        <p:txBody>
          <a:bodyPr/>
          <a:lstStyle/>
          <a:p>
            <a:r>
              <a:rPr lang="en-US" dirty="0"/>
              <a:t>First Exam</a:t>
            </a:r>
          </a:p>
        </p:txBody>
      </p:sp>
      <p:sp>
        <p:nvSpPr>
          <p:cNvPr id="3" name="Content Placeholder 2">
            <a:extLst>
              <a:ext uri="{FF2B5EF4-FFF2-40B4-BE49-F238E27FC236}">
                <a16:creationId xmlns:a16="http://schemas.microsoft.com/office/drawing/2014/main" id="{E7AB27BD-F71D-43CE-A13B-98993FACBF93}"/>
              </a:ext>
            </a:extLst>
          </p:cNvPr>
          <p:cNvSpPr>
            <a:spLocks noGrp="1"/>
          </p:cNvSpPr>
          <p:nvPr>
            <p:ph idx="1"/>
          </p:nvPr>
        </p:nvSpPr>
        <p:spPr/>
        <p:txBody>
          <a:bodyPr/>
          <a:lstStyle/>
          <a:p>
            <a:r>
              <a:rPr lang="en-US" dirty="0"/>
              <a:t>Chapters 16, 17, 18, 20, with a heavy emphasis on chapters 17, and 18</a:t>
            </a:r>
          </a:p>
          <a:p>
            <a:r>
              <a:rPr lang="en-US" dirty="0"/>
              <a:t>25 questions (200 points) with 2 extra credit questions (16 points) in 75 mins</a:t>
            </a:r>
          </a:p>
          <a:p>
            <a:r>
              <a:rPr lang="en-US" dirty="0"/>
              <a:t>Notes are allowed</a:t>
            </a:r>
          </a:p>
          <a:p>
            <a:r>
              <a:rPr lang="en-US" dirty="0"/>
              <a:t>Lockdown Browser is required </a:t>
            </a:r>
          </a:p>
          <a:p>
            <a:r>
              <a:rPr lang="en-US" b="1" dirty="0"/>
              <a:t>1 attempt only </a:t>
            </a:r>
          </a:p>
          <a:p>
            <a:r>
              <a:rPr lang="en-US" dirty="0"/>
              <a:t>Online</a:t>
            </a:r>
          </a:p>
        </p:txBody>
      </p:sp>
    </p:spTree>
    <p:extLst>
      <p:ext uri="{BB962C8B-B14F-4D97-AF65-F5344CB8AC3E}">
        <p14:creationId xmlns:p14="http://schemas.microsoft.com/office/powerpoint/2010/main" val="3738535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Research Presentation End</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339362" y="5815698"/>
            <a:ext cx="9144000" cy="420001"/>
          </a:xfrm>
        </p:spPr>
        <p:txBody>
          <a:bodyPr>
            <a:normAutofit/>
          </a:bodyPr>
          <a:lstStyle/>
          <a:p>
            <a:endParaRPr lang="en-US" sz="2000" dirty="0">
              <a:solidFill>
                <a:srgbClr val="E7E6E6"/>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1</TotalTime>
  <Words>335</Words>
  <Application>Microsoft Office PowerPoint</Application>
  <PresentationFormat>Widescreen</PresentationFormat>
  <Paragraphs>22</Paragraphs>
  <Slides>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Franklin Gothic Book</vt:lpstr>
      <vt:lpstr>Segoe UI</vt:lpstr>
      <vt:lpstr>Office Theme</vt:lpstr>
      <vt:lpstr>Research Presentation</vt:lpstr>
      <vt:lpstr>First Exam</vt:lpstr>
      <vt:lpstr>Research Presentation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Presentation</dc:title>
  <dc:creator>Nguyen, Mike (MU-Student)</dc:creator>
  <cp:lastModifiedBy>Nguyen, Mike (MU-Student)</cp:lastModifiedBy>
  <cp:revision>1</cp:revision>
  <dcterms:created xsi:type="dcterms:W3CDTF">2021-08-27T17:42:26Z</dcterms:created>
  <dcterms:modified xsi:type="dcterms:W3CDTF">2021-08-27T17:43:38Z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