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58" r:id="rId7"/>
    <p:sldId id="262" r:id="rId8"/>
    <p:sldId id="263" r:id="rId9"/>
    <p:sldId id="260" r:id="rId10"/>
    <p:sldId id="261" r:id="rId11"/>
    <p:sldId id="257" r:id="rId12"/>
    <p:sldId id="265" r:id="rId13"/>
    <p:sldId id="25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5911" autoAdjust="0"/>
  </p:normalViewPr>
  <p:slideViewPr>
    <p:cSldViewPr snapToGrid="0">
      <p:cViewPr varScale="1">
        <p:scale>
          <a:sx n="62" d="100"/>
          <a:sy n="62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/>
            <a:t>Research question</a:t>
          </a:r>
          <a:r>
            <a:rPr lang="en-US"/>
            <a:t>: Questions that managers want to be answered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question</a:t>
          </a:r>
          <a:r>
            <a:rPr lang="en-US" sz="2200" kern="1200"/>
            <a:t>: Questions that managers want to be answered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Monday</a:t>
            </a:r>
          </a:p>
          <a:p>
            <a:endParaRPr lang="en-US" dirty="0"/>
          </a:p>
          <a:p>
            <a:r>
              <a:rPr lang="en-US" dirty="0"/>
              <a:t>Did anyone have any trouble with the quiz? </a:t>
            </a:r>
          </a:p>
          <a:p>
            <a:r>
              <a:rPr lang="en-US" dirty="0"/>
              <a:t>How do you feel about the first quiz? Hard, easy? Time wise?</a:t>
            </a:r>
          </a:p>
          <a:p>
            <a:endParaRPr lang="en-US" dirty="0"/>
          </a:p>
          <a:p>
            <a:r>
              <a:rPr lang="en-US"/>
              <a:t>I saw that a lot of you only took the test once, hence I just want to remind that you </a:t>
            </a:r>
            <a:r>
              <a:rPr lang="en-US" dirty="0"/>
              <a:t>can take the quiz twice and only the higher will be taken as your final score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A statement that specifies how two or more measurable variables are related </a:t>
            </a:r>
          </a:p>
          <a:p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r>
              <a:rPr lang="en-US" dirty="0" err="1"/>
              <a:t>H2</a:t>
            </a:r>
            <a:r>
              <a:rPr lang="en-US" dirty="0"/>
              <a:t>: Decreasing price by 10% will increase unit sales by 30%</a:t>
            </a:r>
          </a:p>
          <a:p>
            <a:r>
              <a:rPr lang="en-US" dirty="0" err="1"/>
              <a:t>H3</a:t>
            </a:r>
            <a:r>
              <a:rPr lang="en-US" dirty="0"/>
              <a:t>: Adoption of our new product will be greater than Northern states than in Southern states </a:t>
            </a:r>
          </a:p>
          <a:p>
            <a:endParaRPr lang="en-US" dirty="0"/>
          </a:p>
          <a:p>
            <a:r>
              <a:rPr lang="en-US" dirty="0"/>
              <a:t>Why conduct exploratory research?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hypotheses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formulate the manager’s decision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researcher’s familiarity with the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concepts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Exploratory Studies: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Literature Search: A search of statistics, trade journal articles, other articles, magazines, newspapers, books, and or online sources for data or insight into the problem at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Depth Interviews: Interviews with people knowledgeable about the general subject being investigated (</a:t>
            </a:r>
            <a:r>
              <a:rPr lang="en-US" dirty="0" err="1"/>
              <a:t>e.g</a:t>
            </a:r>
            <a:r>
              <a:rPr lang="en-US" dirty="0"/>
              <a:t>, those work with it, those who study it, those who lit it 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Focus groups: An interview conducted among a small number of individuals simultaneously; the interview relies more on group discussion than on directed questions to generate data. Typically, 8 to 12, in 1.5 to 2 hours in length; homogeneous within group; heterogeneity introduced across groups; participants carefully screened; sessions recorded and transcribed. Traditional focus groups vs. Online focus groups. Moderator: the individual that meets with focus group participants and guides the session, moderator’s guidebook: an ordered list of the general (and specific) issues to be addressed during a focus group; the issues normally should move from general to specific.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Characteristics god good focus group moderators: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Superior listening ability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Excellent short-term auditory memory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Well-organized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quick learner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High energy level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Personable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Well-above-average intelligence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Dark side of focus groups: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Easy for managers to see what they expect to see in focus group results (i.e., confirmation bias). Focus groups are only one form of exploratory research _ they should not be expected to deliver final results or answers to decision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Nominal groups: A group interview technique that initially limits respondent interaction while attempting to maximize input from individual group members.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Mining: the use of powerful analytic technologies to quickly and thoroughly explore mountains of data to obtain useful information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Although most forms of exploratory research are qualitative in nature, data mining involves sophisticated quantitative analysis of data held in a company’s databases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Analyses: Intensive study of selected examples of the phenomenon of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Ethnography: the detailed observation of consumers during their ordinary daily lives using direct observations, interviews, and video and audio recordings.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Benchmarking; using organizations that excel at some function as sources of ideas for improvement.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Projective Methods: Methods that encourage respondents to reveal their own feelings, thoughts, and behaviors by shifting the focus away from the individual through the sue of indirect tasks.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Word association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Sentence completion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Storytelling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Role Playing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CD1</a:t>
            </a:r>
            <a:r>
              <a:rPr lang="en-US" dirty="0"/>
              <a:t>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B0E-CE14-461A-A50A-14D41547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CF1A-BB5D-464E-B4D8-5B935F0F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C2918-CBA8-4DB4-9251-29A9B197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3504-0B62-4365-9CA0-887EF74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943F-AB80-496A-B6ED-BC0084D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B076-9D2C-4CED-8DAC-1A83C482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E4C2-4B25-4717-A611-823AEBF8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B742-495A-49B6-B066-BC8A524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76A-8256-4FA1-84E6-B75EC1C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C7D0-4203-42AE-827D-B8DB2ED8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How was the first test?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I can handle it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Easy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easy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E780C69-59A2-4ACF-A4DF-2EB34471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839B-62B4-4041-B661-7C40644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BF9F1-5866-42D8-808F-19BCAA1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77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48A-CAF7-4B81-A82D-4E7D8633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909-01B0-461D-8FBF-50D8BE93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Methods of Ethical Reasoning are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Utility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Justice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Rights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 and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A, B and C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C8F3AB25-3A6D-4CD2-AC88-D13B7C6F3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039B-2A6C-469E-AE01-5F7AF33B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AE9BD-DF50-4637-AD7D-FF023DB3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00D-621C-4D1F-80D5-E6F742F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iClicker Question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FD0754-E727-4D9E-9E27-97BB0582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saw the Spread of Disease model last time. </a:t>
            </a:r>
          </a:p>
          <a:p>
            <a:r>
              <a:rPr lang="en-US" sz="2000" dirty="0"/>
              <a:t>What is the conclusion we can draw from the model?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faster</a:t>
            </a:r>
            <a:r>
              <a:rPr lang="en-US" sz="2000" dirty="0"/>
              <a:t> it is for a disease to reach everyone.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slower</a:t>
            </a:r>
            <a:r>
              <a:rPr lang="en-US" sz="2000" dirty="0"/>
              <a:t> it is for a disease to reach everyone. </a:t>
            </a:r>
          </a:p>
        </p:txBody>
      </p:sp>
      <p:pic>
        <p:nvPicPr>
          <p:cNvPr id="15" name="Picture 6" descr="Models if molecules in science classroom">
            <a:extLst>
              <a:ext uri="{FF2B5EF4-FFF2-40B4-BE49-F238E27FC236}">
                <a16:creationId xmlns:a16="http://schemas.microsoft.com/office/drawing/2014/main" id="{ADDAD850-C2CB-4567-8617-B8AD71082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4" r="241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0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DD4C-A44A-4BC1-87AA-E413AC2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2E53E-8757-430C-B760-8A49EF2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8960-1A29-4D38-8155-71E7358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875-9BAC-480F-B517-1684332D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basic uses of exploratory research </a:t>
            </a:r>
          </a:p>
          <a:p>
            <a:r>
              <a:rPr lang="en-US" dirty="0"/>
              <a:t>Specify the key characteristics of exploratory research. Small scale and very flexible studies are used to generate ideas and insights </a:t>
            </a:r>
          </a:p>
          <a:p>
            <a:r>
              <a:rPr lang="en-US" dirty="0"/>
              <a:t>Discuss the various types of exploratory research and describe each </a:t>
            </a:r>
          </a:p>
          <a:p>
            <a:r>
              <a:rPr lang="en-US" dirty="0"/>
              <a:t>Identify the key person in a focus group </a:t>
            </a:r>
          </a:p>
          <a:p>
            <a:r>
              <a:rPr lang="en-US" dirty="0"/>
              <a:t>Discuss two major pitfalls to avoid with focus groups (or any other form of exploratory research)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E613-B0F5-4D7A-8FF3-32EB18A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718D-1CCB-47EA-9C05-340A75C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F1D-3C0E-4EB1-A5B1-38885987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24E-1BF8-482C-BCE0-D2093ED1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conducted to gain ideas and insights to better define the problem or opportunity confronting a manager</a:t>
            </a:r>
          </a:p>
          <a:p>
            <a:r>
              <a:rPr lang="en-US" dirty="0"/>
              <a:t>When conducted correctly, exploratory research should provide a better understanding of the situation and possibly yield hypotheses – but this kind of research is not designed to come up with final answers and decisions </a:t>
            </a:r>
          </a:p>
          <a:p>
            <a:r>
              <a:rPr lang="en-US" dirty="0"/>
              <a:t>Small scale </a:t>
            </a:r>
          </a:p>
          <a:p>
            <a:r>
              <a:rPr lang="en-US" dirty="0"/>
              <a:t>Flexible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B058-88CC-4E3E-AFDA-4CEFB72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87F5-6F07-4139-9420-B53FC4D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0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Case Discussion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800">
                <a:solidFill>
                  <a:schemeClr val="tx2"/>
                </a:solidFill>
              </a:rPr>
              <a:t>If you were conducting a survey to help this book dealer make these decisions, what research objectives should you have for the survey?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A705-D183-4863-8F6A-8D0B8381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15-min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4319-391B-4E2D-9479-E0FCD526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topics in PA #2 (due today)</a:t>
            </a:r>
          </a:p>
          <a:p>
            <a:r>
              <a:rPr lang="en-US" dirty="0"/>
              <a:t>Go over PA #3 (similar to CD #1)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E7DC-DB27-44DF-90BD-F314C1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BC94-F1CD-4B9D-9985-CF48B27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2010</TotalTime>
  <Words>1037</Words>
  <Application>Microsoft Office PowerPoint</Application>
  <PresentationFormat>Widescreen</PresentationFormat>
  <Paragraphs>116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Office Theme</vt:lpstr>
      <vt:lpstr>Problem &amp; Intro to Project</vt:lpstr>
      <vt:lpstr>iClicker Question</vt:lpstr>
      <vt:lpstr>Recap</vt:lpstr>
      <vt:lpstr>iClicker Question</vt:lpstr>
      <vt:lpstr>iClicker Question </vt:lpstr>
      <vt:lpstr>Agenda</vt:lpstr>
      <vt:lpstr>Exploratory Research</vt:lpstr>
      <vt:lpstr>Case Discussion #1</vt:lpstr>
      <vt:lpstr>15-min group discussion</vt:lpstr>
      <vt:lpstr>Introduction to the project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7</cp:revision>
  <dcterms:created xsi:type="dcterms:W3CDTF">2021-06-01T03:06:47Z</dcterms:created>
  <dcterms:modified xsi:type="dcterms:W3CDTF">2021-08-29T21:57:25Z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