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handoutMasterIdLst>
    <p:handoutMasterId r:id="rId41"/>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79299D-9B97-4716-8985-0927B9E8D34D}" v="312" dt="2021-08-13T18:02:12.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081" autoAdjust="0"/>
  </p:normalViewPr>
  <p:slideViewPr>
    <p:cSldViewPr snapToGrid="0">
      <p:cViewPr varScale="1">
        <p:scale>
          <a:sx n="89" d="100"/>
          <a:sy n="89" d="100"/>
        </p:scale>
        <p:origin x="1296" y="7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Mike (MU-Student)" userId="721ad6a0-91ab-4550-8696-1243c6e5dba3" providerId="ADAL" clId="{7879299D-9B97-4716-8985-0927B9E8D34D}"/>
    <pc:docChg chg="custSel addSld modSld">
      <pc:chgData name="Nguyen, Mike (MU-Student)" userId="721ad6a0-91ab-4550-8696-1243c6e5dba3" providerId="ADAL" clId="{7879299D-9B97-4716-8985-0927B9E8D34D}" dt="2021-08-13T18:12:58.918" v="7830" actId="20577"/>
      <pc:docMkLst>
        <pc:docMk/>
      </pc:docMkLst>
      <pc:sldChg chg="modSp new mod modNotesTx">
        <pc:chgData name="Nguyen, Mike (MU-Student)" userId="721ad6a0-91ab-4550-8696-1243c6e5dba3" providerId="ADAL" clId="{7879299D-9B97-4716-8985-0927B9E8D34D}" dt="2021-08-13T17:30:22.983" v="632" actId="313"/>
        <pc:sldMkLst>
          <pc:docMk/>
          <pc:sldMk cId="996613165" sldId="262"/>
        </pc:sldMkLst>
        <pc:spChg chg="mod">
          <ac:chgData name="Nguyen, Mike (MU-Student)" userId="721ad6a0-91ab-4550-8696-1243c6e5dba3" providerId="ADAL" clId="{7879299D-9B97-4716-8985-0927B9E8D34D}" dt="2021-08-13T17:27:44.468" v="42" actId="20577"/>
          <ac:spMkLst>
            <pc:docMk/>
            <pc:sldMk cId="996613165" sldId="262"/>
            <ac:spMk id="2" creationId="{53F24614-478B-48B5-980F-7EAD58F777A5}"/>
          </ac:spMkLst>
        </pc:spChg>
        <pc:spChg chg="mod">
          <ac:chgData name="Nguyen, Mike (MU-Student)" userId="721ad6a0-91ab-4550-8696-1243c6e5dba3" providerId="ADAL" clId="{7879299D-9B97-4716-8985-0927B9E8D34D}" dt="2021-08-13T17:28:53.299" v="377" actId="20577"/>
          <ac:spMkLst>
            <pc:docMk/>
            <pc:sldMk cId="996613165" sldId="262"/>
            <ac:spMk id="3" creationId="{694F4BC7-0614-4104-9965-16675B73E860}"/>
          </ac:spMkLst>
        </pc:spChg>
      </pc:sldChg>
      <pc:sldChg chg="modSp new mod">
        <pc:chgData name="Nguyen, Mike (MU-Student)" userId="721ad6a0-91ab-4550-8696-1243c6e5dba3" providerId="ADAL" clId="{7879299D-9B97-4716-8985-0927B9E8D34D}" dt="2021-08-13T17:34:12.657" v="1302" actId="313"/>
        <pc:sldMkLst>
          <pc:docMk/>
          <pc:sldMk cId="3966486038" sldId="263"/>
        </pc:sldMkLst>
        <pc:spChg chg="mod">
          <ac:chgData name="Nguyen, Mike (MU-Student)" userId="721ad6a0-91ab-4550-8696-1243c6e5dba3" providerId="ADAL" clId="{7879299D-9B97-4716-8985-0927B9E8D34D}" dt="2021-08-13T17:31:52.800" v="664" actId="20577"/>
          <ac:spMkLst>
            <pc:docMk/>
            <pc:sldMk cId="3966486038" sldId="263"/>
            <ac:spMk id="2" creationId="{25E695FE-72C5-4A7E-852F-F50D3F5F6F2F}"/>
          </ac:spMkLst>
        </pc:spChg>
        <pc:spChg chg="mod">
          <ac:chgData name="Nguyen, Mike (MU-Student)" userId="721ad6a0-91ab-4550-8696-1243c6e5dba3" providerId="ADAL" clId="{7879299D-9B97-4716-8985-0927B9E8D34D}" dt="2021-08-13T17:34:12.657" v="1302" actId="313"/>
          <ac:spMkLst>
            <pc:docMk/>
            <pc:sldMk cId="3966486038" sldId="263"/>
            <ac:spMk id="3" creationId="{0C1EC92D-3FD8-4C7B-BE37-3DCEDA20F272}"/>
          </ac:spMkLst>
        </pc:spChg>
      </pc:sldChg>
      <pc:sldChg chg="addSp modSp new mod modNotesTx">
        <pc:chgData name="Nguyen, Mike (MU-Student)" userId="721ad6a0-91ab-4550-8696-1243c6e5dba3" providerId="ADAL" clId="{7879299D-9B97-4716-8985-0927B9E8D34D}" dt="2021-08-13T17:40:38.941" v="1839" actId="33524"/>
        <pc:sldMkLst>
          <pc:docMk/>
          <pc:sldMk cId="1044763959" sldId="264"/>
        </pc:sldMkLst>
        <pc:spChg chg="mod">
          <ac:chgData name="Nguyen, Mike (MU-Student)" userId="721ad6a0-91ab-4550-8696-1243c6e5dba3" providerId="ADAL" clId="{7879299D-9B97-4716-8985-0927B9E8D34D}" dt="2021-08-13T17:40:25.586" v="1835" actId="20577"/>
          <ac:spMkLst>
            <pc:docMk/>
            <pc:sldMk cId="1044763959" sldId="264"/>
            <ac:spMk id="2" creationId="{D295113D-2E77-4D60-9B9A-F7A56DB0956E}"/>
          </ac:spMkLst>
        </pc:spChg>
        <pc:spChg chg="mod">
          <ac:chgData name="Nguyen, Mike (MU-Student)" userId="721ad6a0-91ab-4550-8696-1243c6e5dba3" providerId="ADAL" clId="{7879299D-9B97-4716-8985-0927B9E8D34D}" dt="2021-08-13T17:40:38.941" v="1839" actId="33524"/>
          <ac:spMkLst>
            <pc:docMk/>
            <pc:sldMk cId="1044763959" sldId="264"/>
            <ac:spMk id="3" creationId="{5A76D295-4F47-475F-98B6-F3546A308968}"/>
          </ac:spMkLst>
        </pc:spChg>
        <pc:picChg chg="add mod">
          <ac:chgData name="Nguyen, Mike (MU-Student)" userId="721ad6a0-91ab-4550-8696-1243c6e5dba3" providerId="ADAL" clId="{7879299D-9B97-4716-8985-0927B9E8D34D}" dt="2021-08-13T17:40:34.362" v="1838" actId="1076"/>
          <ac:picMkLst>
            <pc:docMk/>
            <pc:sldMk cId="1044763959" sldId="264"/>
            <ac:picMk id="5" creationId="{BECDF1F9-AB8A-4BF1-B5F6-7484F940087F}"/>
          </ac:picMkLst>
        </pc:picChg>
      </pc:sldChg>
      <pc:sldChg chg="modSp new mod modNotesTx">
        <pc:chgData name="Nguyen, Mike (MU-Student)" userId="721ad6a0-91ab-4550-8696-1243c6e5dba3" providerId="ADAL" clId="{7879299D-9B97-4716-8985-0927B9E8D34D}" dt="2021-08-13T17:43:13.551" v="2240" actId="20577"/>
        <pc:sldMkLst>
          <pc:docMk/>
          <pc:sldMk cId="605246980" sldId="265"/>
        </pc:sldMkLst>
        <pc:spChg chg="mod">
          <ac:chgData name="Nguyen, Mike (MU-Student)" userId="721ad6a0-91ab-4550-8696-1243c6e5dba3" providerId="ADAL" clId="{7879299D-9B97-4716-8985-0927B9E8D34D}" dt="2021-08-13T17:41:13.128" v="1895" actId="20577"/>
          <ac:spMkLst>
            <pc:docMk/>
            <pc:sldMk cId="605246980" sldId="265"/>
            <ac:spMk id="2" creationId="{41DD1FFB-E2B1-404D-8E75-8EB26638E8DB}"/>
          </ac:spMkLst>
        </pc:spChg>
        <pc:spChg chg="mod">
          <ac:chgData name="Nguyen, Mike (MU-Student)" userId="721ad6a0-91ab-4550-8696-1243c6e5dba3" providerId="ADAL" clId="{7879299D-9B97-4716-8985-0927B9E8D34D}" dt="2021-08-13T17:43:13.551" v="2240" actId="20577"/>
          <ac:spMkLst>
            <pc:docMk/>
            <pc:sldMk cId="605246980" sldId="265"/>
            <ac:spMk id="3" creationId="{CD9F9B01-7D50-4A69-B3FD-E0ED5B8382D2}"/>
          </ac:spMkLst>
        </pc:spChg>
      </pc:sldChg>
      <pc:sldChg chg="modSp new mod">
        <pc:chgData name="Nguyen, Mike (MU-Student)" userId="721ad6a0-91ab-4550-8696-1243c6e5dba3" providerId="ADAL" clId="{7879299D-9B97-4716-8985-0927B9E8D34D}" dt="2021-08-13T17:44:29.463" v="2470" actId="114"/>
        <pc:sldMkLst>
          <pc:docMk/>
          <pc:sldMk cId="1470195589" sldId="266"/>
        </pc:sldMkLst>
        <pc:spChg chg="mod">
          <ac:chgData name="Nguyen, Mike (MU-Student)" userId="721ad6a0-91ab-4550-8696-1243c6e5dba3" providerId="ADAL" clId="{7879299D-9B97-4716-8985-0927B9E8D34D}" dt="2021-08-13T17:43:33.959" v="2275" actId="20577"/>
          <ac:spMkLst>
            <pc:docMk/>
            <pc:sldMk cId="1470195589" sldId="266"/>
            <ac:spMk id="2" creationId="{C3B34A7A-52FB-4EE6-A6B3-36766ED23F2E}"/>
          </ac:spMkLst>
        </pc:spChg>
        <pc:spChg chg="mod">
          <ac:chgData name="Nguyen, Mike (MU-Student)" userId="721ad6a0-91ab-4550-8696-1243c6e5dba3" providerId="ADAL" clId="{7879299D-9B97-4716-8985-0927B9E8D34D}" dt="2021-08-13T17:44:29.463" v="2470" actId="114"/>
          <ac:spMkLst>
            <pc:docMk/>
            <pc:sldMk cId="1470195589" sldId="266"/>
            <ac:spMk id="3" creationId="{EC376751-3666-4137-BBF4-5A98D4B42C86}"/>
          </ac:spMkLst>
        </pc:spChg>
      </pc:sldChg>
      <pc:sldChg chg="modSp new mod">
        <pc:chgData name="Nguyen, Mike (MU-Student)" userId="721ad6a0-91ab-4550-8696-1243c6e5dba3" providerId="ADAL" clId="{7879299D-9B97-4716-8985-0927B9E8D34D}" dt="2021-08-13T17:44:55.215" v="2586" actId="20577"/>
        <pc:sldMkLst>
          <pc:docMk/>
          <pc:sldMk cId="1459603668" sldId="267"/>
        </pc:sldMkLst>
        <pc:spChg chg="mod">
          <ac:chgData name="Nguyen, Mike (MU-Student)" userId="721ad6a0-91ab-4550-8696-1243c6e5dba3" providerId="ADAL" clId="{7879299D-9B97-4716-8985-0927B9E8D34D}" dt="2021-08-13T17:44:44.246" v="2525" actId="20577"/>
          <ac:spMkLst>
            <pc:docMk/>
            <pc:sldMk cId="1459603668" sldId="267"/>
            <ac:spMk id="2" creationId="{B0AA177E-41B2-4D50-B883-042D868B46B6}"/>
          </ac:spMkLst>
        </pc:spChg>
        <pc:spChg chg="mod">
          <ac:chgData name="Nguyen, Mike (MU-Student)" userId="721ad6a0-91ab-4550-8696-1243c6e5dba3" providerId="ADAL" clId="{7879299D-9B97-4716-8985-0927B9E8D34D}" dt="2021-08-13T17:44:55.215" v="2586" actId="20577"/>
          <ac:spMkLst>
            <pc:docMk/>
            <pc:sldMk cId="1459603668" sldId="267"/>
            <ac:spMk id="3" creationId="{33B672ED-3B40-4DCB-955D-659F63A07265}"/>
          </ac:spMkLst>
        </pc:spChg>
      </pc:sldChg>
      <pc:sldChg chg="addSp delSp modSp new mod">
        <pc:chgData name="Nguyen, Mike (MU-Student)" userId="721ad6a0-91ab-4550-8696-1243c6e5dba3" providerId="ADAL" clId="{7879299D-9B97-4716-8985-0927B9E8D34D}" dt="2021-08-13T17:45:11.870" v="2628" actId="20577"/>
        <pc:sldMkLst>
          <pc:docMk/>
          <pc:sldMk cId="316899331" sldId="268"/>
        </pc:sldMkLst>
        <pc:spChg chg="mod">
          <ac:chgData name="Nguyen, Mike (MU-Student)" userId="721ad6a0-91ab-4550-8696-1243c6e5dba3" providerId="ADAL" clId="{7879299D-9B97-4716-8985-0927B9E8D34D}" dt="2021-08-13T17:45:11.870" v="2628" actId="20577"/>
          <ac:spMkLst>
            <pc:docMk/>
            <pc:sldMk cId="316899331" sldId="268"/>
            <ac:spMk id="2" creationId="{423A1987-0DB7-4259-948C-AFC380819083}"/>
          </ac:spMkLst>
        </pc:spChg>
        <pc:spChg chg="del">
          <ac:chgData name="Nguyen, Mike (MU-Student)" userId="721ad6a0-91ab-4550-8696-1243c6e5dba3" providerId="ADAL" clId="{7879299D-9B97-4716-8985-0927B9E8D34D}" dt="2021-08-13T17:45:03.767" v="2588" actId="478"/>
          <ac:spMkLst>
            <pc:docMk/>
            <pc:sldMk cId="316899331" sldId="268"/>
            <ac:spMk id="3" creationId="{8301FB76-AEE8-4286-A3CA-3B680D68A12B}"/>
          </ac:spMkLst>
        </pc:spChg>
        <pc:picChg chg="add mod">
          <ac:chgData name="Nguyen, Mike (MU-Student)" userId="721ad6a0-91ab-4550-8696-1243c6e5dba3" providerId="ADAL" clId="{7879299D-9B97-4716-8985-0927B9E8D34D}" dt="2021-08-13T17:45:05.348" v="2590" actId="1076"/>
          <ac:picMkLst>
            <pc:docMk/>
            <pc:sldMk cId="316899331" sldId="268"/>
            <ac:picMk id="4" creationId="{C44B1E65-833D-40E8-8E0C-1258C514C7C7}"/>
          </ac:picMkLst>
        </pc:picChg>
      </pc:sldChg>
      <pc:sldChg chg="addSp delSp modSp new mod">
        <pc:chgData name="Nguyen, Mike (MU-Student)" userId="721ad6a0-91ab-4550-8696-1243c6e5dba3" providerId="ADAL" clId="{7879299D-9B97-4716-8985-0927B9E8D34D}" dt="2021-08-13T17:45:25.132" v="2663"/>
        <pc:sldMkLst>
          <pc:docMk/>
          <pc:sldMk cId="1181108885" sldId="269"/>
        </pc:sldMkLst>
        <pc:spChg chg="mod">
          <ac:chgData name="Nguyen, Mike (MU-Student)" userId="721ad6a0-91ab-4550-8696-1243c6e5dba3" providerId="ADAL" clId="{7879299D-9B97-4716-8985-0927B9E8D34D}" dt="2021-08-13T17:45:21.654" v="2661" actId="20577"/>
          <ac:spMkLst>
            <pc:docMk/>
            <pc:sldMk cId="1181108885" sldId="269"/>
            <ac:spMk id="2" creationId="{C5F44ECF-F0B8-4E1F-B518-33BFFAF3C5B4}"/>
          </ac:spMkLst>
        </pc:spChg>
        <pc:spChg chg="del">
          <ac:chgData name="Nguyen, Mike (MU-Student)" userId="721ad6a0-91ab-4550-8696-1243c6e5dba3" providerId="ADAL" clId="{7879299D-9B97-4716-8985-0927B9E8D34D}" dt="2021-08-13T17:45:23.598" v="2662" actId="478"/>
          <ac:spMkLst>
            <pc:docMk/>
            <pc:sldMk cId="1181108885" sldId="269"/>
            <ac:spMk id="3" creationId="{6A91B9E3-CD65-4C7F-AABB-B550F506446F}"/>
          </ac:spMkLst>
        </pc:spChg>
        <pc:picChg chg="add mod">
          <ac:chgData name="Nguyen, Mike (MU-Student)" userId="721ad6a0-91ab-4550-8696-1243c6e5dba3" providerId="ADAL" clId="{7879299D-9B97-4716-8985-0927B9E8D34D}" dt="2021-08-13T17:45:25.132" v="2663"/>
          <ac:picMkLst>
            <pc:docMk/>
            <pc:sldMk cId="1181108885" sldId="269"/>
            <ac:picMk id="4" creationId="{94FB6177-629C-421F-858F-0A94CB982515}"/>
          </ac:picMkLst>
        </pc:picChg>
      </pc:sldChg>
      <pc:sldChg chg="modSp new mod">
        <pc:chgData name="Nguyen, Mike (MU-Student)" userId="721ad6a0-91ab-4550-8696-1243c6e5dba3" providerId="ADAL" clId="{7879299D-9B97-4716-8985-0927B9E8D34D}" dt="2021-08-13T17:46:18.714" v="3008" actId="313"/>
        <pc:sldMkLst>
          <pc:docMk/>
          <pc:sldMk cId="3634979238" sldId="270"/>
        </pc:sldMkLst>
        <pc:spChg chg="mod">
          <ac:chgData name="Nguyen, Mike (MU-Student)" userId="721ad6a0-91ab-4550-8696-1243c6e5dba3" providerId="ADAL" clId="{7879299D-9B97-4716-8985-0927B9E8D34D}" dt="2021-08-13T17:45:37.982" v="2697" actId="20577"/>
          <ac:spMkLst>
            <pc:docMk/>
            <pc:sldMk cId="3634979238" sldId="270"/>
            <ac:spMk id="2" creationId="{69BB149F-FFA8-4B97-BD22-70718DE866C3}"/>
          </ac:spMkLst>
        </pc:spChg>
        <pc:spChg chg="mod">
          <ac:chgData name="Nguyen, Mike (MU-Student)" userId="721ad6a0-91ab-4550-8696-1243c6e5dba3" providerId="ADAL" clId="{7879299D-9B97-4716-8985-0927B9E8D34D}" dt="2021-08-13T17:46:18.714" v="3008" actId="313"/>
          <ac:spMkLst>
            <pc:docMk/>
            <pc:sldMk cId="3634979238" sldId="270"/>
            <ac:spMk id="3" creationId="{F198CA3D-2002-4181-8FF8-E36A93196997}"/>
          </ac:spMkLst>
        </pc:spChg>
      </pc:sldChg>
      <pc:sldChg chg="modSp new mod">
        <pc:chgData name="Nguyen, Mike (MU-Student)" userId="721ad6a0-91ab-4550-8696-1243c6e5dba3" providerId="ADAL" clId="{7879299D-9B97-4716-8985-0927B9E8D34D}" dt="2021-08-13T17:47:11.981" v="3238" actId="20577"/>
        <pc:sldMkLst>
          <pc:docMk/>
          <pc:sldMk cId="3069786980" sldId="271"/>
        </pc:sldMkLst>
        <pc:spChg chg="mod">
          <ac:chgData name="Nguyen, Mike (MU-Student)" userId="721ad6a0-91ab-4550-8696-1243c6e5dba3" providerId="ADAL" clId="{7879299D-9B97-4716-8985-0927B9E8D34D}" dt="2021-08-13T17:46:33.397" v="3038" actId="20577"/>
          <ac:spMkLst>
            <pc:docMk/>
            <pc:sldMk cId="3069786980" sldId="271"/>
            <ac:spMk id="2" creationId="{30E144BC-E402-49F7-9B0F-69EF43FB962E}"/>
          </ac:spMkLst>
        </pc:spChg>
        <pc:spChg chg="mod">
          <ac:chgData name="Nguyen, Mike (MU-Student)" userId="721ad6a0-91ab-4550-8696-1243c6e5dba3" providerId="ADAL" clId="{7879299D-9B97-4716-8985-0927B9E8D34D}" dt="2021-08-13T17:47:11.981" v="3238" actId="20577"/>
          <ac:spMkLst>
            <pc:docMk/>
            <pc:sldMk cId="3069786980" sldId="271"/>
            <ac:spMk id="3" creationId="{D0333CFB-D9EF-4048-BE00-9DD957039ACA}"/>
          </ac:spMkLst>
        </pc:spChg>
      </pc:sldChg>
      <pc:sldChg chg="addSp modSp new mod">
        <pc:chgData name="Nguyen, Mike (MU-Student)" userId="721ad6a0-91ab-4550-8696-1243c6e5dba3" providerId="ADAL" clId="{7879299D-9B97-4716-8985-0927B9E8D34D}" dt="2021-08-13T17:48:03.348" v="3463" actId="1076"/>
        <pc:sldMkLst>
          <pc:docMk/>
          <pc:sldMk cId="3174736456" sldId="272"/>
        </pc:sldMkLst>
        <pc:spChg chg="mod">
          <ac:chgData name="Nguyen, Mike (MU-Student)" userId="721ad6a0-91ab-4550-8696-1243c6e5dba3" providerId="ADAL" clId="{7879299D-9B97-4716-8985-0927B9E8D34D}" dt="2021-08-13T17:47:22.468" v="3269" actId="20577"/>
          <ac:spMkLst>
            <pc:docMk/>
            <pc:sldMk cId="3174736456" sldId="272"/>
            <ac:spMk id="2" creationId="{A1669A7A-E283-4777-B822-01BE4817AAFC}"/>
          </ac:spMkLst>
        </pc:spChg>
        <pc:spChg chg="mod">
          <ac:chgData name="Nguyen, Mike (MU-Student)" userId="721ad6a0-91ab-4550-8696-1243c6e5dba3" providerId="ADAL" clId="{7879299D-9B97-4716-8985-0927B9E8D34D}" dt="2021-08-13T17:47:50.117" v="3459" actId="313"/>
          <ac:spMkLst>
            <pc:docMk/>
            <pc:sldMk cId="3174736456" sldId="272"/>
            <ac:spMk id="3" creationId="{2503AAE2-62E7-4CC0-9990-631A5D162C8F}"/>
          </ac:spMkLst>
        </pc:spChg>
        <pc:spChg chg="add mod">
          <ac:chgData name="Nguyen, Mike (MU-Student)" userId="721ad6a0-91ab-4550-8696-1243c6e5dba3" providerId="ADAL" clId="{7879299D-9B97-4716-8985-0927B9E8D34D}" dt="2021-08-13T17:48:03.348" v="3463" actId="1076"/>
          <ac:spMkLst>
            <pc:docMk/>
            <pc:sldMk cId="3174736456" sldId="272"/>
            <ac:spMk id="4" creationId="{7822EEF5-E3AB-40C0-AA36-D1660F1D91D4}"/>
          </ac:spMkLst>
        </pc:spChg>
        <pc:spChg chg="add mod">
          <ac:chgData name="Nguyen, Mike (MU-Student)" userId="721ad6a0-91ab-4550-8696-1243c6e5dba3" providerId="ADAL" clId="{7879299D-9B97-4716-8985-0927B9E8D34D}" dt="2021-08-13T17:48:01.251" v="3462" actId="1076"/>
          <ac:spMkLst>
            <pc:docMk/>
            <pc:sldMk cId="3174736456" sldId="272"/>
            <ac:spMk id="5" creationId="{BE59E72A-2D0D-4DED-B17F-505A192B543B}"/>
          </ac:spMkLst>
        </pc:spChg>
      </pc:sldChg>
      <pc:sldChg chg="addSp modSp new mod">
        <pc:chgData name="Nguyen, Mike (MU-Student)" userId="721ad6a0-91ab-4550-8696-1243c6e5dba3" providerId="ADAL" clId="{7879299D-9B97-4716-8985-0927B9E8D34D}" dt="2021-08-13T17:52:02.544" v="3707" actId="1076"/>
        <pc:sldMkLst>
          <pc:docMk/>
          <pc:sldMk cId="3577357784" sldId="273"/>
        </pc:sldMkLst>
        <pc:spChg chg="mod">
          <ac:chgData name="Nguyen, Mike (MU-Student)" userId="721ad6a0-91ab-4550-8696-1243c6e5dba3" providerId="ADAL" clId="{7879299D-9B97-4716-8985-0927B9E8D34D}" dt="2021-08-13T17:51:00.597" v="3529" actId="313"/>
          <ac:spMkLst>
            <pc:docMk/>
            <pc:sldMk cId="3577357784" sldId="273"/>
            <ac:spMk id="2" creationId="{450532EC-8FD0-4F1A-927F-0CB2DFA9EDCD}"/>
          </ac:spMkLst>
        </pc:spChg>
        <pc:spChg chg="mod">
          <ac:chgData name="Nguyen, Mike (MU-Student)" userId="721ad6a0-91ab-4550-8696-1243c6e5dba3" providerId="ADAL" clId="{7879299D-9B97-4716-8985-0927B9E8D34D}" dt="2021-08-13T17:51:42.255" v="3704" actId="20577"/>
          <ac:spMkLst>
            <pc:docMk/>
            <pc:sldMk cId="3577357784" sldId="273"/>
            <ac:spMk id="3" creationId="{DEF04D89-7334-48E2-8E12-48DC66E7E496}"/>
          </ac:spMkLst>
        </pc:spChg>
        <pc:picChg chg="add mod">
          <ac:chgData name="Nguyen, Mike (MU-Student)" userId="721ad6a0-91ab-4550-8696-1243c6e5dba3" providerId="ADAL" clId="{7879299D-9B97-4716-8985-0927B9E8D34D}" dt="2021-08-13T17:52:02.544" v="3707" actId="1076"/>
          <ac:picMkLst>
            <pc:docMk/>
            <pc:sldMk cId="3577357784" sldId="273"/>
            <ac:picMk id="4" creationId="{4639C78F-9486-4947-B037-F5BA2F21EA58}"/>
          </ac:picMkLst>
        </pc:picChg>
      </pc:sldChg>
      <pc:sldChg chg="addSp modSp new mod">
        <pc:chgData name="Nguyen, Mike (MU-Student)" userId="721ad6a0-91ab-4550-8696-1243c6e5dba3" providerId="ADAL" clId="{7879299D-9B97-4716-8985-0927B9E8D34D}" dt="2021-08-13T17:53:04.719" v="3928" actId="313"/>
        <pc:sldMkLst>
          <pc:docMk/>
          <pc:sldMk cId="659403869" sldId="274"/>
        </pc:sldMkLst>
        <pc:spChg chg="mod">
          <ac:chgData name="Nguyen, Mike (MU-Student)" userId="721ad6a0-91ab-4550-8696-1243c6e5dba3" providerId="ADAL" clId="{7879299D-9B97-4716-8985-0927B9E8D34D}" dt="2021-08-13T17:52:15.265" v="3743" actId="20577"/>
          <ac:spMkLst>
            <pc:docMk/>
            <pc:sldMk cId="659403869" sldId="274"/>
            <ac:spMk id="2" creationId="{07BFFBE9-9E3C-4B80-8C0A-305A48FE79F9}"/>
          </ac:spMkLst>
        </pc:spChg>
        <pc:spChg chg="mod">
          <ac:chgData name="Nguyen, Mike (MU-Student)" userId="721ad6a0-91ab-4550-8696-1243c6e5dba3" providerId="ADAL" clId="{7879299D-9B97-4716-8985-0927B9E8D34D}" dt="2021-08-13T17:52:40.817" v="3810" actId="20577"/>
          <ac:spMkLst>
            <pc:docMk/>
            <pc:sldMk cId="659403869" sldId="274"/>
            <ac:spMk id="3" creationId="{8C1F0588-DF07-4B6D-A881-18C19CAC90DE}"/>
          </ac:spMkLst>
        </pc:spChg>
        <pc:spChg chg="add mod">
          <ac:chgData name="Nguyen, Mike (MU-Student)" userId="721ad6a0-91ab-4550-8696-1243c6e5dba3" providerId="ADAL" clId="{7879299D-9B97-4716-8985-0927B9E8D34D}" dt="2021-08-13T17:53:04.719" v="3928" actId="313"/>
          <ac:spMkLst>
            <pc:docMk/>
            <pc:sldMk cId="659403869" sldId="274"/>
            <ac:spMk id="4" creationId="{DFFD1EF8-C36A-4A41-B4F3-D8189027791A}"/>
          </ac:spMkLst>
        </pc:spChg>
      </pc:sldChg>
      <pc:sldChg chg="addSp modSp new mod">
        <pc:chgData name="Nguyen, Mike (MU-Student)" userId="721ad6a0-91ab-4550-8696-1243c6e5dba3" providerId="ADAL" clId="{7879299D-9B97-4716-8985-0927B9E8D34D}" dt="2021-08-13T17:53:32.115" v="4000" actId="313"/>
        <pc:sldMkLst>
          <pc:docMk/>
          <pc:sldMk cId="1213355664" sldId="275"/>
        </pc:sldMkLst>
        <pc:spChg chg="mod">
          <ac:chgData name="Nguyen, Mike (MU-Student)" userId="721ad6a0-91ab-4550-8696-1243c6e5dba3" providerId="ADAL" clId="{7879299D-9B97-4716-8985-0927B9E8D34D}" dt="2021-08-13T17:53:24.233" v="3975" actId="313"/>
          <ac:spMkLst>
            <pc:docMk/>
            <pc:sldMk cId="1213355664" sldId="275"/>
            <ac:spMk id="2" creationId="{BD980179-955F-413C-9E4A-AF7C877DFB66}"/>
          </ac:spMkLst>
        </pc:spChg>
        <pc:spChg chg="mod">
          <ac:chgData name="Nguyen, Mike (MU-Student)" userId="721ad6a0-91ab-4550-8696-1243c6e5dba3" providerId="ADAL" clId="{7879299D-9B97-4716-8985-0927B9E8D34D}" dt="2021-08-13T17:53:32.115" v="4000" actId="313"/>
          <ac:spMkLst>
            <pc:docMk/>
            <pc:sldMk cId="1213355664" sldId="275"/>
            <ac:spMk id="3" creationId="{8CA50694-CA9D-4B5C-8AC0-A09DF02E3422}"/>
          </ac:spMkLst>
        </pc:spChg>
        <pc:picChg chg="add mod">
          <ac:chgData name="Nguyen, Mike (MU-Student)" userId="721ad6a0-91ab-4550-8696-1243c6e5dba3" providerId="ADAL" clId="{7879299D-9B97-4716-8985-0927B9E8D34D}" dt="2021-08-13T17:53:30.993" v="3999"/>
          <ac:picMkLst>
            <pc:docMk/>
            <pc:sldMk cId="1213355664" sldId="275"/>
            <ac:picMk id="4" creationId="{FEB87134-63D3-4CEA-863E-D4B0A73057A1}"/>
          </ac:picMkLst>
        </pc:picChg>
      </pc:sldChg>
      <pc:sldChg chg="modSp new mod">
        <pc:chgData name="Nguyen, Mike (MU-Student)" userId="721ad6a0-91ab-4550-8696-1243c6e5dba3" providerId="ADAL" clId="{7879299D-9B97-4716-8985-0927B9E8D34D}" dt="2021-08-13T17:54:25.313" v="4195" actId="313"/>
        <pc:sldMkLst>
          <pc:docMk/>
          <pc:sldMk cId="3174162537" sldId="276"/>
        </pc:sldMkLst>
        <pc:spChg chg="mod">
          <ac:chgData name="Nguyen, Mike (MU-Student)" userId="721ad6a0-91ab-4550-8696-1243c6e5dba3" providerId="ADAL" clId="{7879299D-9B97-4716-8985-0927B9E8D34D}" dt="2021-08-13T17:54:25.313" v="4195" actId="313"/>
          <ac:spMkLst>
            <pc:docMk/>
            <pc:sldMk cId="3174162537" sldId="276"/>
            <ac:spMk id="2" creationId="{D6D3E357-98E0-461C-AEAE-A165A129D166}"/>
          </ac:spMkLst>
        </pc:spChg>
        <pc:spChg chg="mod">
          <ac:chgData name="Nguyen, Mike (MU-Student)" userId="721ad6a0-91ab-4550-8696-1243c6e5dba3" providerId="ADAL" clId="{7879299D-9B97-4716-8985-0927B9E8D34D}" dt="2021-08-13T17:54:23.583" v="4194" actId="20577"/>
          <ac:spMkLst>
            <pc:docMk/>
            <pc:sldMk cId="3174162537" sldId="276"/>
            <ac:spMk id="3" creationId="{31D696EF-EBF0-435D-9860-647548D05598}"/>
          </ac:spMkLst>
        </pc:spChg>
      </pc:sldChg>
      <pc:sldChg chg="modSp new mod modNotesTx">
        <pc:chgData name="Nguyen, Mike (MU-Student)" userId="721ad6a0-91ab-4550-8696-1243c6e5dba3" providerId="ADAL" clId="{7879299D-9B97-4716-8985-0927B9E8D34D}" dt="2021-08-13T17:54:54.868" v="4242"/>
        <pc:sldMkLst>
          <pc:docMk/>
          <pc:sldMk cId="787556581" sldId="277"/>
        </pc:sldMkLst>
        <pc:spChg chg="mod">
          <ac:chgData name="Nguyen, Mike (MU-Student)" userId="721ad6a0-91ab-4550-8696-1243c6e5dba3" providerId="ADAL" clId="{7879299D-9B97-4716-8985-0927B9E8D34D}" dt="2021-08-13T17:54:44.471" v="4240" actId="313"/>
          <ac:spMkLst>
            <pc:docMk/>
            <pc:sldMk cId="787556581" sldId="277"/>
            <ac:spMk id="2" creationId="{2D978AE8-1AE3-4E49-B0C1-94925A3D4E98}"/>
          </ac:spMkLst>
        </pc:spChg>
        <pc:spChg chg="mod">
          <ac:chgData name="Nguyen, Mike (MU-Student)" userId="721ad6a0-91ab-4550-8696-1243c6e5dba3" providerId="ADAL" clId="{7879299D-9B97-4716-8985-0927B9E8D34D}" dt="2021-08-13T17:54:54.868" v="4242"/>
          <ac:spMkLst>
            <pc:docMk/>
            <pc:sldMk cId="787556581" sldId="277"/>
            <ac:spMk id="3" creationId="{03589771-679B-4271-9281-4E623AA9A123}"/>
          </ac:spMkLst>
        </pc:spChg>
      </pc:sldChg>
      <pc:sldChg chg="addSp modSp new mod">
        <pc:chgData name="Nguyen, Mike (MU-Student)" userId="721ad6a0-91ab-4550-8696-1243c6e5dba3" providerId="ADAL" clId="{7879299D-9B97-4716-8985-0927B9E8D34D}" dt="2021-08-13T17:55:47.845" v="4461" actId="1076"/>
        <pc:sldMkLst>
          <pc:docMk/>
          <pc:sldMk cId="2970659796" sldId="278"/>
        </pc:sldMkLst>
        <pc:spChg chg="mod">
          <ac:chgData name="Nguyen, Mike (MU-Student)" userId="721ad6a0-91ab-4550-8696-1243c6e5dba3" providerId="ADAL" clId="{7879299D-9B97-4716-8985-0927B9E8D34D}" dt="2021-08-13T17:55:06.838" v="4262" actId="20577"/>
          <ac:spMkLst>
            <pc:docMk/>
            <pc:sldMk cId="2970659796" sldId="278"/>
            <ac:spMk id="2" creationId="{52022795-9849-4822-9034-365A7FD65867}"/>
          </ac:spMkLst>
        </pc:spChg>
        <pc:spChg chg="mod">
          <ac:chgData name="Nguyen, Mike (MU-Student)" userId="721ad6a0-91ab-4550-8696-1243c6e5dba3" providerId="ADAL" clId="{7879299D-9B97-4716-8985-0927B9E8D34D}" dt="2021-08-13T17:55:37.743" v="4459" actId="20577"/>
          <ac:spMkLst>
            <pc:docMk/>
            <pc:sldMk cId="2970659796" sldId="278"/>
            <ac:spMk id="3" creationId="{4A4BEF17-552C-463E-88FC-59A8B4C2B76F}"/>
          </ac:spMkLst>
        </pc:spChg>
        <pc:spChg chg="add mod">
          <ac:chgData name="Nguyen, Mike (MU-Student)" userId="721ad6a0-91ab-4550-8696-1243c6e5dba3" providerId="ADAL" clId="{7879299D-9B97-4716-8985-0927B9E8D34D}" dt="2021-08-13T17:55:47.845" v="4461" actId="1076"/>
          <ac:spMkLst>
            <pc:docMk/>
            <pc:sldMk cId="2970659796" sldId="278"/>
            <ac:spMk id="4" creationId="{ED87D35E-8D35-4FF2-AA28-63309AB279BE}"/>
          </ac:spMkLst>
        </pc:spChg>
      </pc:sldChg>
      <pc:sldChg chg="modSp new mod">
        <pc:chgData name="Nguyen, Mike (MU-Student)" userId="721ad6a0-91ab-4550-8696-1243c6e5dba3" providerId="ADAL" clId="{7879299D-9B97-4716-8985-0927B9E8D34D}" dt="2021-08-13T17:56:05.661" v="4494" actId="20577"/>
        <pc:sldMkLst>
          <pc:docMk/>
          <pc:sldMk cId="2652531916" sldId="279"/>
        </pc:sldMkLst>
        <pc:spChg chg="mod">
          <ac:chgData name="Nguyen, Mike (MU-Student)" userId="721ad6a0-91ab-4550-8696-1243c6e5dba3" providerId="ADAL" clId="{7879299D-9B97-4716-8985-0927B9E8D34D}" dt="2021-08-13T17:56:05.661" v="4494" actId="20577"/>
          <ac:spMkLst>
            <pc:docMk/>
            <pc:sldMk cId="2652531916" sldId="279"/>
            <ac:spMk id="2" creationId="{DE25C7FD-28D4-4043-8795-AC54DF9A4494}"/>
          </ac:spMkLst>
        </pc:spChg>
      </pc:sldChg>
      <pc:sldChg chg="add">
        <pc:chgData name="Nguyen, Mike (MU-Student)" userId="721ad6a0-91ab-4550-8696-1243c6e5dba3" providerId="ADAL" clId="{7879299D-9B97-4716-8985-0927B9E8D34D}" dt="2021-08-13T17:56:08.364" v="4495"/>
        <pc:sldMkLst>
          <pc:docMk/>
          <pc:sldMk cId="2754712626" sldId="280"/>
        </pc:sldMkLst>
      </pc:sldChg>
      <pc:sldChg chg="addSp modSp add mod">
        <pc:chgData name="Nguyen, Mike (MU-Student)" userId="721ad6a0-91ab-4550-8696-1243c6e5dba3" providerId="ADAL" clId="{7879299D-9B97-4716-8985-0927B9E8D34D}" dt="2021-08-13T17:57:14.788" v="4728" actId="1076"/>
        <pc:sldMkLst>
          <pc:docMk/>
          <pc:sldMk cId="3506004623" sldId="281"/>
        </pc:sldMkLst>
        <pc:spChg chg="mod">
          <ac:chgData name="Nguyen, Mike (MU-Student)" userId="721ad6a0-91ab-4550-8696-1243c6e5dba3" providerId="ADAL" clId="{7879299D-9B97-4716-8985-0927B9E8D34D}" dt="2021-08-13T17:56:54.197" v="4721" actId="313"/>
          <ac:spMkLst>
            <pc:docMk/>
            <pc:sldMk cId="3506004623" sldId="281"/>
            <ac:spMk id="3" creationId="{60EDBEF5-DF1B-4057-A6F6-3EDDE1C0C075}"/>
          </ac:spMkLst>
        </pc:spChg>
        <pc:spChg chg="add mod">
          <ac:chgData name="Nguyen, Mike (MU-Student)" userId="721ad6a0-91ab-4550-8696-1243c6e5dba3" providerId="ADAL" clId="{7879299D-9B97-4716-8985-0927B9E8D34D}" dt="2021-08-13T17:57:08.789" v="4726" actId="1076"/>
          <ac:spMkLst>
            <pc:docMk/>
            <pc:sldMk cId="3506004623" sldId="281"/>
            <ac:spMk id="5" creationId="{A4377EB9-83CD-4059-B640-EB9489FA3554}"/>
          </ac:spMkLst>
        </pc:spChg>
        <pc:spChg chg="add mod">
          <ac:chgData name="Nguyen, Mike (MU-Student)" userId="721ad6a0-91ab-4550-8696-1243c6e5dba3" providerId="ADAL" clId="{7879299D-9B97-4716-8985-0927B9E8D34D}" dt="2021-08-13T17:57:14.788" v="4728" actId="1076"/>
          <ac:spMkLst>
            <pc:docMk/>
            <pc:sldMk cId="3506004623" sldId="281"/>
            <ac:spMk id="6" creationId="{80760827-FBCD-4AB5-96B4-E90780958B9C}"/>
          </ac:spMkLst>
        </pc:spChg>
        <pc:picChg chg="add mod">
          <ac:chgData name="Nguyen, Mike (MU-Student)" userId="721ad6a0-91ab-4550-8696-1243c6e5dba3" providerId="ADAL" clId="{7879299D-9B97-4716-8985-0927B9E8D34D}" dt="2021-08-13T17:57:04.533" v="4724" actId="1076"/>
          <ac:picMkLst>
            <pc:docMk/>
            <pc:sldMk cId="3506004623" sldId="281"/>
            <ac:picMk id="4" creationId="{613047D0-E8FF-4139-B815-6D621FDAB106}"/>
          </ac:picMkLst>
        </pc:picChg>
      </pc:sldChg>
      <pc:sldChg chg="modSp add mod">
        <pc:chgData name="Nguyen, Mike (MU-Student)" userId="721ad6a0-91ab-4550-8696-1243c6e5dba3" providerId="ADAL" clId="{7879299D-9B97-4716-8985-0927B9E8D34D}" dt="2021-08-13T17:58:13.943" v="5023" actId="313"/>
        <pc:sldMkLst>
          <pc:docMk/>
          <pc:sldMk cId="3013679236" sldId="282"/>
        </pc:sldMkLst>
        <pc:spChg chg="mod">
          <ac:chgData name="Nguyen, Mike (MU-Student)" userId="721ad6a0-91ab-4550-8696-1243c6e5dba3" providerId="ADAL" clId="{7879299D-9B97-4716-8985-0927B9E8D34D}" dt="2021-08-13T17:58:13.943" v="5023" actId="313"/>
          <ac:spMkLst>
            <pc:docMk/>
            <pc:sldMk cId="3013679236" sldId="282"/>
            <ac:spMk id="3" creationId="{60EDBEF5-DF1B-4057-A6F6-3EDDE1C0C075}"/>
          </ac:spMkLst>
        </pc:spChg>
      </pc:sldChg>
      <pc:sldChg chg="addSp modSp add mod">
        <pc:chgData name="Nguyen, Mike (MU-Student)" userId="721ad6a0-91ab-4550-8696-1243c6e5dba3" providerId="ADAL" clId="{7879299D-9B97-4716-8985-0927B9E8D34D}" dt="2021-08-13T17:58:41.549" v="5074" actId="1076"/>
        <pc:sldMkLst>
          <pc:docMk/>
          <pc:sldMk cId="1412547363" sldId="283"/>
        </pc:sldMkLst>
        <pc:spChg chg="mod">
          <ac:chgData name="Nguyen, Mike (MU-Student)" userId="721ad6a0-91ab-4550-8696-1243c6e5dba3" providerId="ADAL" clId="{7879299D-9B97-4716-8985-0927B9E8D34D}" dt="2021-08-13T17:58:37.949" v="5072" actId="20577"/>
          <ac:spMkLst>
            <pc:docMk/>
            <pc:sldMk cId="1412547363" sldId="283"/>
            <ac:spMk id="3" creationId="{60EDBEF5-DF1B-4057-A6F6-3EDDE1C0C075}"/>
          </ac:spMkLst>
        </pc:spChg>
        <pc:spChg chg="add mod">
          <ac:chgData name="Nguyen, Mike (MU-Student)" userId="721ad6a0-91ab-4550-8696-1243c6e5dba3" providerId="ADAL" clId="{7879299D-9B97-4716-8985-0927B9E8D34D}" dt="2021-08-13T17:58:41.549" v="5074" actId="1076"/>
          <ac:spMkLst>
            <pc:docMk/>
            <pc:sldMk cId="1412547363" sldId="283"/>
            <ac:spMk id="5" creationId="{93A8726D-1563-4CBE-9C8F-266E5BEEDEEE}"/>
          </ac:spMkLst>
        </pc:spChg>
        <pc:picChg chg="add mod">
          <ac:chgData name="Nguyen, Mike (MU-Student)" userId="721ad6a0-91ab-4550-8696-1243c6e5dba3" providerId="ADAL" clId="{7879299D-9B97-4716-8985-0927B9E8D34D}" dt="2021-08-13T17:58:41.549" v="5074" actId="1076"/>
          <ac:picMkLst>
            <pc:docMk/>
            <pc:sldMk cId="1412547363" sldId="283"/>
            <ac:picMk id="4" creationId="{4BCF7729-A978-46E5-B6FF-C0A7B3F2DDA8}"/>
          </ac:picMkLst>
        </pc:picChg>
      </pc:sldChg>
      <pc:sldChg chg="addSp modSp add mod">
        <pc:chgData name="Nguyen, Mike (MU-Student)" userId="721ad6a0-91ab-4550-8696-1243c6e5dba3" providerId="ADAL" clId="{7879299D-9B97-4716-8985-0927B9E8D34D}" dt="2021-08-13T17:59:12.123" v="5205" actId="1076"/>
        <pc:sldMkLst>
          <pc:docMk/>
          <pc:sldMk cId="1917150679" sldId="284"/>
        </pc:sldMkLst>
        <pc:spChg chg="mod">
          <ac:chgData name="Nguyen, Mike (MU-Student)" userId="721ad6a0-91ab-4550-8696-1243c6e5dba3" providerId="ADAL" clId="{7879299D-9B97-4716-8985-0927B9E8D34D}" dt="2021-08-13T17:58:54.308" v="5104" actId="20577"/>
          <ac:spMkLst>
            <pc:docMk/>
            <pc:sldMk cId="1917150679" sldId="284"/>
            <ac:spMk id="2" creationId="{DE25C7FD-28D4-4043-8795-AC54DF9A4494}"/>
          </ac:spMkLst>
        </pc:spChg>
        <pc:spChg chg="mod">
          <ac:chgData name="Nguyen, Mike (MU-Student)" userId="721ad6a0-91ab-4550-8696-1243c6e5dba3" providerId="ADAL" clId="{7879299D-9B97-4716-8985-0927B9E8D34D}" dt="2021-08-13T17:59:08.156" v="5203" actId="20577"/>
          <ac:spMkLst>
            <pc:docMk/>
            <pc:sldMk cId="1917150679" sldId="284"/>
            <ac:spMk id="3" creationId="{60EDBEF5-DF1B-4057-A6F6-3EDDE1C0C075}"/>
          </ac:spMkLst>
        </pc:spChg>
        <pc:picChg chg="add mod">
          <ac:chgData name="Nguyen, Mike (MU-Student)" userId="721ad6a0-91ab-4550-8696-1243c6e5dba3" providerId="ADAL" clId="{7879299D-9B97-4716-8985-0927B9E8D34D}" dt="2021-08-13T17:59:12.123" v="5205" actId="1076"/>
          <ac:picMkLst>
            <pc:docMk/>
            <pc:sldMk cId="1917150679" sldId="284"/>
            <ac:picMk id="4" creationId="{097BEC83-2460-4D4F-99B9-BFBB7E0A13A7}"/>
          </ac:picMkLst>
        </pc:picChg>
      </pc:sldChg>
      <pc:sldChg chg="addSp delSp modSp new mod">
        <pc:chgData name="Nguyen, Mike (MU-Student)" userId="721ad6a0-91ab-4550-8696-1243c6e5dba3" providerId="ADAL" clId="{7879299D-9B97-4716-8985-0927B9E8D34D}" dt="2021-08-13T18:02:12.346" v="5743" actId="14100"/>
        <pc:sldMkLst>
          <pc:docMk/>
          <pc:sldMk cId="1655829944" sldId="285"/>
        </pc:sldMkLst>
        <pc:spChg chg="mod">
          <ac:chgData name="Nguyen, Mike (MU-Student)" userId="721ad6a0-91ab-4550-8696-1243c6e5dba3" providerId="ADAL" clId="{7879299D-9B97-4716-8985-0927B9E8D34D}" dt="2021-08-13T17:59:33.586" v="5247" actId="313"/>
          <ac:spMkLst>
            <pc:docMk/>
            <pc:sldMk cId="1655829944" sldId="285"/>
            <ac:spMk id="2" creationId="{2FD1AFCF-C396-4202-99C5-393F0B7337E0}"/>
          </ac:spMkLst>
        </pc:spChg>
        <pc:spChg chg="add del mod">
          <ac:chgData name="Nguyen, Mike (MU-Student)" userId="721ad6a0-91ab-4550-8696-1243c6e5dba3" providerId="ADAL" clId="{7879299D-9B97-4716-8985-0927B9E8D34D}" dt="2021-08-13T18:01:28.785" v="5740" actId="313"/>
          <ac:spMkLst>
            <pc:docMk/>
            <pc:sldMk cId="1655829944" sldId="285"/>
            <ac:spMk id="3" creationId="{6236CCAC-A5CC-4CCC-B32D-292F54386B38}"/>
          </ac:spMkLst>
        </pc:spChg>
        <pc:spChg chg="add del mod">
          <ac:chgData name="Nguyen, Mike (MU-Student)" userId="721ad6a0-91ab-4550-8696-1243c6e5dba3" providerId="ADAL" clId="{7879299D-9B97-4716-8985-0927B9E8D34D}" dt="2021-08-13T18:01:18.422" v="5734" actId="478"/>
          <ac:spMkLst>
            <pc:docMk/>
            <pc:sldMk cId="1655829944" sldId="285"/>
            <ac:spMk id="4" creationId="{0A6F63BB-BEE9-4CE6-8D4E-73807421E576}"/>
          </ac:spMkLst>
        </pc:spChg>
        <pc:picChg chg="add del mod">
          <ac:chgData name="Nguyen, Mike (MU-Student)" userId="721ad6a0-91ab-4550-8696-1243c6e5dba3" providerId="ADAL" clId="{7879299D-9B97-4716-8985-0927B9E8D34D}" dt="2021-08-13T18:01:20.021" v="5735"/>
          <ac:picMkLst>
            <pc:docMk/>
            <pc:sldMk cId="1655829944" sldId="285"/>
            <ac:picMk id="1026" creationId="{938CC7A1-7A44-4F21-90AA-736D6ACCCA9C}"/>
          </ac:picMkLst>
        </pc:picChg>
        <pc:picChg chg="add mod">
          <ac:chgData name="Nguyen, Mike (MU-Student)" userId="721ad6a0-91ab-4550-8696-1243c6e5dba3" providerId="ADAL" clId="{7879299D-9B97-4716-8985-0927B9E8D34D}" dt="2021-08-13T18:02:12.346" v="5743" actId="14100"/>
          <ac:picMkLst>
            <pc:docMk/>
            <pc:sldMk cId="1655829944" sldId="285"/>
            <ac:picMk id="1028" creationId="{B7296EFD-C307-452D-B8AC-B1DB9D807790}"/>
          </ac:picMkLst>
        </pc:picChg>
      </pc:sldChg>
      <pc:sldChg chg="modSp new mod">
        <pc:chgData name="Nguyen, Mike (MU-Student)" userId="721ad6a0-91ab-4550-8696-1243c6e5dba3" providerId="ADAL" clId="{7879299D-9B97-4716-8985-0927B9E8D34D}" dt="2021-08-13T18:03:56.800" v="6224" actId="20577"/>
        <pc:sldMkLst>
          <pc:docMk/>
          <pc:sldMk cId="815604095" sldId="286"/>
        </pc:sldMkLst>
        <pc:spChg chg="mod">
          <ac:chgData name="Nguyen, Mike (MU-Student)" userId="721ad6a0-91ab-4550-8696-1243c6e5dba3" providerId="ADAL" clId="{7879299D-9B97-4716-8985-0927B9E8D34D}" dt="2021-08-13T18:02:45.733" v="5788" actId="313"/>
          <ac:spMkLst>
            <pc:docMk/>
            <pc:sldMk cId="815604095" sldId="286"/>
            <ac:spMk id="2" creationId="{BCCEB59C-FA41-4C01-A00B-39E0858970C3}"/>
          </ac:spMkLst>
        </pc:spChg>
        <pc:spChg chg="mod">
          <ac:chgData name="Nguyen, Mike (MU-Student)" userId="721ad6a0-91ab-4550-8696-1243c6e5dba3" providerId="ADAL" clId="{7879299D-9B97-4716-8985-0927B9E8D34D}" dt="2021-08-13T18:03:56.800" v="6224" actId="20577"/>
          <ac:spMkLst>
            <pc:docMk/>
            <pc:sldMk cId="815604095" sldId="286"/>
            <ac:spMk id="3" creationId="{26B332BA-53E7-4150-817B-E62239C55A16}"/>
          </ac:spMkLst>
        </pc:spChg>
      </pc:sldChg>
      <pc:sldChg chg="modSp new mod">
        <pc:chgData name="Nguyen, Mike (MU-Student)" userId="721ad6a0-91ab-4550-8696-1243c6e5dba3" providerId="ADAL" clId="{7879299D-9B97-4716-8985-0927B9E8D34D}" dt="2021-08-13T18:06:35.100" v="6662" actId="313"/>
        <pc:sldMkLst>
          <pc:docMk/>
          <pc:sldMk cId="615995142" sldId="287"/>
        </pc:sldMkLst>
        <pc:spChg chg="mod">
          <ac:chgData name="Nguyen, Mike (MU-Student)" userId="721ad6a0-91ab-4550-8696-1243c6e5dba3" providerId="ADAL" clId="{7879299D-9B97-4716-8985-0927B9E8D34D}" dt="2021-08-13T18:04:40.068" v="6283" actId="313"/>
          <ac:spMkLst>
            <pc:docMk/>
            <pc:sldMk cId="615995142" sldId="287"/>
            <ac:spMk id="2" creationId="{7D552B91-4A15-43D7-8A26-2E93B2D23830}"/>
          </ac:spMkLst>
        </pc:spChg>
        <pc:spChg chg="mod">
          <ac:chgData name="Nguyen, Mike (MU-Student)" userId="721ad6a0-91ab-4550-8696-1243c6e5dba3" providerId="ADAL" clId="{7879299D-9B97-4716-8985-0927B9E8D34D}" dt="2021-08-13T18:06:35.100" v="6662" actId="313"/>
          <ac:spMkLst>
            <pc:docMk/>
            <pc:sldMk cId="615995142" sldId="287"/>
            <ac:spMk id="3" creationId="{C997F200-61F5-4213-AE04-0003AD13711D}"/>
          </ac:spMkLst>
        </pc:spChg>
      </pc:sldChg>
      <pc:sldChg chg="modSp new mod">
        <pc:chgData name="Nguyen, Mike (MU-Student)" userId="721ad6a0-91ab-4550-8696-1243c6e5dba3" providerId="ADAL" clId="{7879299D-9B97-4716-8985-0927B9E8D34D}" dt="2021-08-13T18:10:09.414" v="7008" actId="20577"/>
        <pc:sldMkLst>
          <pc:docMk/>
          <pc:sldMk cId="4031864354" sldId="288"/>
        </pc:sldMkLst>
        <pc:spChg chg="mod">
          <ac:chgData name="Nguyen, Mike (MU-Student)" userId="721ad6a0-91ab-4550-8696-1243c6e5dba3" providerId="ADAL" clId="{7879299D-9B97-4716-8985-0927B9E8D34D}" dt="2021-08-13T18:08:41.023" v="6724" actId="20577"/>
          <ac:spMkLst>
            <pc:docMk/>
            <pc:sldMk cId="4031864354" sldId="288"/>
            <ac:spMk id="2" creationId="{5642711A-385D-4678-A6D5-B84737F45102}"/>
          </ac:spMkLst>
        </pc:spChg>
        <pc:spChg chg="mod">
          <ac:chgData name="Nguyen, Mike (MU-Student)" userId="721ad6a0-91ab-4550-8696-1243c6e5dba3" providerId="ADAL" clId="{7879299D-9B97-4716-8985-0927B9E8D34D}" dt="2021-08-13T18:10:09.414" v="7008" actId="20577"/>
          <ac:spMkLst>
            <pc:docMk/>
            <pc:sldMk cId="4031864354" sldId="288"/>
            <ac:spMk id="3" creationId="{EE741E4A-07F5-4783-91DA-F9756B518DB7}"/>
          </ac:spMkLst>
        </pc:spChg>
      </pc:sldChg>
      <pc:sldChg chg="modSp new mod">
        <pc:chgData name="Nguyen, Mike (MU-Student)" userId="721ad6a0-91ab-4550-8696-1243c6e5dba3" providerId="ADAL" clId="{7879299D-9B97-4716-8985-0927B9E8D34D}" dt="2021-08-13T18:12:20.063" v="7637" actId="313"/>
        <pc:sldMkLst>
          <pc:docMk/>
          <pc:sldMk cId="3949699634" sldId="289"/>
        </pc:sldMkLst>
        <pc:spChg chg="mod">
          <ac:chgData name="Nguyen, Mike (MU-Student)" userId="721ad6a0-91ab-4550-8696-1243c6e5dba3" providerId="ADAL" clId="{7879299D-9B97-4716-8985-0927B9E8D34D}" dt="2021-08-13T18:10:36.895" v="7063" actId="313"/>
          <ac:spMkLst>
            <pc:docMk/>
            <pc:sldMk cId="3949699634" sldId="289"/>
            <ac:spMk id="2" creationId="{70AD1297-BE78-4E20-8DEE-8399013B3507}"/>
          </ac:spMkLst>
        </pc:spChg>
        <pc:spChg chg="mod">
          <ac:chgData name="Nguyen, Mike (MU-Student)" userId="721ad6a0-91ab-4550-8696-1243c6e5dba3" providerId="ADAL" clId="{7879299D-9B97-4716-8985-0927B9E8D34D}" dt="2021-08-13T18:12:20.063" v="7637" actId="313"/>
          <ac:spMkLst>
            <pc:docMk/>
            <pc:sldMk cId="3949699634" sldId="289"/>
            <ac:spMk id="3" creationId="{5B78F2B9-1B1C-4B2B-94CE-0F665CF758AD}"/>
          </ac:spMkLst>
        </pc:spChg>
      </pc:sldChg>
      <pc:sldChg chg="modSp new mod">
        <pc:chgData name="Nguyen, Mike (MU-Student)" userId="721ad6a0-91ab-4550-8696-1243c6e5dba3" providerId="ADAL" clId="{7879299D-9B97-4716-8985-0927B9E8D34D}" dt="2021-08-13T18:12:58.918" v="7830" actId="20577"/>
        <pc:sldMkLst>
          <pc:docMk/>
          <pc:sldMk cId="2719886989" sldId="290"/>
        </pc:sldMkLst>
        <pc:spChg chg="mod">
          <ac:chgData name="Nguyen, Mike (MU-Student)" userId="721ad6a0-91ab-4550-8696-1243c6e5dba3" providerId="ADAL" clId="{7879299D-9B97-4716-8985-0927B9E8D34D}" dt="2021-08-13T18:12:35.133" v="7665" actId="20577"/>
          <ac:spMkLst>
            <pc:docMk/>
            <pc:sldMk cId="2719886989" sldId="290"/>
            <ac:spMk id="2" creationId="{7E4D376B-7184-4D9C-B69A-4E72ECF8114D}"/>
          </ac:spMkLst>
        </pc:spChg>
        <pc:spChg chg="mod">
          <ac:chgData name="Nguyen, Mike (MU-Student)" userId="721ad6a0-91ab-4550-8696-1243c6e5dba3" providerId="ADAL" clId="{7879299D-9B97-4716-8985-0927B9E8D34D}" dt="2021-08-13T18:12:58.918" v="7830" actId="20577"/>
          <ac:spMkLst>
            <pc:docMk/>
            <pc:sldMk cId="2719886989" sldId="290"/>
            <ac:spMk id="3" creationId="{1C559F98-2871-4A0C-96E2-F87F72F0CE3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8/27/2021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Filter: A question used to determine if a respondent is likely to possess the knowledge being sought; also used to determine if an individual qualifies as a member of the defined population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Telescoping error: A type of error resulting form the fact hat most people remember an event as having occurred more recently than it did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loss: A type of error caused by a respondent’s forgetting that an event happened at all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38506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Randomized response model: An interviewing technique in which potentially embarrassing and relatively innocuous questions are paired, the question the respondent answer is randomly determined but is unknown to the interviewer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752595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PSU stat https://online.stat.psu.edu/stat506/lesson/12/12.3</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221126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 2(128/400 – ¼) = 0.14 </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4270063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Source: </a:t>
            </a:r>
            <a:r>
              <a:rPr lang="en-US" sz="1200" dirty="0"/>
              <a:t>“Guide to Writing Survey Questions,” Management Analysis and Development, downloaded from http://www.mad.state.mn.us/ on October 25, 2012.</a:t>
            </a:r>
            <a:endParaRPr lang="en-US" sz="20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2639339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Designing the Data Collection Form for Communication Data</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D1FFB-E2B1-404D-8E75-8EB26638E8DB}"/>
              </a:ext>
            </a:extLst>
          </p:cNvPr>
          <p:cNvSpPr>
            <a:spLocks noGrp="1"/>
          </p:cNvSpPr>
          <p:nvPr>
            <p:ph type="title"/>
          </p:nvPr>
        </p:nvSpPr>
        <p:spPr/>
        <p:txBody>
          <a:bodyPr/>
          <a:lstStyle/>
          <a:p>
            <a:r>
              <a:rPr lang="en-US" dirty="0"/>
              <a:t>Bonus Question (Extra Credit)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9F9B01-7D50-4A69-B3FD-E0ED5B8382D2}"/>
                  </a:ext>
                </a:extLst>
              </p:cNvPr>
              <p:cNvSpPr>
                <a:spLocks noGrp="1"/>
              </p:cNvSpPr>
              <p:nvPr>
                <p:ph idx="1"/>
              </p:nvPr>
            </p:nvSpPr>
            <p:spPr/>
            <p:txBody>
              <a:bodyPr/>
              <a:lstStyle/>
              <a:p>
                <a:r>
                  <a:rPr lang="en-US" dirty="0"/>
                  <a:t>Q1: have you falsified your tax return? Yes or no </a:t>
                </a:r>
              </a:p>
              <a:p>
                <a:r>
                  <a:rPr lang="en-US" dirty="0" err="1"/>
                  <a:t>Q2</a:t>
                </a:r>
                <a:r>
                  <a:rPr lang="en-US" dirty="0"/>
                  <a:t>: Is the second hand of your watch between 0 and 30?</a:t>
                </a:r>
              </a:p>
              <a:p>
                <a:r>
                  <a:rPr lang="en-US" dirty="0"/>
                  <a:t>N = 400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=128</m:t>
                    </m:r>
                  </m:oMath>
                </a14:m>
                <a:endParaRPr lang="en-US" dirty="0"/>
              </a:p>
              <a:p>
                <a:r>
                  <a:rPr lang="en-US" dirty="0"/>
                  <a:t>What is the estimated proportion of people who have falsified their tax return before?</a:t>
                </a:r>
              </a:p>
              <a:p>
                <a:pPr lvl="1"/>
                <a:endParaRPr lang="en-US" dirty="0"/>
              </a:p>
            </p:txBody>
          </p:sp>
        </mc:Choice>
        <mc:Fallback xmlns="">
          <p:sp>
            <p:nvSpPr>
              <p:cNvPr id="3" name="Content Placeholder 2">
                <a:extLst>
                  <a:ext uri="{FF2B5EF4-FFF2-40B4-BE49-F238E27FC236}">
                    <a16:creationId xmlns:a16="http://schemas.microsoft.com/office/drawing/2014/main" id="{CD9F9B01-7D50-4A69-B3FD-E0ED5B8382D2}"/>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605246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34A7A-52FB-4EE6-A6B3-36766ED23F2E}"/>
              </a:ext>
            </a:extLst>
          </p:cNvPr>
          <p:cNvSpPr>
            <a:spLocks noGrp="1"/>
          </p:cNvSpPr>
          <p:nvPr>
            <p:ph type="title"/>
          </p:nvPr>
        </p:nvSpPr>
        <p:spPr/>
        <p:txBody>
          <a:bodyPr/>
          <a:lstStyle/>
          <a:p>
            <a:r>
              <a:rPr lang="en-US" dirty="0" err="1"/>
              <a:t>Counterbiasing</a:t>
            </a:r>
            <a:r>
              <a:rPr lang="en-US" dirty="0"/>
              <a:t> Statement</a:t>
            </a:r>
          </a:p>
        </p:txBody>
      </p:sp>
      <p:sp>
        <p:nvSpPr>
          <p:cNvPr id="3" name="Content Placeholder 2">
            <a:extLst>
              <a:ext uri="{FF2B5EF4-FFF2-40B4-BE49-F238E27FC236}">
                <a16:creationId xmlns:a16="http://schemas.microsoft.com/office/drawing/2014/main" id="{EC376751-3666-4137-BBF4-5A98D4B42C86}"/>
              </a:ext>
            </a:extLst>
          </p:cNvPr>
          <p:cNvSpPr>
            <a:spLocks noGrp="1"/>
          </p:cNvSpPr>
          <p:nvPr>
            <p:ph idx="1"/>
          </p:nvPr>
        </p:nvSpPr>
        <p:spPr/>
        <p:txBody>
          <a:bodyPr/>
          <a:lstStyle/>
          <a:p>
            <a:r>
              <a:rPr lang="en-US" b="1" i="1" dirty="0"/>
              <a:t>Recent studies show that one of every four households has trouble meeting its monthly financial obligations</a:t>
            </a:r>
            <a:r>
              <a:rPr lang="en-US" dirty="0"/>
              <a:t>. Is your household currently experiencing financial difficulties? </a:t>
            </a:r>
          </a:p>
          <a:p>
            <a:pPr lvl="1"/>
            <a:r>
              <a:rPr lang="en-US" dirty="0"/>
              <a:t>Yes </a:t>
            </a:r>
          </a:p>
          <a:p>
            <a:pPr lvl="1"/>
            <a:r>
              <a:rPr lang="en-US" dirty="0"/>
              <a:t>No</a:t>
            </a:r>
          </a:p>
        </p:txBody>
      </p:sp>
    </p:spTree>
    <p:extLst>
      <p:ext uri="{BB962C8B-B14F-4D97-AF65-F5344CB8AC3E}">
        <p14:creationId xmlns:p14="http://schemas.microsoft.com/office/powerpoint/2010/main" val="147019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177E-41B2-4D50-B883-042D868B46B6}"/>
              </a:ext>
            </a:extLst>
          </p:cNvPr>
          <p:cNvSpPr>
            <a:spLocks noGrp="1"/>
          </p:cNvSpPr>
          <p:nvPr>
            <p:ph type="title"/>
          </p:nvPr>
        </p:nvSpPr>
        <p:spPr/>
        <p:txBody>
          <a:bodyPr/>
          <a:lstStyle/>
          <a:p>
            <a:r>
              <a:rPr lang="en-US" dirty="0"/>
              <a:t>Step 4: Determine Form of Response to Each Question</a:t>
            </a:r>
          </a:p>
        </p:txBody>
      </p:sp>
      <p:sp>
        <p:nvSpPr>
          <p:cNvPr id="3" name="Content Placeholder 2">
            <a:extLst>
              <a:ext uri="{FF2B5EF4-FFF2-40B4-BE49-F238E27FC236}">
                <a16:creationId xmlns:a16="http://schemas.microsoft.com/office/drawing/2014/main" id="{33B672ED-3B40-4DCB-955D-659F63A07265}"/>
              </a:ext>
            </a:extLst>
          </p:cNvPr>
          <p:cNvSpPr>
            <a:spLocks noGrp="1"/>
          </p:cNvSpPr>
          <p:nvPr>
            <p:ph idx="1"/>
          </p:nvPr>
        </p:nvSpPr>
        <p:spPr/>
        <p:txBody>
          <a:bodyPr/>
          <a:lstStyle/>
          <a:p>
            <a:r>
              <a:rPr lang="en-US" dirty="0"/>
              <a:t>Open-Ended Questions vs. Closed-Ended Questions </a:t>
            </a:r>
          </a:p>
        </p:txBody>
      </p:sp>
    </p:spTree>
    <p:extLst>
      <p:ext uri="{BB962C8B-B14F-4D97-AF65-F5344CB8AC3E}">
        <p14:creationId xmlns:p14="http://schemas.microsoft.com/office/powerpoint/2010/main" val="1459603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1987-0DB7-4259-948C-AFC380819083}"/>
              </a:ext>
            </a:extLst>
          </p:cNvPr>
          <p:cNvSpPr>
            <a:spLocks noGrp="1"/>
          </p:cNvSpPr>
          <p:nvPr>
            <p:ph type="title"/>
          </p:nvPr>
        </p:nvSpPr>
        <p:spPr/>
        <p:txBody>
          <a:bodyPr/>
          <a:lstStyle/>
          <a:p>
            <a:r>
              <a:rPr lang="en-US" dirty="0"/>
              <a:t>Open-Ended Questions</a:t>
            </a:r>
          </a:p>
        </p:txBody>
      </p:sp>
      <p:pic>
        <p:nvPicPr>
          <p:cNvPr id="4" name="Picture 3" descr="A screenshot shows a set of six questions with blanks to fill in the answers.&#10;&#10;The first question reads, How old are you? The space for the answer shows a blank followed by the word ‘years.’ The second question reads, How would you feel about laws requiring motorcycle riders to wear helmets? The space for the answer shows a few blank lines. The third question reads, Can you name three sponsors of the Monday-night football games? The space for the answer shows a few blank lines. The fourth question reads, Do you intend to purchase an automobile this year? The space for the answer shows a blank line. The fifth question reads, Why did you purchase a Vizio brand HD television? The space for the answer shows a few blank lines. The sixth question reads, In the past month, how many times have you purchased gasoline from a Shell convenience store? The space for the answer shows a blank followed by the word ‘times.’">
            <a:extLst>
              <a:ext uri="{FF2B5EF4-FFF2-40B4-BE49-F238E27FC236}">
                <a16:creationId xmlns:a16="http://schemas.microsoft.com/office/drawing/2014/main" id="{C44B1E65-833D-40E8-8E0C-1258C514C7C7}"/>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741" y="1872489"/>
            <a:ext cx="7692517" cy="462038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9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4ECF-F0B8-4E1F-B518-33BFFAF3C5B4}"/>
              </a:ext>
            </a:extLst>
          </p:cNvPr>
          <p:cNvSpPr>
            <a:spLocks noGrp="1"/>
          </p:cNvSpPr>
          <p:nvPr>
            <p:ph type="title"/>
          </p:nvPr>
        </p:nvSpPr>
        <p:spPr/>
        <p:txBody>
          <a:bodyPr/>
          <a:lstStyle/>
          <a:p>
            <a:r>
              <a:rPr lang="en-US" dirty="0"/>
              <a:t>Closed-Ended Questions</a:t>
            </a:r>
          </a:p>
        </p:txBody>
      </p:sp>
      <p:pic>
        <p:nvPicPr>
          <p:cNvPr id="4" name="Picture 3" descr="A screenshot shows two sets of questions, each followed by a checklist with unchecked boxes. &#10;&#10;The first question, under the title ‘Age,’ reads, How old are you? The elements of the checklist are as follows: Less than 20, 20 to 29, 30 to 39, 40 to 49, 50 to 59, 60 or over. The second question, under the title ‘HD Television Purchase,’ reads, Why did you purchase a Vizio brand HD television (check all that apply)? The elements of the checklist are as follows: Price was lower than other alternatives, Feel it represents the highest quality, Availability of local service, Availability of a service contract, Picture is better, Warranty is better, Other.">
            <a:extLst>
              <a:ext uri="{FF2B5EF4-FFF2-40B4-BE49-F238E27FC236}">
                <a16:creationId xmlns:a16="http://schemas.microsoft.com/office/drawing/2014/main" id="{94FB6177-629C-421F-858F-0A94CB982515}"/>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85900"/>
            <a:ext cx="8229600" cy="38862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1108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149F-FFA8-4B97-BD22-70718DE866C3}"/>
              </a:ext>
            </a:extLst>
          </p:cNvPr>
          <p:cNvSpPr>
            <a:spLocks noGrp="1"/>
          </p:cNvSpPr>
          <p:nvPr>
            <p:ph type="title"/>
          </p:nvPr>
        </p:nvSpPr>
        <p:spPr/>
        <p:txBody>
          <a:bodyPr/>
          <a:lstStyle/>
          <a:p>
            <a:r>
              <a:rPr lang="en-US" dirty="0"/>
              <a:t>Close-Ended Questions</a:t>
            </a:r>
          </a:p>
        </p:txBody>
      </p:sp>
      <p:sp>
        <p:nvSpPr>
          <p:cNvPr id="3" name="Content Placeholder 2">
            <a:extLst>
              <a:ext uri="{FF2B5EF4-FFF2-40B4-BE49-F238E27FC236}">
                <a16:creationId xmlns:a16="http://schemas.microsoft.com/office/drawing/2014/main" id="{F198CA3D-2002-4181-8FF8-E36A93196997}"/>
              </a:ext>
            </a:extLst>
          </p:cNvPr>
          <p:cNvSpPr>
            <a:spLocks noGrp="1"/>
          </p:cNvSpPr>
          <p:nvPr>
            <p:ph idx="1"/>
          </p:nvPr>
        </p:nvSpPr>
        <p:spPr/>
        <p:txBody>
          <a:bodyPr/>
          <a:lstStyle/>
          <a:p>
            <a:r>
              <a:rPr lang="en-US" dirty="0"/>
              <a:t>With closed-ended questions, the response categories must be exhaustive; all reasonable responses must be included </a:t>
            </a:r>
          </a:p>
          <a:p>
            <a:r>
              <a:rPr lang="en-US" dirty="0"/>
              <a:t>In addition, response categories must be mutually-exclusive, except in special cases where more than one answer is acceptable (e.g., check all that apply)</a:t>
            </a:r>
          </a:p>
        </p:txBody>
      </p:sp>
    </p:spTree>
    <p:extLst>
      <p:ext uri="{BB962C8B-B14F-4D97-AF65-F5344CB8AC3E}">
        <p14:creationId xmlns:p14="http://schemas.microsoft.com/office/powerpoint/2010/main" val="3634979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44BC-E402-49F7-9B0F-69EF43FB962E}"/>
              </a:ext>
            </a:extLst>
          </p:cNvPr>
          <p:cNvSpPr>
            <a:spLocks noGrp="1"/>
          </p:cNvSpPr>
          <p:nvPr>
            <p:ph type="title"/>
          </p:nvPr>
        </p:nvSpPr>
        <p:spPr/>
        <p:txBody>
          <a:bodyPr/>
          <a:lstStyle/>
          <a:p>
            <a:r>
              <a:rPr lang="en-US" dirty="0"/>
              <a:t>Response Order Bias</a:t>
            </a:r>
          </a:p>
        </p:txBody>
      </p:sp>
      <p:sp>
        <p:nvSpPr>
          <p:cNvPr id="3" name="Content Placeholder 2">
            <a:extLst>
              <a:ext uri="{FF2B5EF4-FFF2-40B4-BE49-F238E27FC236}">
                <a16:creationId xmlns:a16="http://schemas.microsoft.com/office/drawing/2014/main" id="{D0333CFB-D9EF-4048-BE00-9DD957039ACA}"/>
              </a:ext>
            </a:extLst>
          </p:cNvPr>
          <p:cNvSpPr>
            <a:spLocks noGrp="1"/>
          </p:cNvSpPr>
          <p:nvPr>
            <p:ph idx="1"/>
          </p:nvPr>
        </p:nvSpPr>
        <p:spPr/>
        <p:txBody>
          <a:bodyPr/>
          <a:lstStyle/>
          <a:p>
            <a:r>
              <a:rPr lang="en-US" dirty="0"/>
              <a:t>Response Order Bias </a:t>
            </a:r>
          </a:p>
          <a:p>
            <a:pPr lvl="1"/>
            <a:r>
              <a:rPr lang="en-US" dirty="0"/>
              <a:t>An error that occurs when the response to a question is influenced by the order in which the alternatives are presented </a:t>
            </a:r>
          </a:p>
        </p:txBody>
      </p:sp>
    </p:spTree>
    <p:extLst>
      <p:ext uri="{BB962C8B-B14F-4D97-AF65-F5344CB8AC3E}">
        <p14:creationId xmlns:p14="http://schemas.microsoft.com/office/powerpoint/2010/main" val="3069786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9A7A-E283-4777-B822-01BE4817AAFC}"/>
              </a:ext>
            </a:extLst>
          </p:cNvPr>
          <p:cNvSpPr>
            <a:spLocks noGrp="1"/>
          </p:cNvSpPr>
          <p:nvPr>
            <p:ph type="title"/>
          </p:nvPr>
        </p:nvSpPr>
        <p:spPr/>
        <p:txBody>
          <a:bodyPr/>
          <a:lstStyle/>
          <a:p>
            <a:r>
              <a:rPr lang="en-US" dirty="0"/>
              <a:t>Split-Ballot Technique</a:t>
            </a:r>
          </a:p>
        </p:txBody>
      </p:sp>
      <p:sp>
        <p:nvSpPr>
          <p:cNvPr id="3" name="Content Placeholder 2">
            <a:extLst>
              <a:ext uri="{FF2B5EF4-FFF2-40B4-BE49-F238E27FC236}">
                <a16:creationId xmlns:a16="http://schemas.microsoft.com/office/drawing/2014/main" id="{2503AAE2-62E7-4CC0-9990-631A5D162C8F}"/>
              </a:ext>
            </a:extLst>
          </p:cNvPr>
          <p:cNvSpPr>
            <a:spLocks noGrp="1"/>
          </p:cNvSpPr>
          <p:nvPr>
            <p:ph idx="1"/>
          </p:nvPr>
        </p:nvSpPr>
        <p:spPr/>
        <p:txBody>
          <a:bodyPr/>
          <a:lstStyle/>
          <a:p>
            <a:r>
              <a:rPr lang="en-US" dirty="0"/>
              <a:t>A technique for combatting response bias in which researchers use multiple versions of a survey, with different wordings of an item or different orders of response options </a:t>
            </a:r>
          </a:p>
        </p:txBody>
      </p:sp>
      <p:sp>
        <p:nvSpPr>
          <p:cNvPr id="4" name="Content Placeholder 3">
            <a:extLst>
              <a:ext uri="{FF2B5EF4-FFF2-40B4-BE49-F238E27FC236}">
                <a16:creationId xmlns:a16="http://schemas.microsoft.com/office/drawing/2014/main" id="{7822EEF5-E3AB-40C0-AA36-D1660F1D91D4}"/>
              </a:ext>
            </a:extLst>
          </p:cNvPr>
          <p:cNvSpPr>
            <a:spLocks noGrp="1"/>
          </p:cNvSpPr>
          <p:nvPr/>
        </p:nvSpPr>
        <p:spPr bwMode="auto">
          <a:xfrm>
            <a:off x="1981200" y="3172178"/>
            <a:ext cx="8229600" cy="1371600"/>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000" b="1" dirty="0">
                <a:solidFill>
                  <a:schemeClr val="bg1"/>
                </a:solidFill>
                <a:latin typeface="CG Times (WN)" charset="0"/>
              </a:rPr>
              <a:t>(Version A)</a:t>
            </a:r>
            <a:r>
              <a:rPr lang="en-US" altLang="en-US" sz="2000" dirty="0">
                <a:solidFill>
                  <a:schemeClr val="bg1"/>
                </a:solidFill>
                <a:latin typeface="CG Times (WN)" charset="0"/>
              </a:rPr>
              <a:t> Do you think gasoline will be more expensive or less expensive next year than it is now?</a:t>
            </a:r>
          </a:p>
          <a:p>
            <a:pPr marL="457200" indent="0">
              <a:spcBef>
                <a:spcPts val="0"/>
              </a:spcBef>
              <a:spcAft>
                <a:spcPts val="0"/>
              </a:spcAft>
              <a:buNone/>
            </a:pPr>
            <a:r>
              <a:rPr lang="en-US" sz="1800" dirty="0">
                <a:solidFill>
                  <a:schemeClr val="bg1"/>
                </a:solidFill>
                <a:sym typeface="Wingdings"/>
              </a:rPr>
              <a:t></a:t>
            </a:r>
            <a:r>
              <a:rPr lang="en-US" sz="1800" dirty="0">
                <a:sym typeface="Wingdings"/>
              </a:rPr>
              <a:t> </a:t>
            </a:r>
            <a:r>
              <a:rPr lang="en-US" altLang="en-US" sz="1800" dirty="0">
                <a:solidFill>
                  <a:schemeClr val="bg1"/>
                </a:solidFill>
                <a:latin typeface="CG Times (WN)" charset="0"/>
              </a:rPr>
              <a:t>More expensive</a:t>
            </a:r>
          </a:p>
          <a:p>
            <a:pPr marL="457200" indent="0">
              <a:spcBef>
                <a:spcPts val="0"/>
              </a:spcBef>
              <a:spcAft>
                <a:spcPts val="0"/>
              </a:spcAft>
              <a:buNone/>
            </a:pPr>
            <a:r>
              <a:rPr lang="en-US" sz="1800" dirty="0">
                <a:solidFill>
                  <a:schemeClr val="bg1"/>
                </a:solidFill>
                <a:sym typeface="Wingdings"/>
              </a:rPr>
              <a:t></a:t>
            </a:r>
            <a:r>
              <a:rPr lang="en-US" sz="1800" dirty="0">
                <a:sym typeface="Wingdings"/>
              </a:rPr>
              <a:t> </a:t>
            </a:r>
            <a:r>
              <a:rPr lang="en-US" altLang="en-US" sz="1800" dirty="0">
                <a:solidFill>
                  <a:schemeClr val="bg1"/>
                </a:solidFill>
                <a:latin typeface="CG Times (WN)" charset="0"/>
              </a:rPr>
              <a:t>Less expensive</a:t>
            </a:r>
            <a:endParaRPr lang="en-US" dirty="0"/>
          </a:p>
        </p:txBody>
      </p:sp>
      <p:sp>
        <p:nvSpPr>
          <p:cNvPr id="5" name="Content Placeholder 4">
            <a:extLst>
              <a:ext uri="{FF2B5EF4-FFF2-40B4-BE49-F238E27FC236}">
                <a16:creationId xmlns:a16="http://schemas.microsoft.com/office/drawing/2014/main" id="{BE59E72A-2D0D-4DED-B17F-505A192B543B}"/>
              </a:ext>
            </a:extLst>
          </p:cNvPr>
          <p:cNvSpPr>
            <a:spLocks noGrp="1"/>
          </p:cNvSpPr>
          <p:nvPr/>
        </p:nvSpPr>
        <p:spPr bwMode="auto">
          <a:xfrm>
            <a:off x="1981200" y="5032375"/>
            <a:ext cx="8229600" cy="1371600"/>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000" b="1" dirty="0">
                <a:solidFill>
                  <a:schemeClr val="bg1"/>
                </a:solidFill>
                <a:latin typeface="CG Times (WN)" charset="0"/>
              </a:rPr>
              <a:t>(Version B)</a:t>
            </a:r>
            <a:r>
              <a:rPr lang="en-US" altLang="en-US" sz="2000" dirty="0">
                <a:solidFill>
                  <a:schemeClr val="bg1"/>
                </a:solidFill>
                <a:latin typeface="CG Times (WN)" charset="0"/>
              </a:rPr>
              <a:t> Do you think gasoline will be more expensive or less expensive next year than it is now?</a:t>
            </a:r>
          </a:p>
          <a:p>
            <a:pPr marL="457200" indent="0">
              <a:spcBef>
                <a:spcPts val="0"/>
              </a:spcBef>
              <a:spcAft>
                <a:spcPts val="0"/>
              </a:spcAft>
              <a:buNone/>
            </a:pPr>
            <a:r>
              <a:rPr lang="en-US" sz="1800" dirty="0">
                <a:solidFill>
                  <a:schemeClr val="bg1"/>
                </a:solidFill>
                <a:sym typeface="Wingdings"/>
              </a:rPr>
              <a:t> </a:t>
            </a:r>
            <a:r>
              <a:rPr lang="en-US" altLang="en-US" sz="1800" dirty="0">
                <a:solidFill>
                  <a:schemeClr val="bg1"/>
                </a:solidFill>
                <a:latin typeface="CG Times (WN)" charset="0"/>
              </a:rPr>
              <a:t>Less expensive</a:t>
            </a:r>
          </a:p>
          <a:p>
            <a:pPr marL="457200" indent="0">
              <a:spcBef>
                <a:spcPts val="0"/>
              </a:spcBef>
              <a:spcAft>
                <a:spcPts val="0"/>
              </a:spcAft>
              <a:buNone/>
            </a:pPr>
            <a:r>
              <a:rPr lang="en-US" sz="1800" dirty="0">
                <a:solidFill>
                  <a:schemeClr val="bg1"/>
                </a:solidFill>
                <a:sym typeface="Wingdings"/>
              </a:rPr>
              <a:t> </a:t>
            </a:r>
            <a:r>
              <a:rPr lang="en-US" altLang="en-US" sz="1800" dirty="0">
                <a:solidFill>
                  <a:schemeClr val="bg1"/>
                </a:solidFill>
                <a:latin typeface="CG Times (WN)" charset="0"/>
              </a:rPr>
              <a:t>More expensive</a:t>
            </a:r>
            <a:endParaRPr lang="en-US" dirty="0"/>
          </a:p>
        </p:txBody>
      </p:sp>
    </p:spTree>
    <p:extLst>
      <p:ext uri="{BB962C8B-B14F-4D97-AF65-F5344CB8AC3E}">
        <p14:creationId xmlns:p14="http://schemas.microsoft.com/office/powerpoint/2010/main" val="3174736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532EC-8FD0-4F1A-927F-0CB2DFA9EDCD}"/>
              </a:ext>
            </a:extLst>
          </p:cNvPr>
          <p:cNvSpPr>
            <a:spLocks noGrp="1"/>
          </p:cNvSpPr>
          <p:nvPr>
            <p:ph type="title"/>
          </p:nvPr>
        </p:nvSpPr>
        <p:spPr/>
        <p:txBody>
          <a:bodyPr/>
          <a:lstStyle/>
          <a:p>
            <a:r>
              <a:rPr lang="en-US" dirty="0"/>
              <a:t>Step 5: Determine Wording of Each Question</a:t>
            </a:r>
          </a:p>
        </p:txBody>
      </p:sp>
      <p:sp>
        <p:nvSpPr>
          <p:cNvPr id="3" name="Content Placeholder 2">
            <a:extLst>
              <a:ext uri="{FF2B5EF4-FFF2-40B4-BE49-F238E27FC236}">
                <a16:creationId xmlns:a16="http://schemas.microsoft.com/office/drawing/2014/main" id="{DEF04D89-7334-48E2-8E12-48DC66E7E496}"/>
              </a:ext>
            </a:extLst>
          </p:cNvPr>
          <p:cNvSpPr>
            <a:spLocks noGrp="1"/>
          </p:cNvSpPr>
          <p:nvPr>
            <p:ph idx="1"/>
          </p:nvPr>
        </p:nvSpPr>
        <p:spPr/>
        <p:txBody>
          <a:bodyPr/>
          <a:lstStyle/>
          <a:p>
            <a:r>
              <a:rPr lang="en-US" dirty="0"/>
              <a:t>Use simple words </a:t>
            </a:r>
          </a:p>
          <a:p>
            <a:pPr lvl="1"/>
            <a:r>
              <a:rPr lang="en-US" dirty="0"/>
              <a:t>Language used should be driven by the ability level of the population; err on the side of simplicity </a:t>
            </a:r>
          </a:p>
          <a:p>
            <a:r>
              <a:rPr lang="en-US" dirty="0"/>
              <a:t>Avoid Ambiguous Word and Questions</a:t>
            </a:r>
          </a:p>
        </p:txBody>
      </p:sp>
      <p:pic>
        <p:nvPicPr>
          <p:cNvPr id="4" name="Picture 3" descr="A screenshot shows two text boxes, each with a question. Text between the two boxes reads, ‘versus.’&#10;&#10;The question in the first box reads, How often do you watch movies online using the Netflix online service? This question is followed by a set of options, each with a blank line before it. The options are as follows: Never, Rarely, Occasionally, Sometimes, Often, Regularly, Frequently, Always. The question in the second box reads, Over the past two weeks, how many movies have you watched online using the Netflix online service? This question is followed by a directive that reads, Write a number on the following line. Following this instruction is a blank line.">
            <a:extLst>
              <a:ext uri="{FF2B5EF4-FFF2-40B4-BE49-F238E27FC236}">
                <a16:creationId xmlns:a16="http://schemas.microsoft.com/office/drawing/2014/main" id="{4639C78F-9486-4947-B037-F5BA2F21EA58}"/>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33041" y="2378415"/>
            <a:ext cx="7399933" cy="41144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357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FBE9-9E3C-4B80-8C0A-305A48FE79F9}"/>
              </a:ext>
            </a:extLst>
          </p:cNvPr>
          <p:cNvSpPr>
            <a:spLocks noGrp="1"/>
          </p:cNvSpPr>
          <p:nvPr>
            <p:ph type="title"/>
          </p:nvPr>
        </p:nvSpPr>
        <p:spPr/>
        <p:txBody>
          <a:bodyPr/>
          <a:lstStyle/>
          <a:p>
            <a:r>
              <a:rPr lang="en-US" dirty="0"/>
              <a:t>Some Problem Words: Be Careful!</a:t>
            </a:r>
          </a:p>
        </p:txBody>
      </p:sp>
      <p:sp>
        <p:nvSpPr>
          <p:cNvPr id="3" name="Content Placeholder 2">
            <a:extLst>
              <a:ext uri="{FF2B5EF4-FFF2-40B4-BE49-F238E27FC236}">
                <a16:creationId xmlns:a16="http://schemas.microsoft.com/office/drawing/2014/main" id="{8C1F0588-DF07-4B6D-A881-18C19CAC90DE}"/>
              </a:ext>
            </a:extLst>
          </p:cNvPr>
          <p:cNvSpPr>
            <a:spLocks noGrp="1"/>
          </p:cNvSpPr>
          <p:nvPr>
            <p:ph idx="1"/>
          </p:nvPr>
        </p:nvSpPr>
        <p:spPr>
          <a:xfrm>
            <a:off x="838200" y="1825625"/>
            <a:ext cx="5257800" cy="4351338"/>
          </a:xfrm>
        </p:spPr>
        <p:txBody>
          <a:bodyPr/>
          <a:lstStyle/>
          <a:p>
            <a:r>
              <a:rPr lang="en-US" dirty="0"/>
              <a:t>All</a:t>
            </a:r>
          </a:p>
          <a:p>
            <a:r>
              <a:rPr lang="en-US" dirty="0"/>
              <a:t>Always </a:t>
            </a:r>
          </a:p>
          <a:p>
            <a:r>
              <a:rPr lang="en-US" dirty="0"/>
              <a:t>And </a:t>
            </a:r>
          </a:p>
          <a:p>
            <a:r>
              <a:rPr lang="en-US" dirty="0"/>
              <a:t>Dinner</a:t>
            </a:r>
          </a:p>
          <a:p>
            <a:r>
              <a:rPr lang="en-US" dirty="0"/>
              <a:t>Feel </a:t>
            </a:r>
          </a:p>
          <a:p>
            <a:r>
              <a:rPr lang="en-US" dirty="0"/>
              <a:t>Government </a:t>
            </a:r>
          </a:p>
          <a:p>
            <a:r>
              <a:rPr lang="en-US" dirty="0"/>
              <a:t>If</a:t>
            </a:r>
          </a:p>
          <a:p>
            <a:r>
              <a:rPr lang="en-US" dirty="0"/>
              <a:t>Never</a:t>
            </a:r>
          </a:p>
        </p:txBody>
      </p:sp>
      <p:sp>
        <p:nvSpPr>
          <p:cNvPr id="4" name="Content Placeholder 2">
            <a:extLst>
              <a:ext uri="{FF2B5EF4-FFF2-40B4-BE49-F238E27FC236}">
                <a16:creationId xmlns:a16="http://schemas.microsoft.com/office/drawing/2014/main" id="{DFFD1EF8-C36A-4A41-B4F3-D8189027791A}"/>
              </a:ext>
            </a:extLst>
          </p:cNvPr>
          <p:cNvSpPr txBox="1">
            <a:spLocks/>
          </p:cNvSpPr>
          <p:nvPr/>
        </p:nvSpPr>
        <p:spPr>
          <a:xfrm>
            <a:off x="6096000" y="1828094"/>
            <a:ext cx="52578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Occasionally </a:t>
            </a:r>
          </a:p>
          <a:p>
            <a:r>
              <a:rPr lang="en-US" dirty="0"/>
              <a:t>Often </a:t>
            </a:r>
          </a:p>
          <a:p>
            <a:r>
              <a:rPr lang="en-US" dirty="0"/>
              <a:t>Or </a:t>
            </a:r>
          </a:p>
          <a:p>
            <a:r>
              <a:rPr lang="en-US" dirty="0"/>
              <a:t>Rarely</a:t>
            </a:r>
          </a:p>
          <a:p>
            <a:r>
              <a:rPr lang="en-US" dirty="0"/>
              <a:t>Regularly </a:t>
            </a:r>
          </a:p>
          <a:p>
            <a:r>
              <a:rPr lang="en-US" dirty="0"/>
              <a:t>Sometimes</a:t>
            </a:r>
          </a:p>
          <a:p>
            <a:r>
              <a:rPr lang="en-US" dirty="0"/>
              <a:t>Usually </a:t>
            </a:r>
          </a:p>
          <a:p>
            <a:r>
              <a:rPr lang="en-US" dirty="0"/>
              <a:t>Where</a:t>
            </a:r>
          </a:p>
          <a:p>
            <a:r>
              <a:rPr lang="en-US" dirty="0"/>
              <a:t>You</a:t>
            </a:r>
          </a:p>
        </p:txBody>
      </p:sp>
    </p:spTree>
    <p:extLst>
      <p:ext uri="{BB962C8B-B14F-4D97-AF65-F5344CB8AC3E}">
        <p14:creationId xmlns:p14="http://schemas.microsoft.com/office/powerpoint/2010/main" val="659403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5636-975D-4C24-A08F-69E70F31A0D8}"/>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D98023B5-E7B0-4133-838C-F4A659B3D7E1}"/>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Define telescoping error and recall loss and explain how they affect a respondent’s ability to answer questions accurately </a:t>
            </a:r>
          </a:p>
          <a:p>
            <a:pPr marL="514350" indent="-514350">
              <a:buFont typeface="+mj-lt"/>
              <a:buAutoNum type="arabicPeriod"/>
            </a:pPr>
            <a:r>
              <a:rPr lang="en-US" dirty="0"/>
              <a:t>List some techniques that researchers use to secure respondents’ cooperation in answering sensitive questions</a:t>
            </a:r>
          </a:p>
          <a:p>
            <a:pPr marL="514350" indent="-514350">
              <a:buFont typeface="+mj-lt"/>
              <a:buAutoNum type="arabicPeriod"/>
            </a:pPr>
            <a:r>
              <a:rPr lang="en-US" dirty="0"/>
              <a:t>List some of the primary rules researchers should keep in mind in trying to develop bias-free questions </a:t>
            </a:r>
          </a:p>
          <a:p>
            <a:pPr marL="514350" indent="-514350">
              <a:buFont typeface="+mj-lt"/>
              <a:buAutoNum type="arabicPeriod"/>
            </a:pPr>
            <a:r>
              <a:rPr lang="en-US" dirty="0"/>
              <a:t>Explain what the funnel approach to question sequencing is </a:t>
            </a:r>
          </a:p>
          <a:p>
            <a:pPr marL="514350" indent="-514350">
              <a:buFont typeface="+mj-lt"/>
              <a:buAutoNum type="arabicPeriod"/>
            </a:pPr>
            <a:r>
              <a:rPr lang="en-US" dirty="0"/>
              <a:t>Explain what a branching question is and discuss when it is used </a:t>
            </a:r>
          </a:p>
          <a:p>
            <a:pPr marL="514350" indent="-514350">
              <a:buFont typeface="+mj-lt"/>
              <a:buAutoNum type="arabicPeriod"/>
            </a:pPr>
            <a:r>
              <a:rPr lang="en-US" dirty="0"/>
              <a:t>Explain the difference between target information and classification information and tell which should be asked first in a questionnaire </a:t>
            </a:r>
          </a:p>
          <a:p>
            <a:pPr marL="514350" indent="-514350">
              <a:buFont typeface="+mj-lt"/>
              <a:buAutoNum type="arabicPeriod"/>
            </a:pPr>
            <a:r>
              <a:rPr lang="en-US" dirty="0"/>
              <a:t>Explain the role of pretesting int eh questionnaire development process</a:t>
            </a:r>
          </a:p>
        </p:txBody>
      </p:sp>
    </p:spTree>
    <p:extLst>
      <p:ext uri="{BB962C8B-B14F-4D97-AF65-F5344CB8AC3E}">
        <p14:creationId xmlns:p14="http://schemas.microsoft.com/office/powerpoint/2010/main" val="2569472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0179-955F-413C-9E4A-AF7C877DFB66}"/>
              </a:ext>
            </a:extLst>
          </p:cNvPr>
          <p:cNvSpPr>
            <a:spLocks noGrp="1"/>
          </p:cNvSpPr>
          <p:nvPr>
            <p:ph type="title"/>
          </p:nvPr>
        </p:nvSpPr>
        <p:spPr/>
        <p:txBody>
          <a:bodyPr/>
          <a:lstStyle/>
          <a:p>
            <a:r>
              <a:rPr lang="en-US" dirty="0"/>
              <a:t>Step 5: Determine Wording of Each Question</a:t>
            </a:r>
          </a:p>
        </p:txBody>
      </p:sp>
      <p:sp>
        <p:nvSpPr>
          <p:cNvPr id="3" name="Content Placeholder 2">
            <a:extLst>
              <a:ext uri="{FF2B5EF4-FFF2-40B4-BE49-F238E27FC236}">
                <a16:creationId xmlns:a16="http://schemas.microsoft.com/office/drawing/2014/main" id="{8CA50694-CA9D-4B5C-8AC0-A09DF02E3422}"/>
              </a:ext>
            </a:extLst>
          </p:cNvPr>
          <p:cNvSpPr>
            <a:spLocks noGrp="1"/>
          </p:cNvSpPr>
          <p:nvPr>
            <p:ph idx="1"/>
          </p:nvPr>
        </p:nvSpPr>
        <p:spPr/>
        <p:txBody>
          <a:bodyPr/>
          <a:lstStyle/>
          <a:p>
            <a:r>
              <a:rPr lang="en-US" dirty="0"/>
              <a:t>Avoid Leading Questions</a:t>
            </a:r>
          </a:p>
        </p:txBody>
      </p:sp>
      <p:pic>
        <p:nvPicPr>
          <p:cNvPr id="4" name="Picture 3">
            <a:extLst>
              <a:ext uri="{FF2B5EF4-FFF2-40B4-BE49-F238E27FC236}">
                <a16:creationId xmlns:a16="http://schemas.microsoft.com/office/drawing/2014/main" id="{FEB87134-63D3-4CEA-863E-D4B0A73057A1}"/>
              </a:ext>
            </a:extLst>
          </p:cNvPr>
          <p:cNvPicPr>
            <a:picLocks noGrp="1"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2681551"/>
            <a:ext cx="8229600" cy="149489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213355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E357-98E0-461C-AEAE-A165A129D166}"/>
              </a:ext>
            </a:extLst>
          </p:cNvPr>
          <p:cNvSpPr>
            <a:spLocks noGrp="1"/>
          </p:cNvSpPr>
          <p:nvPr>
            <p:ph type="title"/>
          </p:nvPr>
        </p:nvSpPr>
        <p:spPr/>
        <p:txBody>
          <a:bodyPr/>
          <a:lstStyle/>
          <a:p>
            <a:r>
              <a:rPr lang="en-US" dirty="0"/>
              <a:t>REMINDER: No Advocacy Research</a:t>
            </a:r>
          </a:p>
        </p:txBody>
      </p:sp>
      <p:sp>
        <p:nvSpPr>
          <p:cNvPr id="3" name="Content Placeholder 2">
            <a:extLst>
              <a:ext uri="{FF2B5EF4-FFF2-40B4-BE49-F238E27FC236}">
                <a16:creationId xmlns:a16="http://schemas.microsoft.com/office/drawing/2014/main" id="{31D696EF-EBF0-435D-9860-647548D05598}"/>
              </a:ext>
            </a:extLst>
          </p:cNvPr>
          <p:cNvSpPr>
            <a:spLocks noGrp="1"/>
          </p:cNvSpPr>
          <p:nvPr>
            <p:ph idx="1"/>
          </p:nvPr>
        </p:nvSpPr>
        <p:spPr/>
        <p:txBody>
          <a:bodyPr/>
          <a:lstStyle/>
          <a:p>
            <a:r>
              <a:rPr lang="en-US" dirty="0"/>
              <a:t>Reputable media outlets provide </a:t>
            </a:r>
          </a:p>
          <a:p>
            <a:pPr lvl="1"/>
            <a:r>
              <a:rPr lang="en-US" dirty="0"/>
              <a:t>(a) the actual questions</a:t>
            </a:r>
          </a:p>
          <a:p>
            <a:pPr lvl="1"/>
            <a:r>
              <a:rPr lang="en-US" dirty="0"/>
              <a:t>(b) a description of the study </a:t>
            </a:r>
          </a:p>
          <a:p>
            <a:pPr lvl="1"/>
            <a:r>
              <a:rPr lang="en-US" dirty="0"/>
              <a:t>© information about he sample </a:t>
            </a:r>
          </a:p>
        </p:txBody>
      </p:sp>
    </p:spTree>
    <p:extLst>
      <p:ext uri="{BB962C8B-B14F-4D97-AF65-F5344CB8AC3E}">
        <p14:creationId xmlns:p14="http://schemas.microsoft.com/office/powerpoint/2010/main" val="3174162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8AE8-1AE3-4E49-B0C1-94925A3D4E98}"/>
              </a:ext>
            </a:extLst>
          </p:cNvPr>
          <p:cNvSpPr>
            <a:spLocks noGrp="1"/>
          </p:cNvSpPr>
          <p:nvPr>
            <p:ph type="title"/>
          </p:nvPr>
        </p:nvSpPr>
        <p:spPr/>
        <p:txBody>
          <a:bodyPr/>
          <a:lstStyle/>
          <a:p>
            <a:r>
              <a:rPr lang="en-US" dirty="0"/>
              <a:t>Words that Might Signal Leading Questions</a:t>
            </a:r>
          </a:p>
        </p:txBody>
      </p:sp>
      <p:sp>
        <p:nvSpPr>
          <p:cNvPr id="3" name="Content Placeholder 2">
            <a:extLst>
              <a:ext uri="{FF2B5EF4-FFF2-40B4-BE49-F238E27FC236}">
                <a16:creationId xmlns:a16="http://schemas.microsoft.com/office/drawing/2014/main" id="{03589771-679B-4271-9281-4E623AA9A123}"/>
              </a:ext>
            </a:extLst>
          </p:cNvPr>
          <p:cNvSpPr>
            <a:spLocks noGrp="1"/>
          </p:cNvSpPr>
          <p:nvPr>
            <p:ph idx="1"/>
          </p:nvPr>
        </p:nvSpPr>
        <p:spPr/>
        <p:txBody>
          <a:bodyPr/>
          <a:lstStyle/>
          <a:p>
            <a:r>
              <a:rPr lang="en-US" dirty="0"/>
              <a:t>Allege, allude, arbitrary, blame, claim, demand, error, failure, fault, ignore, ill-advised, ill-informed, incompetence, ineptness, insist, just, maintain, misinformed, must, neglected, one-sided, only, overreact, peremptory, purport, questionable, rejection, rigid, so-called, unfortunately, unilateral, unreasonable</a:t>
            </a:r>
          </a:p>
          <a:p>
            <a:endParaRPr lang="en-US" dirty="0"/>
          </a:p>
        </p:txBody>
      </p:sp>
    </p:spTree>
    <p:extLst>
      <p:ext uri="{BB962C8B-B14F-4D97-AF65-F5344CB8AC3E}">
        <p14:creationId xmlns:p14="http://schemas.microsoft.com/office/powerpoint/2010/main" val="787556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2795-9849-4822-9034-365A7FD65867}"/>
              </a:ext>
            </a:extLst>
          </p:cNvPr>
          <p:cNvSpPr>
            <a:spLocks noGrp="1"/>
          </p:cNvSpPr>
          <p:nvPr>
            <p:ph type="title"/>
          </p:nvPr>
        </p:nvSpPr>
        <p:spPr/>
        <p:txBody>
          <a:bodyPr/>
          <a:lstStyle/>
          <a:p>
            <a:r>
              <a:rPr lang="en-US" dirty="0"/>
              <a:t>Things to be Avoid</a:t>
            </a:r>
          </a:p>
        </p:txBody>
      </p:sp>
      <p:sp>
        <p:nvSpPr>
          <p:cNvPr id="3" name="Content Placeholder 2">
            <a:extLst>
              <a:ext uri="{FF2B5EF4-FFF2-40B4-BE49-F238E27FC236}">
                <a16:creationId xmlns:a16="http://schemas.microsoft.com/office/drawing/2014/main" id="{4A4BEF17-552C-463E-88FC-59A8B4C2B76F}"/>
              </a:ext>
            </a:extLst>
          </p:cNvPr>
          <p:cNvSpPr>
            <a:spLocks noGrp="1"/>
          </p:cNvSpPr>
          <p:nvPr>
            <p:ph idx="1"/>
          </p:nvPr>
        </p:nvSpPr>
        <p:spPr/>
        <p:txBody>
          <a:bodyPr/>
          <a:lstStyle/>
          <a:p>
            <a:r>
              <a:rPr lang="en-US" dirty="0"/>
              <a:t>Avoid Unstated Alternatives </a:t>
            </a:r>
          </a:p>
          <a:p>
            <a:pPr lvl="1"/>
            <a:r>
              <a:rPr lang="en-US" dirty="0"/>
              <a:t>An alternative answer that is not expressed in a question’s options</a:t>
            </a:r>
          </a:p>
          <a:p>
            <a:pPr lvl="1"/>
            <a:r>
              <a:rPr lang="en-US" dirty="0"/>
              <a:t>Thorough exploratory research and questionnaire pre-testing is the answer!</a:t>
            </a:r>
          </a:p>
        </p:txBody>
      </p:sp>
      <p:sp>
        <p:nvSpPr>
          <p:cNvPr id="4" name="Content Placeholder 3">
            <a:extLst>
              <a:ext uri="{FF2B5EF4-FFF2-40B4-BE49-F238E27FC236}">
                <a16:creationId xmlns:a16="http://schemas.microsoft.com/office/drawing/2014/main" id="{ED87D35E-8D35-4FF2-AA28-63309AB279BE}"/>
              </a:ext>
            </a:extLst>
          </p:cNvPr>
          <p:cNvSpPr>
            <a:spLocks noGrp="1"/>
          </p:cNvSpPr>
          <p:nvPr/>
        </p:nvSpPr>
        <p:spPr bwMode="auto">
          <a:xfrm>
            <a:off x="1981200" y="3791655"/>
            <a:ext cx="8229600" cy="2209800"/>
          </a:xfrm>
          <a:prstGeom prst="rect">
            <a:avLst/>
          </a:prstGeom>
          <a:solidFill>
            <a:srgbClr val="BED0E7"/>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spcAft>
                <a:spcPts val="0"/>
              </a:spcAft>
              <a:buNone/>
            </a:pPr>
            <a:r>
              <a:rPr lang="en-US" sz="2400" b="1" i="1" dirty="0"/>
              <a:t>19% said “no”</a:t>
            </a:r>
            <a:r>
              <a:rPr lang="en-US" sz="2800" dirty="0"/>
              <a:t> </a:t>
            </a:r>
            <a:r>
              <a:rPr lang="en-US" sz="2400" dirty="0"/>
              <a:t>“Would you like to have a job, if this were possible?”</a:t>
            </a:r>
            <a:endParaRPr lang="en-US" sz="2800" dirty="0"/>
          </a:p>
          <a:p>
            <a:pPr marL="0" indent="0" algn="ctr">
              <a:spcBef>
                <a:spcPts val="0"/>
              </a:spcBef>
              <a:spcAft>
                <a:spcPts val="0"/>
              </a:spcAft>
              <a:buNone/>
            </a:pPr>
            <a:r>
              <a:rPr lang="en-US" sz="2400" b="1" i="1" dirty="0"/>
              <a:t>versus</a:t>
            </a:r>
            <a:endParaRPr lang="en-US" sz="2400" dirty="0"/>
          </a:p>
          <a:p>
            <a:pPr marL="0" indent="0">
              <a:buNone/>
            </a:pPr>
            <a:r>
              <a:rPr lang="en-US" sz="2400" b="1" i="1" dirty="0"/>
              <a:t>68% said “no”</a:t>
            </a:r>
            <a:r>
              <a:rPr lang="en-US" sz="2800" dirty="0"/>
              <a:t> </a:t>
            </a:r>
            <a:r>
              <a:rPr lang="en-US" sz="2400" dirty="0"/>
              <a:t>“Would you prefer to have a job, or do you prefer to do just your housework?”</a:t>
            </a:r>
            <a:endParaRPr lang="en-US" sz="2800" dirty="0"/>
          </a:p>
        </p:txBody>
      </p:sp>
    </p:spTree>
    <p:extLst>
      <p:ext uri="{BB962C8B-B14F-4D97-AF65-F5344CB8AC3E}">
        <p14:creationId xmlns:p14="http://schemas.microsoft.com/office/powerpoint/2010/main" val="2970659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Things to be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2531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Things to be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54712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Things to be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r>
              <a:rPr lang="en-US" dirty="0"/>
              <a:t>Avoid Assumed Consequences </a:t>
            </a:r>
          </a:p>
          <a:p>
            <a:pPr lvl="1"/>
            <a:r>
              <a:rPr lang="en-US" dirty="0"/>
              <a:t>When a question is not framed to clearly state the consequences and thus generates different responses from individuals who assume different consequences </a:t>
            </a:r>
          </a:p>
        </p:txBody>
      </p:sp>
      <p:pic>
        <p:nvPicPr>
          <p:cNvPr id="4" name="Picture 3" descr="An illustration shows the following assumed consequences:&#10;Core Survey Question with No Stated Consequences. &#10;Do you favor a 5 percent in state taxes? &#10;To repair aging bridges&#10;To increase education funding&#10;For information technology investment&#10;To provide raises for state legislators&#10;To support pregnant teenagers&#10;For farm subsidies&#10;Possible assumed, but not explicitly stated, consequences generated by respondents.">
            <a:extLst>
              <a:ext uri="{FF2B5EF4-FFF2-40B4-BE49-F238E27FC236}">
                <a16:creationId xmlns:a16="http://schemas.microsoft.com/office/drawing/2014/main" id="{613047D0-E8FF-4139-B815-6D621FDAB106}"/>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52" y="2733852"/>
            <a:ext cx="6841186" cy="46640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a:extLst>
              <a:ext uri="{FF2B5EF4-FFF2-40B4-BE49-F238E27FC236}">
                <a16:creationId xmlns:a16="http://schemas.microsoft.com/office/drawing/2014/main" id="{A4377EB9-83CD-4059-B640-EB9489FA3554}"/>
              </a:ext>
            </a:extLst>
          </p:cNvPr>
          <p:cNvSpPr>
            <a:spLocks noGrp="1"/>
          </p:cNvSpPr>
          <p:nvPr/>
        </p:nvSpPr>
        <p:spPr bwMode="auto">
          <a:xfrm>
            <a:off x="7885348" y="3255434"/>
            <a:ext cx="8229600" cy="1295400"/>
          </a:xfrm>
          <a:prstGeom prst="rect">
            <a:avLst/>
          </a:prstGeom>
          <a:solidFill>
            <a:srgbClr val="CCCCCC"/>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400" dirty="0">
                <a:latin typeface="CG Times (WN)" charset="0"/>
              </a:rPr>
              <a:t>Would you like to double the number of job offers you receive as a senior?</a:t>
            </a:r>
            <a:endParaRPr lang="en-US" altLang="en-US" dirty="0">
              <a:latin typeface="CG Times (WN)" charset="0"/>
            </a:endParaRPr>
          </a:p>
          <a:p>
            <a:pPr marL="0" indent="0">
              <a:spcBef>
                <a:spcPts val="0"/>
              </a:spcBef>
              <a:buNone/>
            </a:pPr>
            <a:r>
              <a:rPr lang="en-US" sz="2000" dirty="0">
                <a:sym typeface="Wingdings"/>
              </a:rPr>
              <a:t> </a:t>
            </a:r>
            <a:r>
              <a:rPr lang="en-US" sz="2000" dirty="0"/>
              <a:t>Yes  </a:t>
            </a:r>
            <a:r>
              <a:rPr lang="en-US" sz="2000" dirty="0">
                <a:sym typeface="Webdings"/>
              </a:rPr>
              <a:t></a:t>
            </a:r>
            <a:r>
              <a:rPr lang="en-US" sz="2000" dirty="0">
                <a:sym typeface="Wingdings"/>
              </a:rPr>
              <a:t> No</a:t>
            </a:r>
            <a:endParaRPr lang="en-US" sz="1800" dirty="0"/>
          </a:p>
        </p:txBody>
      </p:sp>
      <p:sp>
        <p:nvSpPr>
          <p:cNvPr id="6" name="Content Placeholder 4">
            <a:extLst>
              <a:ext uri="{FF2B5EF4-FFF2-40B4-BE49-F238E27FC236}">
                <a16:creationId xmlns:a16="http://schemas.microsoft.com/office/drawing/2014/main" id="{80760827-FBCD-4AB5-96B4-E90780958B9C}"/>
              </a:ext>
            </a:extLst>
          </p:cNvPr>
          <p:cNvSpPr>
            <a:spLocks noGrp="1"/>
          </p:cNvSpPr>
          <p:nvPr/>
        </p:nvSpPr>
        <p:spPr bwMode="auto">
          <a:xfrm>
            <a:off x="7803266" y="5172005"/>
            <a:ext cx="8229600" cy="1615440"/>
          </a:xfrm>
          <a:prstGeom prst="rect">
            <a:avLst/>
          </a:prstGeom>
          <a:solidFill>
            <a:srgbClr val="CCCCCC"/>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400" dirty="0">
                <a:latin typeface="CG Times (WN)" charset="0"/>
              </a:rPr>
              <a:t>Would you like to double the number of job offers you receive as a senior if that means devoting an additional 10 hours per week to studying so as to raise your grade point?</a:t>
            </a:r>
          </a:p>
          <a:p>
            <a:pPr marL="0" indent="0">
              <a:buNone/>
            </a:pPr>
            <a:r>
              <a:rPr lang="en-US" sz="2000" dirty="0">
                <a:sym typeface="Wingdings"/>
              </a:rPr>
              <a:t> </a:t>
            </a:r>
            <a:r>
              <a:rPr lang="en-US" sz="2000" dirty="0"/>
              <a:t>Yes  </a:t>
            </a:r>
            <a:r>
              <a:rPr lang="en-US" sz="2000" dirty="0">
                <a:sym typeface="Webdings"/>
              </a:rPr>
              <a:t></a:t>
            </a:r>
            <a:r>
              <a:rPr lang="en-US" sz="2000" dirty="0">
                <a:sym typeface="Wingdings"/>
              </a:rPr>
              <a:t> No</a:t>
            </a:r>
            <a:endParaRPr lang="en-US" dirty="0"/>
          </a:p>
        </p:txBody>
      </p:sp>
    </p:spTree>
    <p:extLst>
      <p:ext uri="{BB962C8B-B14F-4D97-AF65-F5344CB8AC3E}">
        <p14:creationId xmlns:p14="http://schemas.microsoft.com/office/powerpoint/2010/main" val="3506004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Things to be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r>
              <a:rPr lang="en-US" dirty="0"/>
              <a:t>Avoid Generalizations and Estimates</a:t>
            </a:r>
          </a:p>
          <a:p>
            <a:r>
              <a:rPr lang="en-US" dirty="0"/>
              <a:t>Questions should always be asked in specific, rather than general terms</a:t>
            </a:r>
          </a:p>
          <a:p>
            <a:r>
              <a:rPr lang="en-US" dirty="0"/>
              <a:t>When asking about the frequency of behaviors (e.g., shopping, purchase) use an appropriate item frame that doesn’t force respondents to make estimates </a:t>
            </a:r>
          </a:p>
        </p:txBody>
      </p:sp>
    </p:spTree>
    <p:extLst>
      <p:ext uri="{BB962C8B-B14F-4D97-AF65-F5344CB8AC3E}">
        <p14:creationId xmlns:p14="http://schemas.microsoft.com/office/powerpoint/2010/main" val="3013679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Things to be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r>
              <a:rPr lang="en-US" dirty="0"/>
              <a:t>Avoid Double-Barreled Questions</a:t>
            </a:r>
          </a:p>
        </p:txBody>
      </p:sp>
      <p:pic>
        <p:nvPicPr>
          <p:cNvPr id="4" name="Picture 3" descr="A screenshot shows a question followed by a checklist with unchecked boxes.&#10;&#10;The question reads, Think back to the last meal you purchased at a fast-food restaurant. How satisfied were you with the price and the quality of service you received? The elements of the checklist are as follows: Very dissatisfied, Dissatisfied, Neutral, Satisfied, Very satisfied.">
            <a:extLst>
              <a:ext uri="{FF2B5EF4-FFF2-40B4-BE49-F238E27FC236}">
                <a16:creationId xmlns:a16="http://schemas.microsoft.com/office/drawing/2014/main" id="{4BCF7729-A978-46E5-B6FF-C0A7B3F2DDA8}"/>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2873834"/>
            <a:ext cx="8153399" cy="28193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Content Placeholder 4">
            <a:extLst>
              <a:ext uri="{FF2B5EF4-FFF2-40B4-BE49-F238E27FC236}">
                <a16:creationId xmlns:a16="http://schemas.microsoft.com/office/drawing/2014/main" id="{93A8726D-1563-4CBE-9C8F-266E5BEEDEEE}"/>
              </a:ext>
            </a:extLst>
          </p:cNvPr>
          <p:cNvSpPr>
            <a:spLocks noGrp="1"/>
          </p:cNvSpPr>
          <p:nvPr/>
        </p:nvSpPr>
        <p:spPr bwMode="auto">
          <a:xfrm>
            <a:off x="1943100" y="5769434"/>
            <a:ext cx="8229600" cy="777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2800" dirty="0"/>
              <a:t>Watch out for </a:t>
            </a:r>
            <a:r>
              <a:rPr lang="en-US" sz="2800" b="1" i="1" dirty="0">
                <a:solidFill>
                  <a:schemeClr val="tx2"/>
                </a:solidFill>
              </a:rPr>
              <a:t>and</a:t>
            </a:r>
            <a:r>
              <a:rPr lang="en-US" sz="2800" dirty="0"/>
              <a:t> </a:t>
            </a:r>
            <a:r>
              <a:rPr lang="en-US" sz="2800" dirty="0" err="1"/>
              <a:t>and</a:t>
            </a:r>
            <a:r>
              <a:rPr lang="en-US" sz="2800" dirty="0"/>
              <a:t> </a:t>
            </a:r>
            <a:r>
              <a:rPr lang="en-US" sz="2800" b="1" i="1" dirty="0">
                <a:solidFill>
                  <a:schemeClr val="tx2"/>
                </a:solidFill>
              </a:rPr>
              <a:t>or</a:t>
            </a:r>
            <a:r>
              <a:rPr lang="en-US" sz="2800" dirty="0"/>
              <a:t>…</a:t>
            </a:r>
          </a:p>
        </p:txBody>
      </p:sp>
    </p:spTree>
    <p:extLst>
      <p:ext uri="{BB962C8B-B14F-4D97-AF65-F5344CB8AC3E}">
        <p14:creationId xmlns:p14="http://schemas.microsoft.com/office/powerpoint/2010/main" val="1412547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Step 6: Prepare Dummy Tables</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r>
              <a:rPr lang="en-US" dirty="0"/>
              <a:t>Dummy Table: A table (or figure) used to show how the results of an analysis will be presented </a:t>
            </a:r>
          </a:p>
        </p:txBody>
      </p:sp>
      <p:pic>
        <p:nvPicPr>
          <p:cNvPr id="4" name="Picture 3" descr="A table shows data of five sports companies – Finish Line, Foot Locker, The Athlete`s foot, Champ Sports, and Academy in percentage and ratio.">
            <a:extLst>
              <a:ext uri="{FF2B5EF4-FFF2-40B4-BE49-F238E27FC236}">
                <a16:creationId xmlns:a16="http://schemas.microsoft.com/office/drawing/2014/main" id="{097BEC83-2460-4D4F-99B9-BFBB7E0A13A7}"/>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02" y="2899889"/>
            <a:ext cx="8321040" cy="293217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15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2B23-5515-458E-864E-36D1024ABC9C}"/>
              </a:ext>
            </a:extLst>
          </p:cNvPr>
          <p:cNvSpPr>
            <a:spLocks noGrp="1"/>
          </p:cNvSpPr>
          <p:nvPr>
            <p:ph type="title"/>
          </p:nvPr>
        </p:nvSpPr>
        <p:spPr/>
        <p:txBody>
          <a:bodyPr/>
          <a:lstStyle/>
          <a:p>
            <a:r>
              <a:rPr lang="en-US" dirty="0"/>
              <a:t>Developing the Data Collection Form</a:t>
            </a:r>
          </a:p>
        </p:txBody>
      </p:sp>
      <p:pic>
        <p:nvPicPr>
          <p:cNvPr id="4" name="Picture 3" descr="A flowchart shows the following steps involved in developing a questionnaire:&#10;Step 1: Specify What Information Will Be Sought&#10;Step 2: Determine Method of Administration&#10;Step 3: Determine Content of Individual Questions&#10;Step 4: Determine Form of Response to Each Question&#10;Step 5: Determine Wording of Each Question&#10;Step 6: Prepare Dummy Tables&#10;Step 7: Determine question Sequence&#10;Step 8: Determine Appearance of Questionnaire&#10;Step 9: Develop Recruiting Message or Script&#10;Step 10: Reexamine Step 1-9, Pretest Questionnaire, and Revise if Necessary">
            <a:extLst>
              <a:ext uri="{FF2B5EF4-FFF2-40B4-BE49-F238E27FC236}">
                <a16:creationId xmlns:a16="http://schemas.microsoft.com/office/drawing/2014/main" id="{58D14219-6A36-45BC-9DD8-99ABF5550038}"/>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872219"/>
            <a:ext cx="8229600" cy="4620656"/>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9959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AFCF-C396-4202-99C5-393F0B7337E0}"/>
              </a:ext>
            </a:extLst>
          </p:cNvPr>
          <p:cNvSpPr>
            <a:spLocks noGrp="1"/>
          </p:cNvSpPr>
          <p:nvPr>
            <p:ph type="title"/>
          </p:nvPr>
        </p:nvSpPr>
        <p:spPr/>
        <p:txBody>
          <a:bodyPr/>
          <a:lstStyle/>
          <a:p>
            <a:r>
              <a:rPr lang="en-US" dirty="0"/>
              <a:t>Step 7: Determine Question Sequence</a:t>
            </a:r>
          </a:p>
        </p:txBody>
      </p:sp>
      <p:sp>
        <p:nvSpPr>
          <p:cNvPr id="3" name="Content Placeholder 2">
            <a:extLst>
              <a:ext uri="{FF2B5EF4-FFF2-40B4-BE49-F238E27FC236}">
                <a16:creationId xmlns:a16="http://schemas.microsoft.com/office/drawing/2014/main" id="{6236CCAC-A5CC-4CCC-B32D-292F54386B38}"/>
              </a:ext>
            </a:extLst>
          </p:cNvPr>
          <p:cNvSpPr>
            <a:spLocks noGrp="1"/>
          </p:cNvSpPr>
          <p:nvPr>
            <p:ph idx="1"/>
          </p:nvPr>
        </p:nvSpPr>
        <p:spPr/>
        <p:txBody>
          <a:bodyPr/>
          <a:lstStyle/>
          <a:p>
            <a:r>
              <a:rPr lang="en-US" dirty="0"/>
              <a:t>Use simple and interesting opening questions</a:t>
            </a:r>
          </a:p>
          <a:p>
            <a:r>
              <a:rPr lang="en-US" dirty="0"/>
              <a:t>Use the funnel approach </a:t>
            </a:r>
          </a:p>
          <a:p>
            <a:pPr lvl="1"/>
            <a:r>
              <a:rPr lang="en-US" dirty="0"/>
              <a:t>State with broad questions and progressively narrow the scope </a:t>
            </a:r>
          </a:p>
          <a:p>
            <a:pPr lvl="1"/>
            <a:r>
              <a:rPr lang="en-US" dirty="0"/>
              <a:t>Question Order bias: the tendency for earlier questions on a questionnaire to influence respondents’ answers to later questions </a:t>
            </a:r>
          </a:p>
          <a:p>
            <a:r>
              <a:rPr lang="en-US" dirty="0"/>
              <a:t>Design branching questions with care </a:t>
            </a:r>
          </a:p>
          <a:p>
            <a:pPr lvl="1"/>
            <a:r>
              <a:rPr lang="en-US" dirty="0"/>
              <a:t>Branching questions direct respondents to different places in a questionnaire, based on their response to the question at hand </a:t>
            </a:r>
          </a:p>
        </p:txBody>
      </p:sp>
      <p:pic>
        <p:nvPicPr>
          <p:cNvPr id="1028" name="Picture 4" descr="Add branching logic to a survey - SharePoint">
            <a:extLst>
              <a:ext uri="{FF2B5EF4-FFF2-40B4-BE49-F238E27FC236}">
                <a16:creationId xmlns:a16="http://schemas.microsoft.com/office/drawing/2014/main" id="{B7296EFD-C307-452D-B8AC-B1DB9D8077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9323" y="2652890"/>
            <a:ext cx="3549310" cy="3839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829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B59C-FA41-4C01-A00B-39E0858970C3}"/>
              </a:ext>
            </a:extLst>
          </p:cNvPr>
          <p:cNvSpPr>
            <a:spLocks noGrp="1"/>
          </p:cNvSpPr>
          <p:nvPr>
            <p:ph type="title"/>
          </p:nvPr>
        </p:nvSpPr>
        <p:spPr/>
        <p:txBody>
          <a:bodyPr/>
          <a:lstStyle/>
          <a:p>
            <a:r>
              <a:rPr lang="en-US" dirty="0"/>
              <a:t>Step 7: Determine Question Sequence</a:t>
            </a:r>
          </a:p>
        </p:txBody>
      </p:sp>
      <p:sp>
        <p:nvSpPr>
          <p:cNvPr id="3" name="Content Placeholder 2">
            <a:extLst>
              <a:ext uri="{FF2B5EF4-FFF2-40B4-BE49-F238E27FC236}">
                <a16:creationId xmlns:a16="http://schemas.microsoft.com/office/drawing/2014/main" id="{26B332BA-53E7-4150-817B-E62239C55A16}"/>
              </a:ext>
            </a:extLst>
          </p:cNvPr>
          <p:cNvSpPr>
            <a:spLocks noGrp="1"/>
          </p:cNvSpPr>
          <p:nvPr>
            <p:ph idx="1"/>
          </p:nvPr>
        </p:nvSpPr>
        <p:spPr/>
        <p:txBody>
          <a:bodyPr/>
          <a:lstStyle/>
          <a:p>
            <a:r>
              <a:rPr lang="en-US" dirty="0"/>
              <a:t>Ask for classification information last </a:t>
            </a:r>
          </a:p>
          <a:p>
            <a:pPr lvl="1"/>
            <a:r>
              <a:rPr lang="en-US" dirty="0"/>
              <a:t>Target info: The basic info that addresses the subject of the study </a:t>
            </a:r>
          </a:p>
          <a:p>
            <a:pPr lvl="1"/>
            <a:r>
              <a:rPr lang="en-US" dirty="0"/>
              <a:t>Classification info: Information used to classify respondents, typically for demographic breakdowns </a:t>
            </a:r>
          </a:p>
          <a:p>
            <a:r>
              <a:rPr lang="en-US" dirty="0"/>
              <a:t>Place difficult or sensitive questions late in the questionnaire</a:t>
            </a:r>
          </a:p>
        </p:txBody>
      </p:sp>
    </p:spTree>
    <p:extLst>
      <p:ext uri="{BB962C8B-B14F-4D97-AF65-F5344CB8AC3E}">
        <p14:creationId xmlns:p14="http://schemas.microsoft.com/office/powerpoint/2010/main" val="815604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2B91-4A15-43D7-8A26-2E93B2D23830}"/>
              </a:ext>
            </a:extLst>
          </p:cNvPr>
          <p:cNvSpPr>
            <a:spLocks noGrp="1"/>
          </p:cNvSpPr>
          <p:nvPr>
            <p:ph type="title"/>
          </p:nvPr>
        </p:nvSpPr>
        <p:spPr/>
        <p:txBody>
          <a:bodyPr/>
          <a:lstStyle/>
          <a:p>
            <a:r>
              <a:rPr lang="en-US" dirty="0"/>
              <a:t>Step 8: Determine Appearance of Questionnaire</a:t>
            </a:r>
          </a:p>
        </p:txBody>
      </p:sp>
      <p:sp>
        <p:nvSpPr>
          <p:cNvPr id="3" name="Content Placeholder 2">
            <a:extLst>
              <a:ext uri="{FF2B5EF4-FFF2-40B4-BE49-F238E27FC236}">
                <a16:creationId xmlns:a16="http://schemas.microsoft.com/office/drawing/2014/main" id="{C997F200-61F5-4213-AE04-0003AD13711D}"/>
              </a:ext>
            </a:extLst>
          </p:cNvPr>
          <p:cNvSpPr>
            <a:spLocks noGrp="1"/>
          </p:cNvSpPr>
          <p:nvPr>
            <p:ph idx="1"/>
          </p:nvPr>
        </p:nvSpPr>
        <p:spPr/>
        <p:txBody>
          <a:bodyPr/>
          <a:lstStyle/>
          <a:p>
            <a:r>
              <a:rPr lang="en-US" dirty="0"/>
              <a:t>No clutter!</a:t>
            </a:r>
          </a:p>
          <a:p>
            <a:r>
              <a:rPr lang="en-US" dirty="0"/>
              <a:t>Keep is as short as possible </a:t>
            </a:r>
          </a:p>
          <a:p>
            <a:r>
              <a:rPr lang="en-US" dirty="0"/>
              <a:t>Use care with branching questions </a:t>
            </a:r>
          </a:p>
          <a:p>
            <a:r>
              <a:rPr lang="en-US" dirty="0"/>
              <a:t>Use graphics as needed to improve appearance </a:t>
            </a:r>
          </a:p>
          <a:p>
            <a:r>
              <a:rPr lang="en-US" dirty="0"/>
              <a:t>Number question within sections </a:t>
            </a:r>
          </a:p>
          <a:p>
            <a:pPr lvl="1"/>
            <a:r>
              <a:rPr lang="en-US" dirty="0"/>
              <a:t>1-1, 2-1, 3-1, 2-1, 2-2, etc. </a:t>
            </a:r>
          </a:p>
          <a:p>
            <a:r>
              <a:rPr lang="en-US" dirty="0"/>
              <a:t>Include an organization name (sometimes fictitious) and project title </a:t>
            </a:r>
          </a:p>
          <a:p>
            <a:r>
              <a:rPr lang="en-US" dirty="0"/>
              <a:t>Go easy on instructions, unless they are absolutely necessary (again, see second bullet point)</a:t>
            </a:r>
          </a:p>
        </p:txBody>
      </p:sp>
    </p:spTree>
    <p:extLst>
      <p:ext uri="{BB962C8B-B14F-4D97-AF65-F5344CB8AC3E}">
        <p14:creationId xmlns:p14="http://schemas.microsoft.com/office/powerpoint/2010/main" val="615995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711A-385D-4678-A6D5-B84737F45102}"/>
              </a:ext>
            </a:extLst>
          </p:cNvPr>
          <p:cNvSpPr>
            <a:spLocks noGrp="1"/>
          </p:cNvSpPr>
          <p:nvPr>
            <p:ph type="title"/>
          </p:nvPr>
        </p:nvSpPr>
        <p:spPr/>
        <p:txBody>
          <a:bodyPr/>
          <a:lstStyle/>
          <a:p>
            <a:r>
              <a:rPr lang="en-US" dirty="0"/>
              <a:t>Step 9: Develop Recruiting Message or Script</a:t>
            </a:r>
          </a:p>
        </p:txBody>
      </p:sp>
      <p:sp>
        <p:nvSpPr>
          <p:cNvPr id="3" name="Content Placeholder 2">
            <a:extLst>
              <a:ext uri="{FF2B5EF4-FFF2-40B4-BE49-F238E27FC236}">
                <a16:creationId xmlns:a16="http://schemas.microsoft.com/office/drawing/2014/main" id="{EE741E4A-07F5-4783-91DA-F9756B518DB7}"/>
              </a:ext>
            </a:extLst>
          </p:cNvPr>
          <p:cNvSpPr>
            <a:spLocks noGrp="1"/>
          </p:cNvSpPr>
          <p:nvPr>
            <p:ph idx="1"/>
          </p:nvPr>
        </p:nvSpPr>
        <p:spPr/>
        <p:txBody>
          <a:bodyPr/>
          <a:lstStyle/>
          <a:p>
            <a:r>
              <a:rPr lang="en-US" dirty="0"/>
              <a:t>Good cover letters and scripts are NOT </a:t>
            </a:r>
            <a:r>
              <a:rPr lang="en-US"/>
              <a:t>written in a </a:t>
            </a:r>
            <a:r>
              <a:rPr lang="en-US" dirty="0"/>
              <a:t>hurry </a:t>
            </a:r>
          </a:p>
          <a:p>
            <a:r>
              <a:rPr lang="en-US" dirty="0"/>
              <a:t>The usually things to include </a:t>
            </a:r>
          </a:p>
          <a:p>
            <a:pPr lvl="1"/>
            <a:r>
              <a:rPr lang="en-US" dirty="0"/>
              <a:t>Who you are </a:t>
            </a:r>
          </a:p>
          <a:p>
            <a:pPr lvl="1"/>
            <a:r>
              <a:rPr lang="en-US" dirty="0"/>
              <a:t>Why you are contacting them </a:t>
            </a:r>
          </a:p>
          <a:p>
            <a:pPr lvl="1"/>
            <a:r>
              <a:rPr lang="en-US" dirty="0"/>
              <a:t>Promise of anonymity or confidentiality </a:t>
            </a:r>
          </a:p>
          <a:p>
            <a:pPr lvl="1"/>
            <a:r>
              <a:rPr lang="en-US" dirty="0"/>
              <a:t>The request for help </a:t>
            </a:r>
          </a:p>
          <a:p>
            <a:pPr lvl="1"/>
            <a:r>
              <a:rPr lang="en-US" dirty="0"/>
              <a:t>How long it will take </a:t>
            </a:r>
          </a:p>
          <a:p>
            <a:pPr lvl="1"/>
            <a:r>
              <a:rPr lang="en-US" dirty="0"/>
              <a:t>Any incentives</a:t>
            </a:r>
          </a:p>
        </p:txBody>
      </p:sp>
    </p:spTree>
    <p:extLst>
      <p:ext uri="{BB962C8B-B14F-4D97-AF65-F5344CB8AC3E}">
        <p14:creationId xmlns:p14="http://schemas.microsoft.com/office/powerpoint/2010/main" val="4031864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D1297-BE78-4E20-8DEE-8399013B3507}"/>
              </a:ext>
            </a:extLst>
          </p:cNvPr>
          <p:cNvSpPr>
            <a:spLocks noGrp="1"/>
          </p:cNvSpPr>
          <p:nvPr>
            <p:ph type="title"/>
          </p:nvPr>
        </p:nvSpPr>
        <p:spPr/>
        <p:txBody>
          <a:bodyPr/>
          <a:lstStyle/>
          <a:p>
            <a:r>
              <a:rPr lang="en-US" dirty="0"/>
              <a:t>Step 10: Reexamine step 1-9, Pretest </a:t>
            </a:r>
          </a:p>
        </p:txBody>
      </p:sp>
      <p:sp>
        <p:nvSpPr>
          <p:cNvPr id="3" name="Content Placeholder 2">
            <a:extLst>
              <a:ext uri="{FF2B5EF4-FFF2-40B4-BE49-F238E27FC236}">
                <a16:creationId xmlns:a16="http://schemas.microsoft.com/office/drawing/2014/main" id="{5B78F2B9-1B1C-4B2B-94CE-0F665CF758AD}"/>
              </a:ext>
            </a:extLst>
          </p:cNvPr>
          <p:cNvSpPr>
            <a:spLocks noGrp="1"/>
          </p:cNvSpPr>
          <p:nvPr>
            <p:ph idx="1"/>
          </p:nvPr>
        </p:nvSpPr>
        <p:spPr/>
        <p:txBody>
          <a:bodyPr/>
          <a:lstStyle/>
          <a:p>
            <a:r>
              <a:rPr lang="en-US" dirty="0"/>
              <a:t>Developing a questionnaire is a VERY difficult process. It normally requires several revisions of the data collection form </a:t>
            </a:r>
          </a:p>
          <a:p>
            <a:pPr lvl="1"/>
            <a:r>
              <a:rPr lang="en-US" dirty="0"/>
              <a:t>Pretest: Use of a questionnaire (or observation form) on a trial basis in a small pilot study to determine how well the questionnaire (or observation form) works </a:t>
            </a:r>
          </a:p>
          <a:p>
            <a:r>
              <a:rPr lang="en-US" dirty="0"/>
              <a:t>The real test of a questionnaire is how it performs under actual conditions of data collection </a:t>
            </a:r>
          </a:p>
          <a:p>
            <a:r>
              <a:rPr lang="en-US" dirty="0"/>
              <a:t>Data collection should NEVER begin until you have pretested – and probably revised again –the questionnaire </a:t>
            </a:r>
          </a:p>
        </p:txBody>
      </p:sp>
    </p:spTree>
    <p:extLst>
      <p:ext uri="{BB962C8B-B14F-4D97-AF65-F5344CB8AC3E}">
        <p14:creationId xmlns:p14="http://schemas.microsoft.com/office/powerpoint/2010/main" val="3949699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376B-7184-4D9C-B69A-4E72ECF8114D}"/>
              </a:ext>
            </a:extLst>
          </p:cNvPr>
          <p:cNvSpPr>
            <a:spLocks noGrp="1"/>
          </p:cNvSpPr>
          <p:nvPr>
            <p:ph type="title"/>
          </p:nvPr>
        </p:nvSpPr>
        <p:spPr/>
        <p:txBody>
          <a:bodyPr/>
          <a:lstStyle/>
          <a:p>
            <a:r>
              <a:rPr lang="en-US" dirty="0"/>
              <a:t>Observation Forms</a:t>
            </a:r>
          </a:p>
        </p:txBody>
      </p:sp>
      <p:sp>
        <p:nvSpPr>
          <p:cNvPr id="3" name="Content Placeholder 2">
            <a:extLst>
              <a:ext uri="{FF2B5EF4-FFF2-40B4-BE49-F238E27FC236}">
                <a16:creationId xmlns:a16="http://schemas.microsoft.com/office/drawing/2014/main" id="{1C559F98-2871-4A0C-96E2-F87F72F0CE33}"/>
              </a:ext>
            </a:extLst>
          </p:cNvPr>
          <p:cNvSpPr>
            <a:spLocks noGrp="1"/>
          </p:cNvSpPr>
          <p:nvPr>
            <p:ph idx="1"/>
          </p:nvPr>
        </p:nvSpPr>
        <p:spPr/>
        <p:txBody>
          <a:bodyPr/>
          <a:lstStyle/>
          <a:p>
            <a:r>
              <a:rPr lang="en-US" dirty="0"/>
              <a:t>Decisions about … </a:t>
            </a:r>
          </a:p>
          <a:p>
            <a:pPr lvl="1"/>
            <a:r>
              <a:rPr lang="en-US" dirty="0"/>
              <a:t>WHO should be observed?</a:t>
            </a:r>
          </a:p>
          <a:p>
            <a:pPr lvl="1"/>
            <a:r>
              <a:rPr lang="en-US" dirty="0"/>
              <a:t>What aspects should be reported? </a:t>
            </a:r>
          </a:p>
          <a:p>
            <a:pPr lvl="1"/>
            <a:r>
              <a:rPr lang="en-US" dirty="0"/>
              <a:t>WHERE should the observation be made? </a:t>
            </a:r>
          </a:p>
          <a:p>
            <a:pPr lvl="1"/>
            <a:r>
              <a:rPr lang="en-US" dirty="0"/>
              <a:t>WHEN should the observation be made?</a:t>
            </a:r>
          </a:p>
        </p:txBody>
      </p:sp>
    </p:spTree>
    <p:extLst>
      <p:ext uri="{BB962C8B-B14F-4D97-AF65-F5344CB8AC3E}">
        <p14:creationId xmlns:p14="http://schemas.microsoft.com/office/powerpoint/2010/main" val="2719886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F056-3EF7-4CF3-B0B0-26A779FCFCEF}"/>
              </a:ext>
            </a:extLst>
          </p:cNvPr>
          <p:cNvSpPr>
            <a:spLocks noGrp="1"/>
          </p:cNvSpPr>
          <p:nvPr>
            <p:ph type="title"/>
          </p:nvPr>
        </p:nvSpPr>
        <p:spPr/>
        <p:txBody>
          <a:bodyPr/>
          <a:lstStyle/>
          <a:p>
            <a:r>
              <a:rPr lang="en-US" dirty="0"/>
              <a:t>Step 1: Specify what info is needed</a:t>
            </a:r>
          </a:p>
        </p:txBody>
      </p:sp>
      <p:sp>
        <p:nvSpPr>
          <p:cNvPr id="3" name="Content Placeholder 2">
            <a:extLst>
              <a:ext uri="{FF2B5EF4-FFF2-40B4-BE49-F238E27FC236}">
                <a16:creationId xmlns:a16="http://schemas.microsoft.com/office/drawing/2014/main" id="{24B8DACC-2446-4060-9D7B-F4CDB6F307B1}"/>
              </a:ext>
            </a:extLst>
          </p:cNvPr>
          <p:cNvSpPr>
            <a:spLocks noGrp="1"/>
          </p:cNvSpPr>
          <p:nvPr>
            <p:ph idx="1"/>
          </p:nvPr>
        </p:nvSpPr>
        <p:spPr/>
        <p:txBody>
          <a:bodyPr/>
          <a:lstStyle/>
          <a:p>
            <a:r>
              <a:rPr lang="en-US" dirty="0"/>
              <a:t>The first step should be relatively easy, assuming that the researchers have done a good job at earlier stages in the research process </a:t>
            </a:r>
          </a:p>
          <a:p>
            <a:r>
              <a:rPr lang="en-US" dirty="0"/>
              <a:t>Hypotheses, dummy tables, etc., make it clear what information is needed</a:t>
            </a:r>
          </a:p>
        </p:txBody>
      </p:sp>
    </p:spTree>
    <p:extLst>
      <p:ext uri="{BB962C8B-B14F-4D97-AF65-F5344CB8AC3E}">
        <p14:creationId xmlns:p14="http://schemas.microsoft.com/office/powerpoint/2010/main" val="325427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EE2E-BAA1-4D24-8094-5275EE42228F}"/>
              </a:ext>
            </a:extLst>
          </p:cNvPr>
          <p:cNvSpPr>
            <a:spLocks noGrp="1"/>
          </p:cNvSpPr>
          <p:nvPr>
            <p:ph type="title"/>
          </p:nvPr>
        </p:nvSpPr>
        <p:spPr/>
        <p:txBody>
          <a:bodyPr/>
          <a:lstStyle/>
          <a:p>
            <a:r>
              <a:rPr lang="en-US" dirty="0"/>
              <a:t>Step 2: Determine Method of Administration</a:t>
            </a:r>
          </a:p>
        </p:txBody>
      </p:sp>
      <p:sp>
        <p:nvSpPr>
          <p:cNvPr id="3" name="Content Placeholder 2">
            <a:extLst>
              <a:ext uri="{FF2B5EF4-FFF2-40B4-BE49-F238E27FC236}">
                <a16:creationId xmlns:a16="http://schemas.microsoft.com/office/drawing/2014/main" id="{63EFA0E4-D4F2-4E09-9794-FE089088D847}"/>
              </a:ext>
            </a:extLst>
          </p:cNvPr>
          <p:cNvSpPr>
            <a:spLocks noGrp="1"/>
          </p:cNvSpPr>
          <p:nvPr>
            <p:ph idx="1"/>
          </p:nvPr>
        </p:nvSpPr>
        <p:spPr>
          <a:xfrm>
            <a:off x="838200" y="1825625"/>
            <a:ext cx="10515600" cy="1325563"/>
          </a:xfrm>
        </p:spPr>
        <p:txBody>
          <a:bodyPr/>
          <a:lstStyle/>
          <a:p>
            <a:r>
              <a:rPr lang="en-US" dirty="0"/>
              <a:t>The degree of structure and disguise influence this decision, as does the specific research situation </a:t>
            </a:r>
          </a:p>
        </p:txBody>
      </p:sp>
      <p:sp>
        <p:nvSpPr>
          <p:cNvPr id="4" name="Content Placeholder 3">
            <a:extLst>
              <a:ext uri="{FF2B5EF4-FFF2-40B4-BE49-F238E27FC236}">
                <a16:creationId xmlns:a16="http://schemas.microsoft.com/office/drawing/2014/main" id="{F73C3052-D715-4219-ADF7-F8303D123F64}"/>
              </a:ext>
            </a:extLst>
          </p:cNvPr>
          <p:cNvSpPr>
            <a:spLocks noGrp="1"/>
          </p:cNvSpPr>
          <p:nvPr/>
        </p:nvSpPr>
        <p:spPr bwMode="auto">
          <a:xfrm>
            <a:off x="2933700" y="3215640"/>
            <a:ext cx="6324600" cy="2743200"/>
          </a:xfrm>
          <a:prstGeom prst="ellipse">
            <a:avLst/>
          </a:prstGeom>
          <a:solidFill>
            <a:srgbClr val="BBE0E3"/>
          </a:solidFill>
          <a:ln w="19050">
            <a:solidFill>
              <a:schemeClr val="accent1">
                <a:lumMod val="50000"/>
              </a:schemeClr>
            </a:solidFill>
            <a:miter lim="800000"/>
            <a:headEnd/>
            <a:tailEnd/>
          </a:ln>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lvl="1" indent="0" algn="ctr">
              <a:spcBef>
                <a:spcPts val="600"/>
              </a:spcBef>
              <a:buNone/>
            </a:pPr>
            <a:r>
              <a:rPr lang="en-US" altLang="en-US" dirty="0"/>
              <a:t>Personal Interview</a:t>
            </a:r>
          </a:p>
          <a:p>
            <a:pPr marL="0" lvl="1" indent="0" algn="ctr">
              <a:spcBef>
                <a:spcPts val="600"/>
              </a:spcBef>
              <a:buNone/>
            </a:pPr>
            <a:r>
              <a:rPr lang="en-US" altLang="en-US" dirty="0"/>
              <a:t>Telephone Interview</a:t>
            </a:r>
          </a:p>
          <a:p>
            <a:pPr marL="0" lvl="1" indent="0" algn="ctr">
              <a:spcBef>
                <a:spcPts val="600"/>
              </a:spcBef>
              <a:buNone/>
            </a:pPr>
            <a:r>
              <a:rPr lang="en-US" altLang="en-US" dirty="0"/>
              <a:t>Mail Survey</a:t>
            </a:r>
          </a:p>
          <a:p>
            <a:pPr marL="0" lvl="1" indent="0" algn="ctr">
              <a:spcBef>
                <a:spcPts val="600"/>
              </a:spcBef>
              <a:buNone/>
            </a:pPr>
            <a:r>
              <a:rPr lang="en-US" altLang="en-US" dirty="0"/>
              <a:t>Online Survey</a:t>
            </a:r>
          </a:p>
        </p:txBody>
      </p:sp>
    </p:spTree>
    <p:extLst>
      <p:ext uri="{BB962C8B-B14F-4D97-AF65-F5344CB8AC3E}">
        <p14:creationId xmlns:p14="http://schemas.microsoft.com/office/powerpoint/2010/main" val="373015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A6D9-2D22-4832-862A-870CB915C789}"/>
              </a:ext>
            </a:extLst>
          </p:cNvPr>
          <p:cNvSpPr>
            <a:spLocks noGrp="1"/>
          </p:cNvSpPr>
          <p:nvPr>
            <p:ph type="title"/>
          </p:nvPr>
        </p:nvSpPr>
        <p:spPr/>
        <p:txBody>
          <a:bodyPr/>
          <a:lstStyle/>
          <a:p>
            <a:r>
              <a:rPr lang="en-US" dirty="0"/>
              <a:t>Step 3: Determine Content of Individual Questions </a:t>
            </a:r>
          </a:p>
        </p:txBody>
      </p:sp>
      <p:sp>
        <p:nvSpPr>
          <p:cNvPr id="3" name="Content Placeholder 2">
            <a:extLst>
              <a:ext uri="{FF2B5EF4-FFF2-40B4-BE49-F238E27FC236}">
                <a16:creationId xmlns:a16="http://schemas.microsoft.com/office/drawing/2014/main" id="{91CCBF9C-DE5F-465F-A9BC-4386A4D6CD54}"/>
              </a:ext>
            </a:extLst>
          </p:cNvPr>
          <p:cNvSpPr>
            <a:spLocks noGrp="1"/>
          </p:cNvSpPr>
          <p:nvPr>
            <p:ph idx="1"/>
          </p:nvPr>
        </p:nvSpPr>
        <p:spPr/>
        <p:txBody>
          <a:bodyPr>
            <a:normAutofit lnSpcReduction="10000"/>
          </a:bodyPr>
          <a:lstStyle/>
          <a:p>
            <a:r>
              <a:rPr lang="en-US" dirty="0"/>
              <a:t>Some key issues: </a:t>
            </a:r>
          </a:p>
          <a:p>
            <a:pPr lvl="1"/>
            <a:r>
              <a:rPr lang="en-US" dirty="0"/>
              <a:t>Is the question necessary?</a:t>
            </a:r>
          </a:p>
          <a:p>
            <a:pPr lvl="1"/>
            <a:r>
              <a:rPr lang="en-US" dirty="0"/>
              <a:t>Are several questions needed instead of one? </a:t>
            </a:r>
          </a:p>
          <a:p>
            <a:pPr lvl="1"/>
            <a:r>
              <a:rPr lang="en-US" dirty="0"/>
              <a:t>Do respondents have the necessary information? </a:t>
            </a:r>
          </a:p>
          <a:p>
            <a:pPr lvl="1"/>
            <a:r>
              <a:rPr lang="en-US" dirty="0"/>
              <a:t>Will respondents give the information?</a:t>
            </a:r>
          </a:p>
          <a:p>
            <a:r>
              <a:rPr lang="en-US" dirty="0"/>
              <a:t>Filter Question: </a:t>
            </a:r>
          </a:p>
          <a:p>
            <a:pPr lvl="1"/>
            <a:r>
              <a:rPr lang="en-US" dirty="0"/>
              <a:t>Do you do the grocery shopping for your family?</a:t>
            </a:r>
          </a:p>
          <a:p>
            <a:pPr lvl="1"/>
            <a:r>
              <a:rPr lang="en-US" dirty="0"/>
              <a:t>Have you eaten at Mickey’s restaurant, located …, within the past 6 months?</a:t>
            </a:r>
          </a:p>
          <a:p>
            <a:pPr lvl="1"/>
            <a:r>
              <a:rPr lang="en-US" dirty="0"/>
              <a:t>Did you vote in the last presidential election? </a:t>
            </a:r>
          </a:p>
          <a:p>
            <a:r>
              <a:rPr lang="en-US" dirty="0"/>
              <a:t>Telescoping error</a:t>
            </a:r>
          </a:p>
          <a:p>
            <a:r>
              <a:rPr lang="en-US" dirty="0"/>
              <a:t>Recall loss</a:t>
            </a:r>
          </a:p>
        </p:txBody>
      </p:sp>
    </p:spTree>
    <p:extLst>
      <p:ext uri="{BB962C8B-B14F-4D97-AF65-F5344CB8AC3E}">
        <p14:creationId xmlns:p14="http://schemas.microsoft.com/office/powerpoint/2010/main" val="120002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24614-478B-48B5-980F-7EAD58F777A5}"/>
              </a:ext>
            </a:extLst>
          </p:cNvPr>
          <p:cNvSpPr>
            <a:spLocks noGrp="1"/>
          </p:cNvSpPr>
          <p:nvPr>
            <p:ph type="title"/>
          </p:nvPr>
        </p:nvSpPr>
        <p:spPr/>
        <p:txBody>
          <a:bodyPr/>
          <a:lstStyle/>
          <a:p>
            <a:r>
              <a:rPr lang="en-US" dirty="0"/>
              <a:t>Handling Sensitive Questions</a:t>
            </a:r>
          </a:p>
        </p:txBody>
      </p:sp>
      <p:sp>
        <p:nvSpPr>
          <p:cNvPr id="3" name="Content Placeholder 2">
            <a:extLst>
              <a:ext uri="{FF2B5EF4-FFF2-40B4-BE49-F238E27FC236}">
                <a16:creationId xmlns:a16="http://schemas.microsoft.com/office/drawing/2014/main" id="{694F4BC7-0614-4104-9965-16675B73E860}"/>
              </a:ext>
            </a:extLst>
          </p:cNvPr>
          <p:cNvSpPr>
            <a:spLocks noGrp="1"/>
          </p:cNvSpPr>
          <p:nvPr>
            <p:ph idx="1"/>
          </p:nvPr>
        </p:nvSpPr>
        <p:spPr/>
        <p:txBody>
          <a:bodyPr/>
          <a:lstStyle/>
          <a:p>
            <a:r>
              <a:rPr lang="en-US" b="1" i="1" dirty="0"/>
              <a:t>Don’t ask unless absolutely necessary!</a:t>
            </a:r>
          </a:p>
          <a:p>
            <a:r>
              <a:rPr lang="en-US" dirty="0"/>
              <a:t>Guarantee anonymity</a:t>
            </a:r>
          </a:p>
          <a:p>
            <a:r>
              <a:rPr lang="en-US" dirty="0"/>
              <a:t>Place sensitive questions near end </a:t>
            </a:r>
          </a:p>
          <a:p>
            <a:r>
              <a:rPr lang="en-US" dirty="0"/>
              <a:t>Include a counter biasing statement </a:t>
            </a:r>
          </a:p>
          <a:p>
            <a:r>
              <a:rPr lang="en-US" dirty="0"/>
              <a:t>Ask about how others might feel </a:t>
            </a:r>
          </a:p>
          <a:p>
            <a:r>
              <a:rPr lang="en-US" dirty="0"/>
              <a:t>Ask for general, rather than specific, information (e.g., categories for answers)</a:t>
            </a:r>
          </a:p>
          <a:p>
            <a:r>
              <a:rPr lang="en-US" dirty="0"/>
              <a:t>Use randomized response model </a:t>
            </a:r>
          </a:p>
          <a:p>
            <a:endParaRPr lang="en-US" dirty="0"/>
          </a:p>
        </p:txBody>
      </p:sp>
    </p:spTree>
    <p:extLst>
      <p:ext uri="{BB962C8B-B14F-4D97-AF65-F5344CB8AC3E}">
        <p14:creationId xmlns:p14="http://schemas.microsoft.com/office/powerpoint/2010/main" val="99661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695FE-72C5-4A7E-852F-F50D3F5F6F2F}"/>
              </a:ext>
            </a:extLst>
          </p:cNvPr>
          <p:cNvSpPr>
            <a:spLocks noGrp="1"/>
          </p:cNvSpPr>
          <p:nvPr>
            <p:ph type="title"/>
          </p:nvPr>
        </p:nvSpPr>
        <p:spPr/>
        <p:txBody>
          <a:bodyPr/>
          <a:lstStyle/>
          <a:p>
            <a:r>
              <a:rPr lang="en-US" dirty="0"/>
              <a:t>Example Response Model</a:t>
            </a:r>
          </a:p>
        </p:txBody>
      </p:sp>
      <p:sp>
        <p:nvSpPr>
          <p:cNvPr id="3" name="Content Placeholder 2">
            <a:extLst>
              <a:ext uri="{FF2B5EF4-FFF2-40B4-BE49-F238E27FC236}">
                <a16:creationId xmlns:a16="http://schemas.microsoft.com/office/drawing/2014/main" id="{0C1EC92D-3FD8-4C7B-BE37-3DCEDA20F272}"/>
              </a:ext>
            </a:extLst>
          </p:cNvPr>
          <p:cNvSpPr>
            <a:spLocks noGrp="1"/>
          </p:cNvSpPr>
          <p:nvPr>
            <p:ph idx="1"/>
          </p:nvPr>
        </p:nvSpPr>
        <p:spPr/>
        <p:txBody>
          <a:bodyPr/>
          <a:lstStyle/>
          <a:p>
            <a:r>
              <a:rPr lang="en-US" dirty="0" err="1"/>
              <a:t>Q1</a:t>
            </a:r>
            <a:r>
              <a:rPr lang="en-US" dirty="0"/>
              <a:t>: Have you used cocaine before?</a:t>
            </a:r>
          </a:p>
          <a:p>
            <a:r>
              <a:rPr lang="en-US" dirty="0" err="1"/>
              <a:t>Q2</a:t>
            </a:r>
            <a:r>
              <a:rPr lang="en-US" dirty="0"/>
              <a:t>: Flip a book and answer: is the page number odd? Yes or no? </a:t>
            </a:r>
          </a:p>
          <a:p>
            <a:r>
              <a:rPr lang="en-US" dirty="0"/>
              <a:t>The respondent: flip a coin to decide which question to answer </a:t>
            </a:r>
          </a:p>
          <a:p>
            <a:r>
              <a:rPr lang="en-US" dirty="0"/>
              <a:t>The interviewer: does not the outcome of the coin </a:t>
            </a:r>
          </a:p>
          <a:p>
            <a:r>
              <a:rPr lang="en-US" dirty="0"/>
              <a:t>The randomization device must have: </a:t>
            </a:r>
          </a:p>
          <a:p>
            <a:pPr lvl="1"/>
            <a:r>
              <a:rPr lang="en-US" dirty="0"/>
              <a:t>Known probability t that the person is asked the sensitive question and (1-t) that the person is asked other questions</a:t>
            </a:r>
          </a:p>
          <a:p>
            <a:pPr lvl="1"/>
            <a:r>
              <a:rPr lang="en-US" dirty="0"/>
              <a:t>The probability that the person response yes to the other question is known </a:t>
            </a:r>
          </a:p>
        </p:txBody>
      </p:sp>
    </p:spTree>
    <p:extLst>
      <p:ext uri="{BB962C8B-B14F-4D97-AF65-F5344CB8AC3E}">
        <p14:creationId xmlns:p14="http://schemas.microsoft.com/office/powerpoint/2010/main" val="3966486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113D-2E77-4D60-9B9A-F7A56DB0956E}"/>
              </a:ext>
            </a:extLst>
          </p:cNvPr>
          <p:cNvSpPr>
            <a:spLocks noGrp="1"/>
          </p:cNvSpPr>
          <p:nvPr>
            <p:ph type="title"/>
          </p:nvPr>
        </p:nvSpPr>
        <p:spPr/>
        <p:txBody>
          <a:bodyPr/>
          <a:lstStyle/>
          <a:p>
            <a:r>
              <a:rPr lang="en-US" dirty="0"/>
              <a:t>Example Response Model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76D295-4F47-475F-98B6-F3546A308968}"/>
                  </a:ext>
                </a:extLst>
              </p:cNvPr>
              <p:cNvSpPr>
                <a:spLocks noGrp="1"/>
              </p:cNvSpPr>
              <p:nvPr>
                <p:ph idx="1"/>
              </p:nvPr>
            </p:nvSpPr>
            <p:spPr>
              <a:xfrm>
                <a:off x="838200" y="1825625"/>
                <a:ext cx="6544733" cy="4351338"/>
              </a:xfrm>
            </p:spPr>
            <p:txBody>
              <a:bodyPr>
                <a:normAutofit lnSpcReduction="10000"/>
              </a:bodyPr>
              <a:lstStyle/>
              <a:p>
                <a:r>
                  <a:rPr lang="en-US" dirty="0"/>
                  <a:t>P(yes)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endParaRPr lang="en-US" dirty="0"/>
              </a:p>
              <a:p>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r>
                  <a:rPr lang="en-US" dirty="0"/>
                  <a:t> denote the number of yes in n subjects </a:t>
                </a:r>
              </a:p>
              <a:p>
                <a:pPr lvl="1"/>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𝑛</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endParaRPr lang="en-US" dirty="0"/>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dirty="0" smtClean="0">
                        <a:latin typeface="Cambria Math" panose="02040503050406030204" pitchFamily="18" charset="0"/>
                      </a:rPr>
                      <m:t>=2(</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4</m:t>
                        </m:r>
                      </m:den>
                    </m:f>
                    <m:r>
                      <a:rPr lang="en-US" b="0" i="1" dirty="0" smtClean="0">
                        <a:latin typeface="Cambria Math" panose="02040503050406030204" pitchFamily="18" charset="0"/>
                      </a:rPr>
                      <m:t>)</m:t>
                    </m:r>
                  </m:oMath>
                </a14:m>
                <a:endParaRPr lang="en-US" dirty="0"/>
              </a:p>
              <a:p>
                <a:r>
                  <a:rPr lang="en-US" dirty="0"/>
                  <a:t>For small sample, the finite correction factor can be omitted, and the variance formula is </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𝑉𝑎𝑟</m:t>
                        </m:r>
                      </m:e>
                    </m:acc>
                    <m:d>
                      <m:dPr>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4</m:t>
                        </m:r>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e>
                    </m:d>
                  </m:oMath>
                </a14:m>
                <a:endParaRPr lang="en-US" dirty="0"/>
              </a:p>
            </p:txBody>
          </p:sp>
        </mc:Choice>
        <mc:Fallback xmlns="">
          <p:sp>
            <p:nvSpPr>
              <p:cNvPr id="3" name="Content Placeholder 2">
                <a:extLst>
                  <a:ext uri="{FF2B5EF4-FFF2-40B4-BE49-F238E27FC236}">
                    <a16:creationId xmlns:a16="http://schemas.microsoft.com/office/drawing/2014/main" id="{5A76D295-4F47-475F-98B6-F3546A308968}"/>
                  </a:ext>
                </a:extLst>
              </p:cNvPr>
              <p:cNvSpPr>
                <a:spLocks noGrp="1" noRot="1" noChangeAspect="1" noMove="1" noResize="1" noEditPoints="1" noAdjustHandles="1" noChangeArrowheads="1" noChangeShapeType="1" noTextEdit="1"/>
              </p:cNvSpPr>
              <p:nvPr>
                <p:ph idx="1"/>
              </p:nvPr>
            </p:nvSpPr>
            <p:spPr>
              <a:xfrm>
                <a:off x="838200" y="1825625"/>
                <a:ext cx="6544733" cy="4351338"/>
              </a:xfrm>
              <a:blipFill>
                <a:blip r:embed="rId3"/>
                <a:stretch>
                  <a:fillRect l="-1678" t="-12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ECDF1F9-AB8A-4BF1-B5F6-7484F940087F}"/>
              </a:ext>
            </a:extLst>
          </p:cNvPr>
          <p:cNvPicPr>
            <a:picLocks noChangeAspect="1"/>
          </p:cNvPicPr>
          <p:nvPr/>
        </p:nvPicPr>
        <p:blipFill>
          <a:blip r:embed="rId4"/>
          <a:stretch>
            <a:fillRect/>
          </a:stretch>
        </p:blipFill>
        <p:spPr>
          <a:xfrm>
            <a:off x="7291740" y="1825625"/>
            <a:ext cx="3952875" cy="4105275"/>
          </a:xfrm>
          <a:prstGeom prst="rect">
            <a:avLst/>
          </a:prstGeom>
        </p:spPr>
      </p:pic>
    </p:spTree>
    <p:extLst>
      <p:ext uri="{BB962C8B-B14F-4D97-AF65-F5344CB8AC3E}">
        <p14:creationId xmlns:p14="http://schemas.microsoft.com/office/powerpoint/2010/main" val="1044763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71</TotalTime>
  <Words>1705</Words>
  <Application>Microsoft Office PowerPoint</Application>
  <PresentationFormat>Widescreen</PresentationFormat>
  <Paragraphs>192</Paragraphs>
  <Slides>35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Cambria Math</vt:lpstr>
      <vt:lpstr>CG Times (WN)</vt:lpstr>
      <vt:lpstr>Franklin Gothic Book</vt:lpstr>
      <vt:lpstr>Office Theme</vt:lpstr>
      <vt:lpstr>Designing the Data Collection Form for Communication Data</vt:lpstr>
      <vt:lpstr>Learning Objectives</vt:lpstr>
      <vt:lpstr>Developing the Data Collection Form</vt:lpstr>
      <vt:lpstr>Step 1: Specify what info is needed</vt:lpstr>
      <vt:lpstr>Step 2: Determine Method of Administration</vt:lpstr>
      <vt:lpstr>Step 3: Determine Content of Individual Questions </vt:lpstr>
      <vt:lpstr>Handling Sensitive Questions</vt:lpstr>
      <vt:lpstr>Example Response Model</vt:lpstr>
      <vt:lpstr>Example Response Model (cont.)</vt:lpstr>
      <vt:lpstr>Bonus Question (Extra Credit)</vt:lpstr>
      <vt:lpstr>Counterbiasing Statement</vt:lpstr>
      <vt:lpstr>Step 4: Determine Form of Response to Each Question</vt:lpstr>
      <vt:lpstr>Open-Ended Questions</vt:lpstr>
      <vt:lpstr>Closed-Ended Questions</vt:lpstr>
      <vt:lpstr>Close-Ended Questions</vt:lpstr>
      <vt:lpstr>Response Order Bias</vt:lpstr>
      <vt:lpstr>Split-Ballot Technique</vt:lpstr>
      <vt:lpstr>Step 5: Determine Wording of Each Question</vt:lpstr>
      <vt:lpstr>Some Problem Words: Be Careful!</vt:lpstr>
      <vt:lpstr>Step 5: Determine Wording of Each Question</vt:lpstr>
      <vt:lpstr>REMINDER: No Advocacy Research</vt:lpstr>
      <vt:lpstr>Words that Might Signal Leading Questions</vt:lpstr>
      <vt:lpstr>Things to be Avoid</vt:lpstr>
      <vt:lpstr>Things to be Avoid</vt:lpstr>
      <vt:lpstr>Things to be Avoid</vt:lpstr>
      <vt:lpstr>Things to be Avoid</vt:lpstr>
      <vt:lpstr>Things to be Avoid</vt:lpstr>
      <vt:lpstr>Things to be Avoid</vt:lpstr>
      <vt:lpstr>Step 6: Prepare Dummy Tables</vt:lpstr>
      <vt:lpstr>Step 7: Determine Question Sequence</vt:lpstr>
      <vt:lpstr>Step 7: Determine Question Sequence</vt:lpstr>
      <vt:lpstr>Step 8: Determine Appearance of Questionnaire</vt:lpstr>
      <vt:lpstr>Step 9: Develop Recruiting Message or Script</vt:lpstr>
      <vt:lpstr>Step 10: Reexamine step 1-9, Pretest </vt:lpstr>
      <vt:lpstr>Observation Forms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the Data Collection Form for Communication Data</dc:title>
  <dc:creator>Nguyen, Mike (MU-Student)</dc:creator>
  <cp:lastModifiedBy>Nguyen, Mike (MU-Student)</cp:lastModifiedBy>
  <cp:revision>2</cp:revision>
  <dcterms:created xsi:type="dcterms:W3CDTF">2021-08-13T17:02:03Z</dcterms:created>
  <dcterms:modified xsi:type="dcterms:W3CDTF">2021-08-27T17:25:25Z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