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0" autoAdjust="0"/>
    <p:restoredTop sz="67463" autoAdjust="0"/>
  </p:normalViewPr>
  <p:slideViewPr>
    <p:cSldViewPr snapToGrid="0">
      <p:cViewPr varScale="1">
        <p:scale>
          <a:sx n="98" d="100"/>
          <a:sy n="98" d="100"/>
        </p:scale>
        <p:origin x="108" y="36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093006-98D8-4DAD-971A-86BC386E813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6073E47-0C92-453A-861B-243144C84058}">
      <dgm:prSet/>
      <dgm:spPr/>
      <dgm:t>
        <a:bodyPr/>
        <a:lstStyle/>
        <a:p>
          <a:r>
            <a:rPr lang="en-US"/>
            <a:t>CE3 discussion </a:t>
          </a:r>
        </a:p>
      </dgm:t>
    </dgm:pt>
    <dgm:pt modelId="{5742E63B-3828-4551-9B38-620D2842407B}" type="parTrans" cxnId="{9A1AFFA5-BACE-4D0E-81C2-D6A803159F5B}">
      <dgm:prSet/>
      <dgm:spPr/>
      <dgm:t>
        <a:bodyPr/>
        <a:lstStyle/>
        <a:p>
          <a:endParaRPr lang="en-US"/>
        </a:p>
      </dgm:t>
    </dgm:pt>
    <dgm:pt modelId="{C74C9427-D178-4B99-8D56-D4D7124BF908}" type="sibTrans" cxnId="{9A1AFFA5-BACE-4D0E-81C2-D6A803159F5B}">
      <dgm:prSet/>
      <dgm:spPr/>
      <dgm:t>
        <a:bodyPr/>
        <a:lstStyle/>
        <a:p>
          <a:endParaRPr lang="en-US"/>
        </a:p>
      </dgm:t>
    </dgm:pt>
    <dgm:pt modelId="{46A64BA5-43C4-4099-9EA4-89FC3EE740E2}">
      <dgm:prSet/>
      <dgm:spPr/>
      <dgm:t>
        <a:bodyPr/>
        <a:lstStyle/>
        <a:p>
          <a:r>
            <a:rPr lang="en-US"/>
            <a:t>CE1 vague research question </a:t>
          </a:r>
        </a:p>
      </dgm:t>
    </dgm:pt>
    <dgm:pt modelId="{B9454FA2-EA10-4947-81C3-943F70CE6277}" type="parTrans" cxnId="{831DE9EB-C71E-46AF-9204-8F9F0DEED445}">
      <dgm:prSet/>
      <dgm:spPr/>
      <dgm:t>
        <a:bodyPr/>
        <a:lstStyle/>
        <a:p>
          <a:endParaRPr lang="en-US"/>
        </a:p>
      </dgm:t>
    </dgm:pt>
    <dgm:pt modelId="{19D04141-150A-4E20-85E1-9C6242DFA42E}" type="sibTrans" cxnId="{831DE9EB-C71E-46AF-9204-8F9F0DEED445}">
      <dgm:prSet/>
      <dgm:spPr/>
      <dgm:t>
        <a:bodyPr/>
        <a:lstStyle/>
        <a:p>
          <a:endParaRPr lang="en-US"/>
        </a:p>
      </dgm:t>
    </dgm:pt>
    <dgm:pt modelId="{6B4A8E0B-01EB-4192-83C2-778D326F4B84}">
      <dgm:prSet/>
      <dgm:spPr/>
      <dgm:t>
        <a:bodyPr/>
        <a:lstStyle/>
        <a:p>
          <a:r>
            <a:rPr lang="en-US"/>
            <a:t>PA3 walkthrough</a:t>
          </a:r>
        </a:p>
      </dgm:t>
    </dgm:pt>
    <dgm:pt modelId="{B2160550-1C1F-4BA4-9375-E471BF61E7C2}" type="parTrans" cxnId="{11EF36BA-19E6-42FF-AF60-047DBD848C92}">
      <dgm:prSet/>
      <dgm:spPr/>
      <dgm:t>
        <a:bodyPr/>
        <a:lstStyle/>
        <a:p>
          <a:endParaRPr lang="en-US"/>
        </a:p>
      </dgm:t>
    </dgm:pt>
    <dgm:pt modelId="{DCC47AFB-C2FE-4DEE-8898-C75C6A60313C}" type="sibTrans" cxnId="{11EF36BA-19E6-42FF-AF60-047DBD848C92}">
      <dgm:prSet/>
      <dgm:spPr/>
      <dgm:t>
        <a:bodyPr/>
        <a:lstStyle/>
        <a:p>
          <a:endParaRPr lang="en-US"/>
        </a:p>
      </dgm:t>
    </dgm:pt>
    <dgm:pt modelId="{D5A00A61-82D8-44AF-8EF8-D6333C1FE9B6}" type="pres">
      <dgm:prSet presAssocID="{69093006-98D8-4DAD-971A-86BC386E813C}" presName="root" presStyleCnt="0">
        <dgm:presLayoutVars>
          <dgm:dir/>
          <dgm:resizeHandles val="exact"/>
        </dgm:presLayoutVars>
      </dgm:prSet>
      <dgm:spPr/>
    </dgm:pt>
    <dgm:pt modelId="{71E376BB-08EA-4A46-AC00-AA9810EFDF6C}" type="pres">
      <dgm:prSet presAssocID="{D6073E47-0C92-453A-861B-243144C84058}" presName="compNode" presStyleCnt="0"/>
      <dgm:spPr/>
    </dgm:pt>
    <dgm:pt modelId="{AEA54334-6AB6-4682-A972-F3B12E6C6EF7}" type="pres">
      <dgm:prSet presAssocID="{D6073E47-0C92-453A-861B-243144C84058}" presName="bgRect" presStyleLbl="bgShp" presStyleIdx="0" presStyleCnt="3"/>
      <dgm:spPr/>
    </dgm:pt>
    <dgm:pt modelId="{D8F944B0-7BFC-427F-AE8F-1403C661A7B3}" type="pres">
      <dgm:prSet presAssocID="{D6073E47-0C92-453A-861B-243144C8405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DBCA4DAB-F0F8-4B7D-8FCC-3EF0DD8C73B9}" type="pres">
      <dgm:prSet presAssocID="{D6073E47-0C92-453A-861B-243144C84058}" presName="spaceRect" presStyleCnt="0"/>
      <dgm:spPr/>
    </dgm:pt>
    <dgm:pt modelId="{B2BCDADF-656F-40DE-B8CF-592EF98509EC}" type="pres">
      <dgm:prSet presAssocID="{D6073E47-0C92-453A-861B-243144C84058}" presName="parTx" presStyleLbl="revTx" presStyleIdx="0" presStyleCnt="3">
        <dgm:presLayoutVars>
          <dgm:chMax val="0"/>
          <dgm:chPref val="0"/>
        </dgm:presLayoutVars>
      </dgm:prSet>
      <dgm:spPr/>
    </dgm:pt>
    <dgm:pt modelId="{6FBF29B0-2D8A-4B23-BE34-BC455D01910B}" type="pres">
      <dgm:prSet presAssocID="{C74C9427-D178-4B99-8D56-D4D7124BF908}" presName="sibTrans" presStyleCnt="0"/>
      <dgm:spPr/>
    </dgm:pt>
    <dgm:pt modelId="{E4320DBE-93A4-44AD-BFFC-7A09A7E5D902}" type="pres">
      <dgm:prSet presAssocID="{46A64BA5-43C4-4099-9EA4-89FC3EE740E2}" presName="compNode" presStyleCnt="0"/>
      <dgm:spPr/>
    </dgm:pt>
    <dgm:pt modelId="{C359921D-5011-4A90-8591-C700E06C437E}" type="pres">
      <dgm:prSet presAssocID="{46A64BA5-43C4-4099-9EA4-89FC3EE740E2}" presName="bgRect" presStyleLbl="bgShp" presStyleIdx="1" presStyleCnt="3"/>
      <dgm:spPr/>
    </dgm:pt>
    <dgm:pt modelId="{8578BB43-8885-469B-9F72-8258A445F663}" type="pres">
      <dgm:prSet presAssocID="{46A64BA5-43C4-4099-9EA4-89FC3EE740E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p"/>
        </a:ext>
      </dgm:extLst>
    </dgm:pt>
    <dgm:pt modelId="{5C49D867-A177-448E-8ADE-FE0B6F4494D8}" type="pres">
      <dgm:prSet presAssocID="{46A64BA5-43C4-4099-9EA4-89FC3EE740E2}" presName="spaceRect" presStyleCnt="0"/>
      <dgm:spPr/>
    </dgm:pt>
    <dgm:pt modelId="{3E1633A5-6859-43BE-A818-F5479F9FF314}" type="pres">
      <dgm:prSet presAssocID="{46A64BA5-43C4-4099-9EA4-89FC3EE740E2}" presName="parTx" presStyleLbl="revTx" presStyleIdx="1" presStyleCnt="3">
        <dgm:presLayoutVars>
          <dgm:chMax val="0"/>
          <dgm:chPref val="0"/>
        </dgm:presLayoutVars>
      </dgm:prSet>
      <dgm:spPr/>
    </dgm:pt>
    <dgm:pt modelId="{8D77E3CF-2C45-472A-A201-10A2F335C85B}" type="pres">
      <dgm:prSet presAssocID="{19D04141-150A-4E20-85E1-9C6242DFA42E}" presName="sibTrans" presStyleCnt="0"/>
      <dgm:spPr/>
    </dgm:pt>
    <dgm:pt modelId="{5CD302E4-A2FA-4AD4-81FC-8EB76F6DC5B7}" type="pres">
      <dgm:prSet presAssocID="{6B4A8E0B-01EB-4192-83C2-778D326F4B84}" presName="compNode" presStyleCnt="0"/>
      <dgm:spPr/>
    </dgm:pt>
    <dgm:pt modelId="{CC85FF9F-17FF-4D8E-8B99-E206A4E8454E}" type="pres">
      <dgm:prSet presAssocID="{6B4A8E0B-01EB-4192-83C2-778D326F4B84}" presName="bgRect" presStyleLbl="bgShp" presStyleIdx="2" presStyleCnt="3"/>
      <dgm:spPr/>
    </dgm:pt>
    <dgm:pt modelId="{F217B32C-A9F6-4FF9-B185-222C9DB63073}" type="pres">
      <dgm:prSet presAssocID="{6B4A8E0B-01EB-4192-83C2-778D326F4B8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0B373D27-D6FC-4F44-AB08-F4BAD29B6D6C}" type="pres">
      <dgm:prSet presAssocID="{6B4A8E0B-01EB-4192-83C2-778D326F4B84}" presName="spaceRect" presStyleCnt="0"/>
      <dgm:spPr/>
    </dgm:pt>
    <dgm:pt modelId="{64DFB223-E82D-4071-96D4-5B157D4CDDB7}" type="pres">
      <dgm:prSet presAssocID="{6B4A8E0B-01EB-4192-83C2-778D326F4B84}" presName="parTx" presStyleLbl="revTx" presStyleIdx="2" presStyleCnt="3">
        <dgm:presLayoutVars>
          <dgm:chMax val="0"/>
          <dgm:chPref val="0"/>
        </dgm:presLayoutVars>
      </dgm:prSet>
      <dgm:spPr/>
    </dgm:pt>
  </dgm:ptLst>
  <dgm:cxnLst>
    <dgm:cxn modelId="{0DDE646E-A653-4D17-8E93-600E0C53402A}" type="presOf" srcId="{6B4A8E0B-01EB-4192-83C2-778D326F4B84}" destId="{64DFB223-E82D-4071-96D4-5B157D4CDDB7}" srcOrd="0" destOrd="0" presId="urn:microsoft.com/office/officeart/2018/2/layout/IconVerticalSolidList"/>
    <dgm:cxn modelId="{67060788-7549-4488-A9E6-291346B18BE2}" type="presOf" srcId="{D6073E47-0C92-453A-861B-243144C84058}" destId="{B2BCDADF-656F-40DE-B8CF-592EF98509EC}" srcOrd="0" destOrd="0" presId="urn:microsoft.com/office/officeart/2018/2/layout/IconVerticalSolidList"/>
    <dgm:cxn modelId="{C719B4A5-A105-44A0-94BD-8F74277C7990}" type="presOf" srcId="{69093006-98D8-4DAD-971A-86BC386E813C}" destId="{D5A00A61-82D8-44AF-8EF8-D6333C1FE9B6}" srcOrd="0" destOrd="0" presId="urn:microsoft.com/office/officeart/2018/2/layout/IconVerticalSolidList"/>
    <dgm:cxn modelId="{9A1AFFA5-BACE-4D0E-81C2-D6A803159F5B}" srcId="{69093006-98D8-4DAD-971A-86BC386E813C}" destId="{D6073E47-0C92-453A-861B-243144C84058}" srcOrd="0" destOrd="0" parTransId="{5742E63B-3828-4551-9B38-620D2842407B}" sibTransId="{C74C9427-D178-4B99-8D56-D4D7124BF908}"/>
    <dgm:cxn modelId="{11EF36BA-19E6-42FF-AF60-047DBD848C92}" srcId="{69093006-98D8-4DAD-971A-86BC386E813C}" destId="{6B4A8E0B-01EB-4192-83C2-778D326F4B84}" srcOrd="2" destOrd="0" parTransId="{B2160550-1C1F-4BA4-9375-E471BF61E7C2}" sibTransId="{DCC47AFB-C2FE-4DEE-8898-C75C6A60313C}"/>
    <dgm:cxn modelId="{EB1E23C0-DF36-412C-B020-7B11914B8E1E}" type="presOf" srcId="{46A64BA5-43C4-4099-9EA4-89FC3EE740E2}" destId="{3E1633A5-6859-43BE-A818-F5479F9FF314}" srcOrd="0" destOrd="0" presId="urn:microsoft.com/office/officeart/2018/2/layout/IconVerticalSolidList"/>
    <dgm:cxn modelId="{831DE9EB-C71E-46AF-9204-8F9F0DEED445}" srcId="{69093006-98D8-4DAD-971A-86BC386E813C}" destId="{46A64BA5-43C4-4099-9EA4-89FC3EE740E2}" srcOrd="1" destOrd="0" parTransId="{B9454FA2-EA10-4947-81C3-943F70CE6277}" sibTransId="{19D04141-150A-4E20-85E1-9C6242DFA42E}"/>
    <dgm:cxn modelId="{187ED98B-57DF-43C2-9AB3-62E71F85078C}" type="presParOf" srcId="{D5A00A61-82D8-44AF-8EF8-D6333C1FE9B6}" destId="{71E376BB-08EA-4A46-AC00-AA9810EFDF6C}" srcOrd="0" destOrd="0" presId="urn:microsoft.com/office/officeart/2018/2/layout/IconVerticalSolidList"/>
    <dgm:cxn modelId="{7281383B-D4A2-44C5-AB1A-4165088E8336}" type="presParOf" srcId="{71E376BB-08EA-4A46-AC00-AA9810EFDF6C}" destId="{AEA54334-6AB6-4682-A972-F3B12E6C6EF7}" srcOrd="0" destOrd="0" presId="urn:microsoft.com/office/officeart/2018/2/layout/IconVerticalSolidList"/>
    <dgm:cxn modelId="{EC175E7B-19C6-4A47-A107-32978990A67B}" type="presParOf" srcId="{71E376BB-08EA-4A46-AC00-AA9810EFDF6C}" destId="{D8F944B0-7BFC-427F-AE8F-1403C661A7B3}" srcOrd="1" destOrd="0" presId="urn:microsoft.com/office/officeart/2018/2/layout/IconVerticalSolidList"/>
    <dgm:cxn modelId="{1FCCADAD-920A-4A35-BB18-91324503B09A}" type="presParOf" srcId="{71E376BB-08EA-4A46-AC00-AA9810EFDF6C}" destId="{DBCA4DAB-F0F8-4B7D-8FCC-3EF0DD8C73B9}" srcOrd="2" destOrd="0" presId="urn:microsoft.com/office/officeart/2018/2/layout/IconVerticalSolidList"/>
    <dgm:cxn modelId="{C93251B5-FF87-476D-B513-FD02527584DD}" type="presParOf" srcId="{71E376BB-08EA-4A46-AC00-AA9810EFDF6C}" destId="{B2BCDADF-656F-40DE-B8CF-592EF98509EC}" srcOrd="3" destOrd="0" presId="urn:microsoft.com/office/officeart/2018/2/layout/IconVerticalSolidList"/>
    <dgm:cxn modelId="{A967B3F8-8E81-43AF-8FF9-C4C2FC6E7F91}" type="presParOf" srcId="{D5A00A61-82D8-44AF-8EF8-D6333C1FE9B6}" destId="{6FBF29B0-2D8A-4B23-BE34-BC455D01910B}" srcOrd="1" destOrd="0" presId="urn:microsoft.com/office/officeart/2018/2/layout/IconVerticalSolidList"/>
    <dgm:cxn modelId="{B721BE19-596A-4416-A24E-FEDDBFB964DF}" type="presParOf" srcId="{D5A00A61-82D8-44AF-8EF8-D6333C1FE9B6}" destId="{E4320DBE-93A4-44AD-BFFC-7A09A7E5D902}" srcOrd="2" destOrd="0" presId="urn:microsoft.com/office/officeart/2018/2/layout/IconVerticalSolidList"/>
    <dgm:cxn modelId="{38174753-E36C-4FF6-BD71-5125ABAF2148}" type="presParOf" srcId="{E4320DBE-93A4-44AD-BFFC-7A09A7E5D902}" destId="{C359921D-5011-4A90-8591-C700E06C437E}" srcOrd="0" destOrd="0" presId="urn:microsoft.com/office/officeart/2018/2/layout/IconVerticalSolidList"/>
    <dgm:cxn modelId="{AB2CCBDA-9AEC-47BF-8F9F-2E8EEB38513A}" type="presParOf" srcId="{E4320DBE-93A4-44AD-BFFC-7A09A7E5D902}" destId="{8578BB43-8885-469B-9F72-8258A445F663}" srcOrd="1" destOrd="0" presId="urn:microsoft.com/office/officeart/2018/2/layout/IconVerticalSolidList"/>
    <dgm:cxn modelId="{4B73408C-9C61-4DDD-ACEB-D5EB34BB9AD9}" type="presParOf" srcId="{E4320DBE-93A4-44AD-BFFC-7A09A7E5D902}" destId="{5C49D867-A177-448E-8ADE-FE0B6F4494D8}" srcOrd="2" destOrd="0" presId="urn:microsoft.com/office/officeart/2018/2/layout/IconVerticalSolidList"/>
    <dgm:cxn modelId="{9C7238CD-443E-49E6-93D0-526AF1497F90}" type="presParOf" srcId="{E4320DBE-93A4-44AD-BFFC-7A09A7E5D902}" destId="{3E1633A5-6859-43BE-A818-F5479F9FF314}" srcOrd="3" destOrd="0" presId="urn:microsoft.com/office/officeart/2018/2/layout/IconVerticalSolidList"/>
    <dgm:cxn modelId="{B6FDB797-E36E-4CA9-B15D-754AF55F4C2E}" type="presParOf" srcId="{D5A00A61-82D8-44AF-8EF8-D6333C1FE9B6}" destId="{8D77E3CF-2C45-472A-A201-10A2F335C85B}" srcOrd="3" destOrd="0" presId="urn:microsoft.com/office/officeart/2018/2/layout/IconVerticalSolidList"/>
    <dgm:cxn modelId="{2E79260E-B373-461A-A00D-521318B585FA}" type="presParOf" srcId="{D5A00A61-82D8-44AF-8EF8-D6333C1FE9B6}" destId="{5CD302E4-A2FA-4AD4-81FC-8EB76F6DC5B7}" srcOrd="4" destOrd="0" presId="urn:microsoft.com/office/officeart/2018/2/layout/IconVerticalSolidList"/>
    <dgm:cxn modelId="{C303C701-7127-4015-80D9-8B5E6DCD6CA0}" type="presParOf" srcId="{5CD302E4-A2FA-4AD4-81FC-8EB76F6DC5B7}" destId="{CC85FF9F-17FF-4D8E-8B99-E206A4E8454E}" srcOrd="0" destOrd="0" presId="urn:microsoft.com/office/officeart/2018/2/layout/IconVerticalSolidList"/>
    <dgm:cxn modelId="{044EECC9-6AE5-429E-B3DA-20699092EE45}" type="presParOf" srcId="{5CD302E4-A2FA-4AD4-81FC-8EB76F6DC5B7}" destId="{F217B32C-A9F6-4FF9-B185-222C9DB63073}" srcOrd="1" destOrd="0" presId="urn:microsoft.com/office/officeart/2018/2/layout/IconVerticalSolidList"/>
    <dgm:cxn modelId="{2809BC0A-7CD4-4E51-9185-7E4BC9634763}" type="presParOf" srcId="{5CD302E4-A2FA-4AD4-81FC-8EB76F6DC5B7}" destId="{0B373D27-D6FC-4F44-AB08-F4BAD29B6D6C}" srcOrd="2" destOrd="0" presId="urn:microsoft.com/office/officeart/2018/2/layout/IconVerticalSolidList"/>
    <dgm:cxn modelId="{2765F90F-54C0-48AA-AF30-D202EF6CC6DE}" type="presParOf" srcId="{5CD302E4-A2FA-4AD4-81FC-8EB76F6DC5B7}" destId="{64DFB223-E82D-4071-96D4-5B157D4CDDB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61034F-E023-40FD-AE2A-856C84CCB76E}"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53F88CA-8C42-4FFB-91E3-A40993945F11}">
      <dgm:prSet/>
      <dgm:spPr/>
      <dgm:t>
        <a:bodyPr/>
        <a:lstStyle/>
        <a:p>
          <a:r>
            <a:rPr lang="en-US"/>
            <a:t>Research objective </a:t>
          </a:r>
        </a:p>
      </dgm:t>
    </dgm:pt>
    <dgm:pt modelId="{A2A6B140-FACE-41AB-9DE0-73DE9530A600}" type="parTrans" cxnId="{F0BF6BA5-F33B-4477-8E9E-3AD142216B4E}">
      <dgm:prSet/>
      <dgm:spPr/>
      <dgm:t>
        <a:bodyPr/>
        <a:lstStyle/>
        <a:p>
          <a:endParaRPr lang="en-US"/>
        </a:p>
      </dgm:t>
    </dgm:pt>
    <dgm:pt modelId="{6931CE3A-E4EC-456A-A1DA-3A5533D696EA}" type="sibTrans" cxnId="{F0BF6BA5-F33B-4477-8E9E-3AD142216B4E}">
      <dgm:prSet/>
      <dgm:spPr/>
      <dgm:t>
        <a:bodyPr/>
        <a:lstStyle/>
        <a:p>
          <a:endParaRPr lang="en-US"/>
        </a:p>
      </dgm:t>
    </dgm:pt>
    <dgm:pt modelId="{457956F0-82DC-446E-97A5-4AB72A68C63B}">
      <dgm:prSet/>
      <dgm:spPr/>
      <dgm:t>
        <a:bodyPr/>
        <a:lstStyle/>
        <a:p>
          <a:r>
            <a:rPr lang="en-US"/>
            <a:t>Research questions </a:t>
          </a:r>
        </a:p>
      </dgm:t>
    </dgm:pt>
    <dgm:pt modelId="{A20BF9BC-606A-4D7C-B327-5DE166AD785C}" type="parTrans" cxnId="{D7DFB5A8-DDDD-4DA9-8A34-84A8605A601B}">
      <dgm:prSet/>
      <dgm:spPr/>
      <dgm:t>
        <a:bodyPr/>
        <a:lstStyle/>
        <a:p>
          <a:endParaRPr lang="en-US"/>
        </a:p>
      </dgm:t>
    </dgm:pt>
    <dgm:pt modelId="{B3DD3B3D-BB16-4E23-988B-6EAFC95B0736}" type="sibTrans" cxnId="{D7DFB5A8-DDDD-4DA9-8A34-84A8605A601B}">
      <dgm:prSet/>
      <dgm:spPr/>
      <dgm:t>
        <a:bodyPr/>
        <a:lstStyle/>
        <a:p>
          <a:endParaRPr lang="en-US"/>
        </a:p>
      </dgm:t>
    </dgm:pt>
    <dgm:pt modelId="{BC075455-2316-4C72-8117-5B401B7B034A}">
      <dgm:prSet/>
      <dgm:spPr/>
      <dgm:t>
        <a:bodyPr/>
        <a:lstStyle/>
        <a:p>
          <a:r>
            <a:rPr lang="en-US"/>
            <a:t>At least one difference research question</a:t>
          </a:r>
        </a:p>
      </dgm:t>
    </dgm:pt>
    <dgm:pt modelId="{0D2798FD-08E2-4270-8A09-8886F8C139D8}" type="parTrans" cxnId="{91142D35-B138-4C6F-8EFE-63F51A235509}">
      <dgm:prSet/>
      <dgm:spPr/>
      <dgm:t>
        <a:bodyPr/>
        <a:lstStyle/>
        <a:p>
          <a:endParaRPr lang="en-US"/>
        </a:p>
      </dgm:t>
    </dgm:pt>
    <dgm:pt modelId="{A33ADA99-9DC5-41C2-9765-590C54162727}" type="sibTrans" cxnId="{91142D35-B138-4C6F-8EFE-63F51A235509}">
      <dgm:prSet/>
      <dgm:spPr/>
      <dgm:t>
        <a:bodyPr/>
        <a:lstStyle/>
        <a:p>
          <a:endParaRPr lang="en-US"/>
        </a:p>
      </dgm:t>
    </dgm:pt>
    <dgm:pt modelId="{865CBB39-689E-4D67-A166-DCC7B94ECF57}" type="pres">
      <dgm:prSet presAssocID="{0F61034F-E023-40FD-AE2A-856C84CCB76E}" presName="root" presStyleCnt="0">
        <dgm:presLayoutVars>
          <dgm:dir/>
          <dgm:resizeHandles val="exact"/>
        </dgm:presLayoutVars>
      </dgm:prSet>
      <dgm:spPr/>
    </dgm:pt>
    <dgm:pt modelId="{0A9A42DA-5FAF-486D-B67A-C0A143076913}" type="pres">
      <dgm:prSet presAssocID="{0F61034F-E023-40FD-AE2A-856C84CCB76E}" presName="container" presStyleCnt="0">
        <dgm:presLayoutVars>
          <dgm:dir/>
          <dgm:resizeHandles val="exact"/>
        </dgm:presLayoutVars>
      </dgm:prSet>
      <dgm:spPr/>
    </dgm:pt>
    <dgm:pt modelId="{D3107B96-8916-45AB-BF0A-C4641BC14ED0}" type="pres">
      <dgm:prSet presAssocID="{853F88CA-8C42-4FFB-91E3-A40993945F11}" presName="compNode" presStyleCnt="0"/>
      <dgm:spPr/>
    </dgm:pt>
    <dgm:pt modelId="{15CC28D3-86E6-4F79-93D2-40A605AF6732}" type="pres">
      <dgm:prSet presAssocID="{853F88CA-8C42-4FFB-91E3-A40993945F11}" presName="iconBgRect" presStyleLbl="bgShp" presStyleIdx="0" presStyleCnt="3"/>
      <dgm:spPr/>
    </dgm:pt>
    <dgm:pt modelId="{23F87617-50AE-450D-B073-2EE331A79CE7}" type="pres">
      <dgm:prSet presAssocID="{853F88CA-8C42-4FFB-91E3-A40993945F1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01B5F7E6-3A82-424F-8E2C-2A5E85D95863}" type="pres">
      <dgm:prSet presAssocID="{853F88CA-8C42-4FFB-91E3-A40993945F11}" presName="spaceRect" presStyleCnt="0"/>
      <dgm:spPr/>
    </dgm:pt>
    <dgm:pt modelId="{1E7FA8C6-E2FD-463A-9A6E-2F9EBD186FED}" type="pres">
      <dgm:prSet presAssocID="{853F88CA-8C42-4FFB-91E3-A40993945F11}" presName="textRect" presStyleLbl="revTx" presStyleIdx="0" presStyleCnt="3">
        <dgm:presLayoutVars>
          <dgm:chMax val="1"/>
          <dgm:chPref val="1"/>
        </dgm:presLayoutVars>
      </dgm:prSet>
      <dgm:spPr/>
    </dgm:pt>
    <dgm:pt modelId="{C6EECE78-6A7B-43D6-AD2E-77EEBEABB105}" type="pres">
      <dgm:prSet presAssocID="{6931CE3A-E4EC-456A-A1DA-3A5533D696EA}" presName="sibTrans" presStyleLbl="sibTrans2D1" presStyleIdx="0" presStyleCnt="0"/>
      <dgm:spPr/>
    </dgm:pt>
    <dgm:pt modelId="{DF3981C6-319D-476D-8E6E-AABD3532FCA1}" type="pres">
      <dgm:prSet presAssocID="{457956F0-82DC-446E-97A5-4AB72A68C63B}" presName="compNode" presStyleCnt="0"/>
      <dgm:spPr/>
    </dgm:pt>
    <dgm:pt modelId="{AAE3BF0A-4EBB-46CB-B515-E1B34D08219F}" type="pres">
      <dgm:prSet presAssocID="{457956F0-82DC-446E-97A5-4AB72A68C63B}" presName="iconBgRect" presStyleLbl="bgShp" presStyleIdx="1" presStyleCnt="3"/>
      <dgm:spPr/>
    </dgm:pt>
    <dgm:pt modelId="{A832C5F8-0098-4689-B2A0-F1F46D18B599}" type="pres">
      <dgm:prSet presAssocID="{457956F0-82DC-446E-97A5-4AB72A68C63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p"/>
        </a:ext>
      </dgm:extLst>
    </dgm:pt>
    <dgm:pt modelId="{4B0AD42F-54C1-4AA1-97A0-D70C38898465}" type="pres">
      <dgm:prSet presAssocID="{457956F0-82DC-446E-97A5-4AB72A68C63B}" presName="spaceRect" presStyleCnt="0"/>
      <dgm:spPr/>
    </dgm:pt>
    <dgm:pt modelId="{80D11436-E72C-4DEC-AAFD-B119C5F12BB8}" type="pres">
      <dgm:prSet presAssocID="{457956F0-82DC-446E-97A5-4AB72A68C63B}" presName="textRect" presStyleLbl="revTx" presStyleIdx="1" presStyleCnt="3">
        <dgm:presLayoutVars>
          <dgm:chMax val="1"/>
          <dgm:chPref val="1"/>
        </dgm:presLayoutVars>
      </dgm:prSet>
      <dgm:spPr/>
    </dgm:pt>
    <dgm:pt modelId="{A6E3172D-BA71-4C74-BF6C-EB5CC738C5C9}" type="pres">
      <dgm:prSet presAssocID="{B3DD3B3D-BB16-4E23-988B-6EAFC95B0736}" presName="sibTrans" presStyleLbl="sibTrans2D1" presStyleIdx="0" presStyleCnt="0"/>
      <dgm:spPr/>
    </dgm:pt>
    <dgm:pt modelId="{E2611BC6-09E7-4DA7-9274-93ACDD5BA622}" type="pres">
      <dgm:prSet presAssocID="{BC075455-2316-4C72-8117-5B401B7B034A}" presName="compNode" presStyleCnt="0"/>
      <dgm:spPr/>
    </dgm:pt>
    <dgm:pt modelId="{53E32DDF-F761-4609-9ECB-9CF711C19FC4}" type="pres">
      <dgm:prSet presAssocID="{BC075455-2316-4C72-8117-5B401B7B034A}" presName="iconBgRect" presStyleLbl="bgShp" presStyleIdx="2" presStyleCnt="3"/>
      <dgm:spPr/>
    </dgm:pt>
    <dgm:pt modelId="{832A015F-F06F-446E-9F06-070CF0F7C472}" type="pres">
      <dgm:prSet presAssocID="{BC075455-2316-4C72-8117-5B401B7B034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274C565A-2259-41D1-8DAC-BB33C901E0E3}" type="pres">
      <dgm:prSet presAssocID="{BC075455-2316-4C72-8117-5B401B7B034A}" presName="spaceRect" presStyleCnt="0"/>
      <dgm:spPr/>
    </dgm:pt>
    <dgm:pt modelId="{5CDE3259-1A23-4961-8589-3A9D782543AB}" type="pres">
      <dgm:prSet presAssocID="{BC075455-2316-4C72-8117-5B401B7B034A}" presName="textRect" presStyleLbl="revTx" presStyleIdx="2" presStyleCnt="3">
        <dgm:presLayoutVars>
          <dgm:chMax val="1"/>
          <dgm:chPref val="1"/>
        </dgm:presLayoutVars>
      </dgm:prSet>
      <dgm:spPr/>
    </dgm:pt>
  </dgm:ptLst>
  <dgm:cxnLst>
    <dgm:cxn modelId="{E0750008-E7F0-4BF9-9716-984A77947EAB}" type="presOf" srcId="{BC075455-2316-4C72-8117-5B401B7B034A}" destId="{5CDE3259-1A23-4961-8589-3A9D782543AB}" srcOrd="0" destOrd="0" presId="urn:microsoft.com/office/officeart/2018/2/layout/IconCircleList"/>
    <dgm:cxn modelId="{C64FE51E-722E-4203-88E8-311E875A0206}" type="presOf" srcId="{853F88CA-8C42-4FFB-91E3-A40993945F11}" destId="{1E7FA8C6-E2FD-463A-9A6E-2F9EBD186FED}" srcOrd="0" destOrd="0" presId="urn:microsoft.com/office/officeart/2018/2/layout/IconCircleList"/>
    <dgm:cxn modelId="{91142D35-B138-4C6F-8EFE-63F51A235509}" srcId="{0F61034F-E023-40FD-AE2A-856C84CCB76E}" destId="{BC075455-2316-4C72-8117-5B401B7B034A}" srcOrd="2" destOrd="0" parTransId="{0D2798FD-08E2-4270-8A09-8886F8C139D8}" sibTransId="{A33ADA99-9DC5-41C2-9765-590C54162727}"/>
    <dgm:cxn modelId="{C5000D5D-C91A-462A-952E-3A409AE0B54A}" type="presOf" srcId="{0F61034F-E023-40FD-AE2A-856C84CCB76E}" destId="{865CBB39-689E-4D67-A166-DCC7B94ECF57}" srcOrd="0" destOrd="0" presId="urn:microsoft.com/office/officeart/2018/2/layout/IconCircleList"/>
    <dgm:cxn modelId="{BCA8AF45-9C83-4DF9-B108-84DBA0DC0089}" type="presOf" srcId="{6931CE3A-E4EC-456A-A1DA-3A5533D696EA}" destId="{C6EECE78-6A7B-43D6-AD2E-77EEBEABB105}" srcOrd="0" destOrd="0" presId="urn:microsoft.com/office/officeart/2018/2/layout/IconCircleList"/>
    <dgm:cxn modelId="{F441AF77-C7C8-4442-9E7C-46BF0FF1D23B}" type="presOf" srcId="{B3DD3B3D-BB16-4E23-988B-6EAFC95B0736}" destId="{A6E3172D-BA71-4C74-BF6C-EB5CC738C5C9}" srcOrd="0" destOrd="0" presId="urn:microsoft.com/office/officeart/2018/2/layout/IconCircleList"/>
    <dgm:cxn modelId="{10F80C7B-31C1-415D-BC31-782CA5646A2D}" type="presOf" srcId="{457956F0-82DC-446E-97A5-4AB72A68C63B}" destId="{80D11436-E72C-4DEC-AAFD-B119C5F12BB8}" srcOrd="0" destOrd="0" presId="urn:microsoft.com/office/officeart/2018/2/layout/IconCircleList"/>
    <dgm:cxn modelId="{F0BF6BA5-F33B-4477-8E9E-3AD142216B4E}" srcId="{0F61034F-E023-40FD-AE2A-856C84CCB76E}" destId="{853F88CA-8C42-4FFB-91E3-A40993945F11}" srcOrd="0" destOrd="0" parTransId="{A2A6B140-FACE-41AB-9DE0-73DE9530A600}" sibTransId="{6931CE3A-E4EC-456A-A1DA-3A5533D696EA}"/>
    <dgm:cxn modelId="{D7DFB5A8-DDDD-4DA9-8A34-84A8605A601B}" srcId="{0F61034F-E023-40FD-AE2A-856C84CCB76E}" destId="{457956F0-82DC-446E-97A5-4AB72A68C63B}" srcOrd="1" destOrd="0" parTransId="{A20BF9BC-606A-4D7C-B327-5DE166AD785C}" sibTransId="{B3DD3B3D-BB16-4E23-988B-6EAFC95B0736}"/>
    <dgm:cxn modelId="{1360D4D6-FF28-4704-B83B-9328C166E746}" type="presParOf" srcId="{865CBB39-689E-4D67-A166-DCC7B94ECF57}" destId="{0A9A42DA-5FAF-486D-B67A-C0A143076913}" srcOrd="0" destOrd="0" presId="urn:microsoft.com/office/officeart/2018/2/layout/IconCircleList"/>
    <dgm:cxn modelId="{61748C8D-D9B5-4E73-9167-C6A1D3D9EE83}" type="presParOf" srcId="{0A9A42DA-5FAF-486D-B67A-C0A143076913}" destId="{D3107B96-8916-45AB-BF0A-C4641BC14ED0}" srcOrd="0" destOrd="0" presId="urn:microsoft.com/office/officeart/2018/2/layout/IconCircleList"/>
    <dgm:cxn modelId="{2677E5C9-AE80-416F-A369-A4655357B7E2}" type="presParOf" srcId="{D3107B96-8916-45AB-BF0A-C4641BC14ED0}" destId="{15CC28D3-86E6-4F79-93D2-40A605AF6732}" srcOrd="0" destOrd="0" presId="urn:microsoft.com/office/officeart/2018/2/layout/IconCircleList"/>
    <dgm:cxn modelId="{0A500F57-2E63-41BC-8569-40C317DE641E}" type="presParOf" srcId="{D3107B96-8916-45AB-BF0A-C4641BC14ED0}" destId="{23F87617-50AE-450D-B073-2EE331A79CE7}" srcOrd="1" destOrd="0" presId="urn:microsoft.com/office/officeart/2018/2/layout/IconCircleList"/>
    <dgm:cxn modelId="{8B4809DD-A670-4AFF-AB1F-DFE2A9F08D12}" type="presParOf" srcId="{D3107B96-8916-45AB-BF0A-C4641BC14ED0}" destId="{01B5F7E6-3A82-424F-8E2C-2A5E85D95863}" srcOrd="2" destOrd="0" presId="urn:microsoft.com/office/officeart/2018/2/layout/IconCircleList"/>
    <dgm:cxn modelId="{D637A75B-D026-4369-A5F4-319B06208039}" type="presParOf" srcId="{D3107B96-8916-45AB-BF0A-C4641BC14ED0}" destId="{1E7FA8C6-E2FD-463A-9A6E-2F9EBD186FED}" srcOrd="3" destOrd="0" presId="urn:microsoft.com/office/officeart/2018/2/layout/IconCircleList"/>
    <dgm:cxn modelId="{A9C56C9C-0FD7-4EAD-A371-F54DEA976D56}" type="presParOf" srcId="{0A9A42DA-5FAF-486D-B67A-C0A143076913}" destId="{C6EECE78-6A7B-43D6-AD2E-77EEBEABB105}" srcOrd="1" destOrd="0" presId="urn:microsoft.com/office/officeart/2018/2/layout/IconCircleList"/>
    <dgm:cxn modelId="{90DD9135-297C-400F-9B9A-0C00DCAA0452}" type="presParOf" srcId="{0A9A42DA-5FAF-486D-B67A-C0A143076913}" destId="{DF3981C6-319D-476D-8E6E-AABD3532FCA1}" srcOrd="2" destOrd="0" presId="urn:microsoft.com/office/officeart/2018/2/layout/IconCircleList"/>
    <dgm:cxn modelId="{0358759D-EA43-4A8C-8FD9-D92657AE3C0F}" type="presParOf" srcId="{DF3981C6-319D-476D-8E6E-AABD3532FCA1}" destId="{AAE3BF0A-4EBB-46CB-B515-E1B34D08219F}" srcOrd="0" destOrd="0" presId="urn:microsoft.com/office/officeart/2018/2/layout/IconCircleList"/>
    <dgm:cxn modelId="{FA27A30F-1290-4184-A47A-4108FC82252C}" type="presParOf" srcId="{DF3981C6-319D-476D-8E6E-AABD3532FCA1}" destId="{A832C5F8-0098-4689-B2A0-F1F46D18B599}" srcOrd="1" destOrd="0" presId="urn:microsoft.com/office/officeart/2018/2/layout/IconCircleList"/>
    <dgm:cxn modelId="{41D02527-8CFE-4213-9155-404F6F1A7118}" type="presParOf" srcId="{DF3981C6-319D-476D-8E6E-AABD3532FCA1}" destId="{4B0AD42F-54C1-4AA1-97A0-D70C38898465}" srcOrd="2" destOrd="0" presId="urn:microsoft.com/office/officeart/2018/2/layout/IconCircleList"/>
    <dgm:cxn modelId="{DBF9ACC9-3D0A-417E-8C17-3F455D6E8F5F}" type="presParOf" srcId="{DF3981C6-319D-476D-8E6E-AABD3532FCA1}" destId="{80D11436-E72C-4DEC-AAFD-B119C5F12BB8}" srcOrd="3" destOrd="0" presId="urn:microsoft.com/office/officeart/2018/2/layout/IconCircleList"/>
    <dgm:cxn modelId="{D8EAB46A-A29F-465A-AF1F-080F322415FF}" type="presParOf" srcId="{0A9A42DA-5FAF-486D-B67A-C0A143076913}" destId="{A6E3172D-BA71-4C74-BF6C-EB5CC738C5C9}" srcOrd="3" destOrd="0" presId="urn:microsoft.com/office/officeart/2018/2/layout/IconCircleList"/>
    <dgm:cxn modelId="{F5E36D3F-09B7-4034-A755-29426E72FD6A}" type="presParOf" srcId="{0A9A42DA-5FAF-486D-B67A-C0A143076913}" destId="{E2611BC6-09E7-4DA7-9274-93ACDD5BA622}" srcOrd="4" destOrd="0" presId="urn:microsoft.com/office/officeart/2018/2/layout/IconCircleList"/>
    <dgm:cxn modelId="{F0E15C84-9540-4E3F-B6DF-D16A7927E7BA}" type="presParOf" srcId="{E2611BC6-09E7-4DA7-9274-93ACDD5BA622}" destId="{53E32DDF-F761-4609-9ECB-9CF711C19FC4}" srcOrd="0" destOrd="0" presId="urn:microsoft.com/office/officeart/2018/2/layout/IconCircleList"/>
    <dgm:cxn modelId="{1AF9E75C-48B5-46D7-A3F1-100C18C7D34B}" type="presParOf" srcId="{E2611BC6-09E7-4DA7-9274-93ACDD5BA622}" destId="{832A015F-F06F-446E-9F06-070CF0F7C472}" srcOrd="1" destOrd="0" presId="urn:microsoft.com/office/officeart/2018/2/layout/IconCircleList"/>
    <dgm:cxn modelId="{621F1087-7EC8-417D-A158-B9444A598F0C}" type="presParOf" srcId="{E2611BC6-09E7-4DA7-9274-93ACDD5BA622}" destId="{274C565A-2259-41D1-8DAC-BB33C901E0E3}" srcOrd="2" destOrd="0" presId="urn:microsoft.com/office/officeart/2018/2/layout/IconCircleList"/>
    <dgm:cxn modelId="{67B08488-80C0-42F7-9DD3-69A2848A4D2E}" type="presParOf" srcId="{E2611BC6-09E7-4DA7-9274-93ACDD5BA622}" destId="{5CDE3259-1A23-4961-8589-3A9D782543A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479CF5-FEA7-4FE1-8ED8-B716A0F928A9}"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E464FD5F-B3DA-45DA-A472-CEB72BC3D75E}">
      <dgm:prSet/>
      <dgm:spPr/>
      <dgm:t>
        <a:bodyPr/>
        <a:lstStyle/>
        <a:p>
          <a:r>
            <a:rPr lang="en-US" b="0"/>
            <a:t>1. Do students who currently live downtown shop downtown more often than students who live on/off campus?</a:t>
          </a:r>
          <a:endParaRPr lang="en-US"/>
        </a:p>
      </dgm:t>
    </dgm:pt>
    <dgm:pt modelId="{C24B6009-66DF-4DB8-906A-BA1782945BEE}" type="parTrans" cxnId="{6F95ADE7-99F3-44D2-BC17-C285D37422C3}">
      <dgm:prSet/>
      <dgm:spPr/>
      <dgm:t>
        <a:bodyPr/>
        <a:lstStyle/>
        <a:p>
          <a:endParaRPr lang="en-US"/>
        </a:p>
      </dgm:t>
    </dgm:pt>
    <dgm:pt modelId="{1FEE0E29-36A9-4D43-B950-1F9177D5A67D}" type="sibTrans" cxnId="{6F95ADE7-99F3-44D2-BC17-C285D37422C3}">
      <dgm:prSet/>
      <dgm:spPr/>
      <dgm:t>
        <a:bodyPr/>
        <a:lstStyle/>
        <a:p>
          <a:endParaRPr lang="en-US"/>
        </a:p>
      </dgm:t>
    </dgm:pt>
    <dgm:pt modelId="{8BB1B12E-8F6D-4604-9631-64A1234150A9}">
      <dgm:prSet/>
      <dgm:spPr/>
      <dgm:t>
        <a:bodyPr/>
        <a:lstStyle/>
        <a:p>
          <a:r>
            <a:rPr lang="en-US" b="0"/>
            <a:t>2. How often do students shop at a boutique downtown?</a:t>
          </a:r>
          <a:endParaRPr lang="en-US"/>
        </a:p>
      </dgm:t>
    </dgm:pt>
    <dgm:pt modelId="{DC84A5A8-1260-4080-B734-A2DB9C043D8D}" type="parTrans" cxnId="{7F65BEC3-4A71-4E4A-B143-E3EC5E126BD4}">
      <dgm:prSet/>
      <dgm:spPr/>
      <dgm:t>
        <a:bodyPr/>
        <a:lstStyle/>
        <a:p>
          <a:endParaRPr lang="en-US"/>
        </a:p>
      </dgm:t>
    </dgm:pt>
    <dgm:pt modelId="{CA5EA8F6-B16B-4A52-BAF4-07830366891B}" type="sibTrans" cxnId="{7F65BEC3-4A71-4E4A-B143-E3EC5E126BD4}">
      <dgm:prSet/>
      <dgm:spPr/>
      <dgm:t>
        <a:bodyPr/>
        <a:lstStyle/>
        <a:p>
          <a:endParaRPr lang="en-US"/>
        </a:p>
      </dgm:t>
    </dgm:pt>
    <dgm:pt modelId="{74052F18-7ED8-48A3-9808-CAD2ABED5F1E}">
      <dgm:prSet/>
      <dgm:spPr/>
      <dgm:t>
        <a:bodyPr/>
        <a:lstStyle/>
        <a:p>
          <a:r>
            <a:rPr lang="en-US" b="0"/>
            <a:t>3. What percentage of female students enjoy shopping downtown?</a:t>
          </a:r>
          <a:endParaRPr lang="en-US"/>
        </a:p>
      </dgm:t>
    </dgm:pt>
    <dgm:pt modelId="{B52D3937-07E9-4DD6-BDD1-3B36255E7A67}" type="parTrans" cxnId="{A699EE1D-404B-4910-A4C1-1DA2CF885F85}">
      <dgm:prSet/>
      <dgm:spPr/>
      <dgm:t>
        <a:bodyPr/>
        <a:lstStyle/>
        <a:p>
          <a:endParaRPr lang="en-US"/>
        </a:p>
      </dgm:t>
    </dgm:pt>
    <dgm:pt modelId="{4A10E0BD-CAED-41B4-AF34-00BA82A83035}" type="sibTrans" cxnId="{A699EE1D-404B-4910-A4C1-1DA2CF885F85}">
      <dgm:prSet/>
      <dgm:spPr/>
      <dgm:t>
        <a:bodyPr/>
        <a:lstStyle/>
        <a:p>
          <a:endParaRPr lang="en-US"/>
        </a:p>
      </dgm:t>
    </dgm:pt>
    <dgm:pt modelId="{103682E8-6003-4CED-BC94-D1811530D0CF}">
      <dgm:prSet/>
      <dgm:spPr/>
      <dgm:t>
        <a:bodyPr/>
        <a:lstStyle/>
        <a:p>
          <a:r>
            <a:rPr lang="en-US" b="0"/>
            <a:t>4. How many times have female students visited Cha?</a:t>
          </a:r>
          <a:endParaRPr lang="en-US"/>
        </a:p>
      </dgm:t>
    </dgm:pt>
    <dgm:pt modelId="{D5CB188B-B26B-4508-AC1F-706243F890F4}" type="parTrans" cxnId="{8337BFB2-EB68-424E-A4D0-E94F9D83738C}">
      <dgm:prSet/>
      <dgm:spPr/>
      <dgm:t>
        <a:bodyPr/>
        <a:lstStyle/>
        <a:p>
          <a:endParaRPr lang="en-US"/>
        </a:p>
      </dgm:t>
    </dgm:pt>
    <dgm:pt modelId="{B574A89C-45A6-4BED-8666-0D5181CD551B}" type="sibTrans" cxnId="{8337BFB2-EB68-424E-A4D0-E94F9D83738C}">
      <dgm:prSet/>
      <dgm:spPr/>
      <dgm:t>
        <a:bodyPr/>
        <a:lstStyle/>
        <a:p>
          <a:endParaRPr lang="en-US"/>
        </a:p>
      </dgm:t>
    </dgm:pt>
    <dgm:pt modelId="{0658DC46-85C0-4C16-973C-62DB43D43F3D}">
      <dgm:prSet/>
      <dgm:spPr/>
      <dgm:t>
        <a:bodyPr/>
        <a:lstStyle/>
        <a:p>
          <a:r>
            <a:rPr lang="en-US" b="0"/>
            <a:t>5. How satisfied are female students when shopping at Cha?</a:t>
          </a:r>
          <a:endParaRPr lang="en-US"/>
        </a:p>
      </dgm:t>
    </dgm:pt>
    <dgm:pt modelId="{498AFE73-A9EB-4478-874C-E4FE37516CBF}" type="parTrans" cxnId="{4C682ED1-6A98-4078-9AAA-82DE521BC2F6}">
      <dgm:prSet/>
      <dgm:spPr/>
      <dgm:t>
        <a:bodyPr/>
        <a:lstStyle/>
        <a:p>
          <a:endParaRPr lang="en-US"/>
        </a:p>
      </dgm:t>
    </dgm:pt>
    <dgm:pt modelId="{11DAED8B-C78E-47FA-B130-BD38B526A4E8}" type="sibTrans" cxnId="{4C682ED1-6A98-4078-9AAA-82DE521BC2F6}">
      <dgm:prSet/>
      <dgm:spPr/>
      <dgm:t>
        <a:bodyPr/>
        <a:lstStyle/>
        <a:p>
          <a:endParaRPr lang="en-US"/>
        </a:p>
      </dgm:t>
    </dgm:pt>
    <dgm:pt modelId="{31BC36D3-DD64-4B59-AD3F-CD97C2705851}">
      <dgm:prSet/>
      <dgm:spPr/>
      <dgm:t>
        <a:bodyPr/>
        <a:lstStyle/>
        <a:p>
          <a:r>
            <a:rPr lang="en-US" b="0"/>
            <a:t>6. What percentage of current female college students know about Cha?</a:t>
          </a:r>
          <a:endParaRPr lang="en-US"/>
        </a:p>
      </dgm:t>
    </dgm:pt>
    <dgm:pt modelId="{2CA61C49-4C6A-44F9-BED1-C7423F8E9DC9}" type="parTrans" cxnId="{A10A1888-7E71-4D75-9E9F-702C2DBC6E66}">
      <dgm:prSet/>
      <dgm:spPr/>
      <dgm:t>
        <a:bodyPr/>
        <a:lstStyle/>
        <a:p>
          <a:endParaRPr lang="en-US"/>
        </a:p>
      </dgm:t>
    </dgm:pt>
    <dgm:pt modelId="{0306A1B2-97FF-4FE6-B85E-758C93C22035}" type="sibTrans" cxnId="{A10A1888-7E71-4D75-9E9F-702C2DBC6E66}">
      <dgm:prSet/>
      <dgm:spPr/>
      <dgm:t>
        <a:bodyPr/>
        <a:lstStyle/>
        <a:p>
          <a:endParaRPr lang="en-US"/>
        </a:p>
      </dgm:t>
    </dgm:pt>
    <dgm:pt modelId="{B3F60DD2-F20C-4F19-9D83-14BB9B349AAC}">
      <dgm:prSet/>
      <dgm:spPr/>
      <dgm:t>
        <a:bodyPr/>
        <a:lstStyle/>
        <a:p>
          <a:r>
            <a:rPr lang="en-US" b="0"/>
            <a:t>7. Do students from the St. Louis area have a greater awareness of Cha than other students from different areas?</a:t>
          </a:r>
          <a:endParaRPr lang="en-US"/>
        </a:p>
      </dgm:t>
    </dgm:pt>
    <dgm:pt modelId="{A010FC23-1037-4D4D-BF5E-E0E09A6A46D7}" type="parTrans" cxnId="{3E654F68-1C38-42AA-99AE-9468ECD25347}">
      <dgm:prSet/>
      <dgm:spPr/>
      <dgm:t>
        <a:bodyPr/>
        <a:lstStyle/>
        <a:p>
          <a:endParaRPr lang="en-US"/>
        </a:p>
      </dgm:t>
    </dgm:pt>
    <dgm:pt modelId="{7184A820-F66D-4B3A-8514-6B24A7A173A1}" type="sibTrans" cxnId="{3E654F68-1C38-42AA-99AE-9468ECD25347}">
      <dgm:prSet/>
      <dgm:spPr/>
      <dgm:t>
        <a:bodyPr/>
        <a:lstStyle/>
        <a:p>
          <a:endParaRPr lang="en-US"/>
        </a:p>
      </dgm:t>
    </dgm:pt>
    <dgm:pt modelId="{1EF5FBD7-518A-44B2-9364-7983565193F9}">
      <dgm:prSet/>
      <dgm:spPr/>
      <dgm:t>
        <a:bodyPr/>
        <a:lstStyle/>
        <a:p>
          <a:r>
            <a:rPr lang="en-US" b="0"/>
            <a:t>8. What is the average price of clothing a student is willing to</a:t>
          </a:r>
          <a:endParaRPr lang="en-US"/>
        </a:p>
      </dgm:t>
    </dgm:pt>
    <dgm:pt modelId="{B6C96D08-10B5-4EA0-A4AB-8393FE7EF6E1}" type="parTrans" cxnId="{CE17BE8B-2184-475C-9E4C-411E25AFDFF5}">
      <dgm:prSet/>
      <dgm:spPr/>
      <dgm:t>
        <a:bodyPr/>
        <a:lstStyle/>
        <a:p>
          <a:endParaRPr lang="en-US"/>
        </a:p>
      </dgm:t>
    </dgm:pt>
    <dgm:pt modelId="{BAD8CDE8-32BC-412C-9EA9-BEAEC9F862EC}" type="sibTrans" cxnId="{CE17BE8B-2184-475C-9E4C-411E25AFDFF5}">
      <dgm:prSet/>
      <dgm:spPr/>
      <dgm:t>
        <a:bodyPr/>
        <a:lstStyle/>
        <a:p>
          <a:endParaRPr lang="en-US"/>
        </a:p>
      </dgm:t>
    </dgm:pt>
    <dgm:pt modelId="{DB2EEC66-17FA-44E0-9829-2661CBB78D6F}">
      <dgm:prSet/>
      <dgm:spPr/>
      <dgm:t>
        <a:bodyPr/>
        <a:lstStyle/>
        <a:p>
          <a:r>
            <a:rPr lang="en-US" b="0"/>
            <a:t>spend on a dress/romper?</a:t>
          </a:r>
          <a:endParaRPr lang="en-US"/>
        </a:p>
      </dgm:t>
    </dgm:pt>
    <dgm:pt modelId="{00BC0F59-F0A6-4443-9F13-4CBFC570B312}" type="parTrans" cxnId="{7608EF65-6E71-40BF-ADB6-0F0D8ADC44F4}">
      <dgm:prSet/>
      <dgm:spPr/>
      <dgm:t>
        <a:bodyPr/>
        <a:lstStyle/>
        <a:p>
          <a:endParaRPr lang="en-US"/>
        </a:p>
      </dgm:t>
    </dgm:pt>
    <dgm:pt modelId="{B7B88D98-80B0-4E93-9AE9-6AA734F141DB}" type="sibTrans" cxnId="{7608EF65-6E71-40BF-ADB6-0F0D8ADC44F4}">
      <dgm:prSet/>
      <dgm:spPr/>
      <dgm:t>
        <a:bodyPr/>
        <a:lstStyle/>
        <a:p>
          <a:endParaRPr lang="en-US"/>
        </a:p>
      </dgm:t>
    </dgm:pt>
    <dgm:pt modelId="{C6428E1A-A85F-4B65-8BC6-DA987044534F}">
      <dgm:prSet/>
      <dgm:spPr/>
      <dgm:t>
        <a:bodyPr/>
        <a:lstStyle/>
        <a:p>
          <a:r>
            <a:rPr lang="en-US" b="0"/>
            <a:t>9. Is </a:t>
          </a:r>
          <a:r>
            <a:rPr lang="en-US"/>
            <a:t>there a difference between</a:t>
          </a:r>
          <a:r>
            <a:rPr lang="en-US" b="0"/>
            <a:t> sorority </a:t>
          </a:r>
          <a:r>
            <a:rPr lang="en-US"/>
            <a:t>and non- sorority students on </a:t>
          </a:r>
          <a:r>
            <a:rPr lang="en-US" b="0"/>
            <a:t>the frequency of shopping at cha?</a:t>
          </a:r>
          <a:endParaRPr lang="en-US"/>
        </a:p>
      </dgm:t>
    </dgm:pt>
    <dgm:pt modelId="{8B1D22AF-43B1-4094-95F8-0E6B2C02E025}" type="parTrans" cxnId="{1A8959C6-60C4-4132-A50F-2FC91FC85C6F}">
      <dgm:prSet/>
      <dgm:spPr/>
      <dgm:t>
        <a:bodyPr/>
        <a:lstStyle/>
        <a:p>
          <a:endParaRPr lang="en-US"/>
        </a:p>
      </dgm:t>
    </dgm:pt>
    <dgm:pt modelId="{0DD7EE4A-7A69-47D8-8526-362010B5B172}" type="sibTrans" cxnId="{1A8959C6-60C4-4132-A50F-2FC91FC85C6F}">
      <dgm:prSet/>
      <dgm:spPr/>
      <dgm:t>
        <a:bodyPr/>
        <a:lstStyle/>
        <a:p>
          <a:endParaRPr lang="en-US"/>
        </a:p>
      </dgm:t>
    </dgm:pt>
    <dgm:pt modelId="{9BD61F15-4F83-4936-B273-737CA56DD476}">
      <dgm:prSet/>
      <dgm:spPr/>
      <dgm:t>
        <a:bodyPr/>
        <a:lstStyle/>
        <a:p>
          <a:r>
            <a:rPr lang="en-US" b="0"/>
            <a:t>10. On what sort of occasions do people go shopping for clothes downtown?</a:t>
          </a:r>
          <a:endParaRPr lang="en-US"/>
        </a:p>
      </dgm:t>
    </dgm:pt>
    <dgm:pt modelId="{87F08316-C6AA-41C2-A99D-21A877F1B232}" type="parTrans" cxnId="{5EB7D78B-9F8F-4B24-868C-CF4370E7880A}">
      <dgm:prSet/>
      <dgm:spPr/>
      <dgm:t>
        <a:bodyPr/>
        <a:lstStyle/>
        <a:p>
          <a:endParaRPr lang="en-US"/>
        </a:p>
      </dgm:t>
    </dgm:pt>
    <dgm:pt modelId="{0F1CB20E-B6BB-4A58-B788-DA2B12FD21DB}" type="sibTrans" cxnId="{5EB7D78B-9F8F-4B24-868C-CF4370E7880A}">
      <dgm:prSet/>
      <dgm:spPr/>
      <dgm:t>
        <a:bodyPr/>
        <a:lstStyle/>
        <a:p>
          <a:endParaRPr lang="en-US"/>
        </a:p>
      </dgm:t>
    </dgm:pt>
    <dgm:pt modelId="{FB54D4FD-62E1-4AC0-A0C2-4BF139417FD0}">
      <dgm:prSet/>
      <dgm:spPr/>
      <dgm:t>
        <a:bodyPr/>
        <a:lstStyle/>
        <a:p>
          <a:r>
            <a:rPr lang="en-US" b="0"/>
            <a:t>11. What social media outlets are most frequently used to look at for outfit ideas?</a:t>
          </a:r>
          <a:endParaRPr lang="en-US"/>
        </a:p>
      </dgm:t>
    </dgm:pt>
    <dgm:pt modelId="{32F7BB8B-DB52-4874-92B4-64C0A7FCAA29}" type="parTrans" cxnId="{83B08750-0AA6-44B8-8133-0C9432D859CF}">
      <dgm:prSet/>
      <dgm:spPr/>
      <dgm:t>
        <a:bodyPr/>
        <a:lstStyle/>
        <a:p>
          <a:endParaRPr lang="en-US"/>
        </a:p>
      </dgm:t>
    </dgm:pt>
    <dgm:pt modelId="{E5140C71-FEF9-4311-ACAE-5E480370C4AA}" type="sibTrans" cxnId="{83B08750-0AA6-44B8-8133-0C9432D859CF}">
      <dgm:prSet/>
      <dgm:spPr/>
      <dgm:t>
        <a:bodyPr/>
        <a:lstStyle/>
        <a:p>
          <a:endParaRPr lang="en-US"/>
        </a:p>
      </dgm:t>
    </dgm:pt>
    <dgm:pt modelId="{D8DA2C4C-BBBF-4767-92F5-D4C3266F5A8B}">
      <dgm:prSet/>
      <dgm:spPr/>
      <dgm:t>
        <a:bodyPr/>
        <a:lstStyle/>
        <a:p>
          <a:r>
            <a:rPr lang="en-US" b="0"/>
            <a:t>12. How important is it to see the clothing items on social media before going into the store?</a:t>
          </a:r>
          <a:endParaRPr lang="en-US"/>
        </a:p>
      </dgm:t>
    </dgm:pt>
    <dgm:pt modelId="{BE3B0A4F-94BC-4A15-A4B9-8EBEE264904F}" type="parTrans" cxnId="{7EF5FCC4-895A-4EA2-BA02-946D0E6B78F5}">
      <dgm:prSet/>
      <dgm:spPr/>
      <dgm:t>
        <a:bodyPr/>
        <a:lstStyle/>
        <a:p>
          <a:endParaRPr lang="en-US"/>
        </a:p>
      </dgm:t>
    </dgm:pt>
    <dgm:pt modelId="{FFFADFEE-E6E5-47FA-BC2E-D5C636F4C297}" type="sibTrans" cxnId="{7EF5FCC4-895A-4EA2-BA02-946D0E6B78F5}">
      <dgm:prSet/>
      <dgm:spPr/>
      <dgm:t>
        <a:bodyPr/>
        <a:lstStyle/>
        <a:p>
          <a:endParaRPr lang="en-US"/>
        </a:p>
      </dgm:t>
    </dgm:pt>
    <dgm:pt modelId="{A73D76F5-A045-42C2-8AD0-65DC1A2E0F1E}">
      <dgm:prSet/>
      <dgm:spPr/>
      <dgm:t>
        <a:bodyPr/>
        <a:lstStyle/>
        <a:p>
          <a:r>
            <a:rPr lang="en-US" b="0"/>
            <a:t>13. What percentage of college students have a favorite boutique?</a:t>
          </a:r>
          <a:endParaRPr lang="en-US"/>
        </a:p>
      </dgm:t>
    </dgm:pt>
    <dgm:pt modelId="{E9459804-B8F9-4BD8-8078-31F7BFA373B5}" type="parTrans" cxnId="{9FDEE8AA-4D1B-4589-BE84-9595AEF226E0}">
      <dgm:prSet/>
      <dgm:spPr/>
      <dgm:t>
        <a:bodyPr/>
        <a:lstStyle/>
        <a:p>
          <a:endParaRPr lang="en-US"/>
        </a:p>
      </dgm:t>
    </dgm:pt>
    <dgm:pt modelId="{1367A7ED-9DC2-4CD7-A098-5A3F87BFE910}" type="sibTrans" cxnId="{9FDEE8AA-4D1B-4589-BE84-9595AEF226E0}">
      <dgm:prSet/>
      <dgm:spPr/>
      <dgm:t>
        <a:bodyPr/>
        <a:lstStyle/>
        <a:p>
          <a:endParaRPr lang="en-US"/>
        </a:p>
      </dgm:t>
    </dgm:pt>
    <dgm:pt modelId="{87DBF902-9E9A-43FB-B8BD-6EB6D7E9044C}">
      <dgm:prSet/>
      <dgm:spPr/>
      <dgm:t>
        <a:bodyPr/>
        <a:lstStyle/>
        <a:p>
          <a:r>
            <a:rPr lang="en-US" b="0"/>
            <a:t>14. What is current college student’s favorite downtown boutique?</a:t>
          </a:r>
          <a:endParaRPr lang="en-US"/>
        </a:p>
      </dgm:t>
    </dgm:pt>
    <dgm:pt modelId="{ED4E730F-5010-4A70-A9EC-D76545B8DBD8}" type="parTrans" cxnId="{3C1FC18D-51E2-4C7C-A9D3-9BD500AE1690}">
      <dgm:prSet/>
      <dgm:spPr/>
      <dgm:t>
        <a:bodyPr/>
        <a:lstStyle/>
        <a:p>
          <a:endParaRPr lang="en-US"/>
        </a:p>
      </dgm:t>
    </dgm:pt>
    <dgm:pt modelId="{DE21B159-8281-44F2-B3F4-0BFC0465C371}" type="sibTrans" cxnId="{3C1FC18D-51E2-4C7C-A9D3-9BD500AE1690}">
      <dgm:prSet/>
      <dgm:spPr/>
      <dgm:t>
        <a:bodyPr/>
        <a:lstStyle/>
        <a:p>
          <a:endParaRPr lang="en-US"/>
        </a:p>
      </dgm:t>
    </dgm:pt>
    <dgm:pt modelId="{6C53BD27-3F2C-4290-BC98-C45EAC9C98A9}" type="pres">
      <dgm:prSet presAssocID="{32479CF5-FEA7-4FE1-8ED8-B716A0F928A9}" presName="diagram" presStyleCnt="0">
        <dgm:presLayoutVars>
          <dgm:dir/>
          <dgm:resizeHandles val="exact"/>
        </dgm:presLayoutVars>
      </dgm:prSet>
      <dgm:spPr/>
    </dgm:pt>
    <dgm:pt modelId="{E1882011-0E48-40A2-928A-ABCC5B5DC3AA}" type="pres">
      <dgm:prSet presAssocID="{E464FD5F-B3DA-45DA-A472-CEB72BC3D75E}" presName="node" presStyleLbl="node1" presStyleIdx="0" presStyleCnt="15">
        <dgm:presLayoutVars>
          <dgm:bulletEnabled val="1"/>
        </dgm:presLayoutVars>
      </dgm:prSet>
      <dgm:spPr/>
    </dgm:pt>
    <dgm:pt modelId="{5E2FEDE2-E6BD-4FBB-8B18-29CEA4BBD2EE}" type="pres">
      <dgm:prSet presAssocID="{1FEE0E29-36A9-4D43-B950-1F9177D5A67D}" presName="sibTrans" presStyleCnt="0"/>
      <dgm:spPr/>
    </dgm:pt>
    <dgm:pt modelId="{B1BEAE55-9DB6-4F08-B4CB-93553F15B485}" type="pres">
      <dgm:prSet presAssocID="{8BB1B12E-8F6D-4604-9631-64A1234150A9}" presName="node" presStyleLbl="node1" presStyleIdx="1" presStyleCnt="15">
        <dgm:presLayoutVars>
          <dgm:bulletEnabled val="1"/>
        </dgm:presLayoutVars>
      </dgm:prSet>
      <dgm:spPr/>
    </dgm:pt>
    <dgm:pt modelId="{75782A1E-9B1E-4CF7-AD73-EAE90E9AB438}" type="pres">
      <dgm:prSet presAssocID="{CA5EA8F6-B16B-4A52-BAF4-07830366891B}" presName="sibTrans" presStyleCnt="0"/>
      <dgm:spPr/>
    </dgm:pt>
    <dgm:pt modelId="{8563E8A1-3B13-4A0B-806D-645A6F37C682}" type="pres">
      <dgm:prSet presAssocID="{74052F18-7ED8-48A3-9808-CAD2ABED5F1E}" presName="node" presStyleLbl="node1" presStyleIdx="2" presStyleCnt="15">
        <dgm:presLayoutVars>
          <dgm:bulletEnabled val="1"/>
        </dgm:presLayoutVars>
      </dgm:prSet>
      <dgm:spPr/>
    </dgm:pt>
    <dgm:pt modelId="{AAC73769-35E0-4ECC-B36F-F4BDE524F9AC}" type="pres">
      <dgm:prSet presAssocID="{4A10E0BD-CAED-41B4-AF34-00BA82A83035}" presName="sibTrans" presStyleCnt="0"/>
      <dgm:spPr/>
    </dgm:pt>
    <dgm:pt modelId="{E0A3BEA7-A44A-4E7A-9F41-FFDDCFAA8A38}" type="pres">
      <dgm:prSet presAssocID="{103682E8-6003-4CED-BC94-D1811530D0CF}" presName="node" presStyleLbl="node1" presStyleIdx="3" presStyleCnt="15">
        <dgm:presLayoutVars>
          <dgm:bulletEnabled val="1"/>
        </dgm:presLayoutVars>
      </dgm:prSet>
      <dgm:spPr/>
    </dgm:pt>
    <dgm:pt modelId="{280D3B32-5EDB-4E1E-BB33-C5F18F972ACF}" type="pres">
      <dgm:prSet presAssocID="{B574A89C-45A6-4BED-8666-0D5181CD551B}" presName="sibTrans" presStyleCnt="0"/>
      <dgm:spPr/>
    </dgm:pt>
    <dgm:pt modelId="{BBC994C5-E618-42EB-8FA6-6C6B32880B89}" type="pres">
      <dgm:prSet presAssocID="{0658DC46-85C0-4C16-973C-62DB43D43F3D}" presName="node" presStyleLbl="node1" presStyleIdx="4" presStyleCnt="15">
        <dgm:presLayoutVars>
          <dgm:bulletEnabled val="1"/>
        </dgm:presLayoutVars>
      </dgm:prSet>
      <dgm:spPr/>
    </dgm:pt>
    <dgm:pt modelId="{C111E845-DF8F-4F7C-914E-F0111B763E33}" type="pres">
      <dgm:prSet presAssocID="{11DAED8B-C78E-47FA-B130-BD38B526A4E8}" presName="sibTrans" presStyleCnt="0"/>
      <dgm:spPr/>
    </dgm:pt>
    <dgm:pt modelId="{AAB45231-FCE4-4717-9A7E-6F427A476BBD}" type="pres">
      <dgm:prSet presAssocID="{31BC36D3-DD64-4B59-AD3F-CD97C2705851}" presName="node" presStyleLbl="node1" presStyleIdx="5" presStyleCnt="15">
        <dgm:presLayoutVars>
          <dgm:bulletEnabled val="1"/>
        </dgm:presLayoutVars>
      </dgm:prSet>
      <dgm:spPr/>
    </dgm:pt>
    <dgm:pt modelId="{47C17849-4613-4D19-9044-BC8C206BA6E6}" type="pres">
      <dgm:prSet presAssocID="{0306A1B2-97FF-4FE6-B85E-758C93C22035}" presName="sibTrans" presStyleCnt="0"/>
      <dgm:spPr/>
    </dgm:pt>
    <dgm:pt modelId="{6408DCBF-3E06-446F-B398-1E24936E0D76}" type="pres">
      <dgm:prSet presAssocID="{B3F60DD2-F20C-4F19-9D83-14BB9B349AAC}" presName="node" presStyleLbl="node1" presStyleIdx="6" presStyleCnt="15">
        <dgm:presLayoutVars>
          <dgm:bulletEnabled val="1"/>
        </dgm:presLayoutVars>
      </dgm:prSet>
      <dgm:spPr/>
    </dgm:pt>
    <dgm:pt modelId="{BB276662-4F5A-4083-A8A9-CA94DC58BB92}" type="pres">
      <dgm:prSet presAssocID="{7184A820-F66D-4B3A-8514-6B24A7A173A1}" presName="sibTrans" presStyleCnt="0"/>
      <dgm:spPr/>
    </dgm:pt>
    <dgm:pt modelId="{0EA24ADE-D20D-48D7-98B8-009681137A8F}" type="pres">
      <dgm:prSet presAssocID="{1EF5FBD7-518A-44B2-9364-7983565193F9}" presName="node" presStyleLbl="node1" presStyleIdx="7" presStyleCnt="15">
        <dgm:presLayoutVars>
          <dgm:bulletEnabled val="1"/>
        </dgm:presLayoutVars>
      </dgm:prSet>
      <dgm:spPr/>
    </dgm:pt>
    <dgm:pt modelId="{2BD65AAD-AF10-4ADD-B4A7-DCF4ECF889A8}" type="pres">
      <dgm:prSet presAssocID="{BAD8CDE8-32BC-412C-9EA9-BEAEC9F862EC}" presName="sibTrans" presStyleCnt="0"/>
      <dgm:spPr/>
    </dgm:pt>
    <dgm:pt modelId="{7480FE17-A107-430F-A642-6B9BC7DFD792}" type="pres">
      <dgm:prSet presAssocID="{DB2EEC66-17FA-44E0-9829-2661CBB78D6F}" presName="node" presStyleLbl="node1" presStyleIdx="8" presStyleCnt="15">
        <dgm:presLayoutVars>
          <dgm:bulletEnabled val="1"/>
        </dgm:presLayoutVars>
      </dgm:prSet>
      <dgm:spPr/>
    </dgm:pt>
    <dgm:pt modelId="{DB0CF3CE-94F0-4015-83C6-2FF9BE0E89D3}" type="pres">
      <dgm:prSet presAssocID="{B7B88D98-80B0-4E93-9AE9-6AA734F141DB}" presName="sibTrans" presStyleCnt="0"/>
      <dgm:spPr/>
    </dgm:pt>
    <dgm:pt modelId="{7E16ADF0-8C27-4CA4-BD29-6838ECFB997B}" type="pres">
      <dgm:prSet presAssocID="{C6428E1A-A85F-4B65-8BC6-DA987044534F}" presName="node" presStyleLbl="node1" presStyleIdx="9" presStyleCnt="15">
        <dgm:presLayoutVars>
          <dgm:bulletEnabled val="1"/>
        </dgm:presLayoutVars>
      </dgm:prSet>
      <dgm:spPr/>
    </dgm:pt>
    <dgm:pt modelId="{1868187E-BCB3-4DB3-A8EA-ED81A5BFD4C1}" type="pres">
      <dgm:prSet presAssocID="{0DD7EE4A-7A69-47D8-8526-362010B5B172}" presName="sibTrans" presStyleCnt="0"/>
      <dgm:spPr/>
    </dgm:pt>
    <dgm:pt modelId="{FCCF1F1B-7CBF-4A40-8B6E-D0AC8A7C969F}" type="pres">
      <dgm:prSet presAssocID="{9BD61F15-4F83-4936-B273-737CA56DD476}" presName="node" presStyleLbl="node1" presStyleIdx="10" presStyleCnt="15">
        <dgm:presLayoutVars>
          <dgm:bulletEnabled val="1"/>
        </dgm:presLayoutVars>
      </dgm:prSet>
      <dgm:spPr/>
    </dgm:pt>
    <dgm:pt modelId="{92CC930F-A02C-4093-85CF-1B3C61F04C83}" type="pres">
      <dgm:prSet presAssocID="{0F1CB20E-B6BB-4A58-B788-DA2B12FD21DB}" presName="sibTrans" presStyleCnt="0"/>
      <dgm:spPr/>
    </dgm:pt>
    <dgm:pt modelId="{9F1D1B9A-782B-483E-B7F4-FD56AD63950D}" type="pres">
      <dgm:prSet presAssocID="{FB54D4FD-62E1-4AC0-A0C2-4BF139417FD0}" presName="node" presStyleLbl="node1" presStyleIdx="11" presStyleCnt="15">
        <dgm:presLayoutVars>
          <dgm:bulletEnabled val="1"/>
        </dgm:presLayoutVars>
      </dgm:prSet>
      <dgm:spPr/>
    </dgm:pt>
    <dgm:pt modelId="{5BE2874B-0F48-41C0-A513-B88E5B34BF91}" type="pres">
      <dgm:prSet presAssocID="{E5140C71-FEF9-4311-ACAE-5E480370C4AA}" presName="sibTrans" presStyleCnt="0"/>
      <dgm:spPr/>
    </dgm:pt>
    <dgm:pt modelId="{257FA061-3B2F-4FCA-9776-6EDEE3D7D205}" type="pres">
      <dgm:prSet presAssocID="{D8DA2C4C-BBBF-4767-92F5-D4C3266F5A8B}" presName="node" presStyleLbl="node1" presStyleIdx="12" presStyleCnt="15">
        <dgm:presLayoutVars>
          <dgm:bulletEnabled val="1"/>
        </dgm:presLayoutVars>
      </dgm:prSet>
      <dgm:spPr/>
    </dgm:pt>
    <dgm:pt modelId="{4D75424E-B6C2-47DF-AF9B-259453D4D46C}" type="pres">
      <dgm:prSet presAssocID="{FFFADFEE-E6E5-47FA-BC2E-D5C636F4C297}" presName="sibTrans" presStyleCnt="0"/>
      <dgm:spPr/>
    </dgm:pt>
    <dgm:pt modelId="{4CDE22D6-CEC3-4DF5-975A-0BE2EDE2AAEC}" type="pres">
      <dgm:prSet presAssocID="{A73D76F5-A045-42C2-8AD0-65DC1A2E0F1E}" presName="node" presStyleLbl="node1" presStyleIdx="13" presStyleCnt="15">
        <dgm:presLayoutVars>
          <dgm:bulletEnabled val="1"/>
        </dgm:presLayoutVars>
      </dgm:prSet>
      <dgm:spPr/>
    </dgm:pt>
    <dgm:pt modelId="{EDD827C4-21A9-4031-9F90-55C593FD3CFB}" type="pres">
      <dgm:prSet presAssocID="{1367A7ED-9DC2-4CD7-A098-5A3F87BFE910}" presName="sibTrans" presStyleCnt="0"/>
      <dgm:spPr/>
    </dgm:pt>
    <dgm:pt modelId="{E717AEDD-C0D5-487C-824B-D26A112A2E2A}" type="pres">
      <dgm:prSet presAssocID="{87DBF902-9E9A-43FB-B8BD-6EB6D7E9044C}" presName="node" presStyleLbl="node1" presStyleIdx="14" presStyleCnt="15">
        <dgm:presLayoutVars>
          <dgm:bulletEnabled val="1"/>
        </dgm:presLayoutVars>
      </dgm:prSet>
      <dgm:spPr/>
    </dgm:pt>
  </dgm:ptLst>
  <dgm:cxnLst>
    <dgm:cxn modelId="{A699EE1D-404B-4910-A4C1-1DA2CF885F85}" srcId="{32479CF5-FEA7-4FE1-8ED8-B716A0F928A9}" destId="{74052F18-7ED8-48A3-9808-CAD2ABED5F1E}" srcOrd="2" destOrd="0" parTransId="{B52D3937-07E9-4DD6-BDD1-3B36255E7A67}" sibTransId="{4A10E0BD-CAED-41B4-AF34-00BA82A83035}"/>
    <dgm:cxn modelId="{B3587137-D42D-4924-8639-0236B342C0CD}" type="presOf" srcId="{32479CF5-FEA7-4FE1-8ED8-B716A0F928A9}" destId="{6C53BD27-3F2C-4290-BC98-C45EAC9C98A9}" srcOrd="0" destOrd="0" presId="urn:microsoft.com/office/officeart/2005/8/layout/default"/>
    <dgm:cxn modelId="{41B85861-538D-4B06-9231-54878AB65479}" type="presOf" srcId="{D8DA2C4C-BBBF-4767-92F5-D4C3266F5A8B}" destId="{257FA061-3B2F-4FCA-9776-6EDEE3D7D205}" srcOrd="0" destOrd="0" presId="urn:microsoft.com/office/officeart/2005/8/layout/default"/>
    <dgm:cxn modelId="{613B8142-BE50-4FC1-9454-C70CDF8BA925}" type="presOf" srcId="{0658DC46-85C0-4C16-973C-62DB43D43F3D}" destId="{BBC994C5-E618-42EB-8FA6-6C6B32880B89}" srcOrd="0" destOrd="0" presId="urn:microsoft.com/office/officeart/2005/8/layout/default"/>
    <dgm:cxn modelId="{4B597565-DEDB-439C-9C02-71F8DA204F7A}" type="presOf" srcId="{E464FD5F-B3DA-45DA-A472-CEB72BC3D75E}" destId="{E1882011-0E48-40A2-928A-ABCC5B5DC3AA}" srcOrd="0" destOrd="0" presId="urn:microsoft.com/office/officeart/2005/8/layout/default"/>
    <dgm:cxn modelId="{96B5C945-260A-418C-86AE-EA510B866501}" type="presOf" srcId="{8BB1B12E-8F6D-4604-9631-64A1234150A9}" destId="{B1BEAE55-9DB6-4F08-B4CB-93553F15B485}" srcOrd="0" destOrd="0" presId="urn:microsoft.com/office/officeart/2005/8/layout/default"/>
    <dgm:cxn modelId="{7608EF65-6E71-40BF-ADB6-0F0D8ADC44F4}" srcId="{32479CF5-FEA7-4FE1-8ED8-B716A0F928A9}" destId="{DB2EEC66-17FA-44E0-9829-2661CBB78D6F}" srcOrd="8" destOrd="0" parTransId="{00BC0F59-F0A6-4443-9F13-4CBFC570B312}" sibTransId="{B7B88D98-80B0-4E93-9AE9-6AA734F141DB}"/>
    <dgm:cxn modelId="{3E654F68-1C38-42AA-99AE-9468ECD25347}" srcId="{32479CF5-FEA7-4FE1-8ED8-B716A0F928A9}" destId="{B3F60DD2-F20C-4F19-9D83-14BB9B349AAC}" srcOrd="6" destOrd="0" parTransId="{A010FC23-1037-4D4D-BF5E-E0E09A6A46D7}" sibTransId="{7184A820-F66D-4B3A-8514-6B24A7A173A1}"/>
    <dgm:cxn modelId="{1348D34C-138F-4243-82E2-793CB4C522F0}" type="presOf" srcId="{DB2EEC66-17FA-44E0-9829-2661CBB78D6F}" destId="{7480FE17-A107-430F-A642-6B9BC7DFD792}" srcOrd="0" destOrd="0" presId="urn:microsoft.com/office/officeart/2005/8/layout/default"/>
    <dgm:cxn modelId="{064C216F-B3B1-47AF-8EA9-0962231815F4}" type="presOf" srcId="{31BC36D3-DD64-4B59-AD3F-CD97C2705851}" destId="{AAB45231-FCE4-4717-9A7E-6F427A476BBD}" srcOrd="0" destOrd="0" presId="urn:microsoft.com/office/officeart/2005/8/layout/default"/>
    <dgm:cxn modelId="{5865654F-5CDF-4486-99A5-A0155CD9837F}" type="presOf" srcId="{FB54D4FD-62E1-4AC0-A0C2-4BF139417FD0}" destId="{9F1D1B9A-782B-483E-B7F4-FD56AD63950D}" srcOrd="0" destOrd="0" presId="urn:microsoft.com/office/officeart/2005/8/layout/default"/>
    <dgm:cxn modelId="{83B08750-0AA6-44B8-8133-0C9432D859CF}" srcId="{32479CF5-FEA7-4FE1-8ED8-B716A0F928A9}" destId="{FB54D4FD-62E1-4AC0-A0C2-4BF139417FD0}" srcOrd="11" destOrd="0" parTransId="{32F7BB8B-DB52-4874-92B4-64C0A7FCAA29}" sibTransId="{E5140C71-FEF9-4311-ACAE-5E480370C4AA}"/>
    <dgm:cxn modelId="{B9C3DF57-1B8F-42AB-8E47-FAD41E6631A4}" type="presOf" srcId="{74052F18-7ED8-48A3-9808-CAD2ABED5F1E}" destId="{8563E8A1-3B13-4A0B-806D-645A6F37C682}" srcOrd="0" destOrd="0" presId="urn:microsoft.com/office/officeart/2005/8/layout/default"/>
    <dgm:cxn modelId="{A10A1888-7E71-4D75-9E9F-702C2DBC6E66}" srcId="{32479CF5-FEA7-4FE1-8ED8-B716A0F928A9}" destId="{31BC36D3-DD64-4B59-AD3F-CD97C2705851}" srcOrd="5" destOrd="0" parTransId="{2CA61C49-4C6A-44F9-BED1-C7423F8E9DC9}" sibTransId="{0306A1B2-97FF-4FE6-B85E-758C93C22035}"/>
    <dgm:cxn modelId="{CE17BE8B-2184-475C-9E4C-411E25AFDFF5}" srcId="{32479CF5-FEA7-4FE1-8ED8-B716A0F928A9}" destId="{1EF5FBD7-518A-44B2-9364-7983565193F9}" srcOrd="7" destOrd="0" parTransId="{B6C96D08-10B5-4EA0-A4AB-8393FE7EF6E1}" sibTransId="{BAD8CDE8-32BC-412C-9EA9-BEAEC9F862EC}"/>
    <dgm:cxn modelId="{5EB7D78B-9F8F-4B24-868C-CF4370E7880A}" srcId="{32479CF5-FEA7-4FE1-8ED8-B716A0F928A9}" destId="{9BD61F15-4F83-4936-B273-737CA56DD476}" srcOrd="10" destOrd="0" parTransId="{87F08316-C6AA-41C2-A99D-21A877F1B232}" sibTransId="{0F1CB20E-B6BB-4A58-B788-DA2B12FD21DB}"/>
    <dgm:cxn modelId="{3C1FC18D-51E2-4C7C-A9D3-9BD500AE1690}" srcId="{32479CF5-FEA7-4FE1-8ED8-B716A0F928A9}" destId="{87DBF902-9E9A-43FB-B8BD-6EB6D7E9044C}" srcOrd="14" destOrd="0" parTransId="{ED4E730F-5010-4A70-A9EC-D76545B8DBD8}" sibTransId="{DE21B159-8281-44F2-B3F4-0BFC0465C371}"/>
    <dgm:cxn modelId="{A5382394-01D7-4D54-879E-C0E973952B8C}" type="presOf" srcId="{C6428E1A-A85F-4B65-8BC6-DA987044534F}" destId="{7E16ADF0-8C27-4CA4-BD29-6838ECFB997B}" srcOrd="0" destOrd="0" presId="urn:microsoft.com/office/officeart/2005/8/layout/default"/>
    <dgm:cxn modelId="{7AFAC9A6-0054-4643-867B-73ED0FCDA391}" type="presOf" srcId="{103682E8-6003-4CED-BC94-D1811530D0CF}" destId="{E0A3BEA7-A44A-4E7A-9F41-FFDDCFAA8A38}" srcOrd="0" destOrd="0" presId="urn:microsoft.com/office/officeart/2005/8/layout/default"/>
    <dgm:cxn modelId="{9FDEE8AA-4D1B-4589-BE84-9595AEF226E0}" srcId="{32479CF5-FEA7-4FE1-8ED8-B716A0F928A9}" destId="{A73D76F5-A045-42C2-8AD0-65DC1A2E0F1E}" srcOrd="13" destOrd="0" parTransId="{E9459804-B8F9-4BD8-8078-31F7BFA373B5}" sibTransId="{1367A7ED-9DC2-4CD7-A098-5A3F87BFE910}"/>
    <dgm:cxn modelId="{8337BFB2-EB68-424E-A4D0-E94F9D83738C}" srcId="{32479CF5-FEA7-4FE1-8ED8-B716A0F928A9}" destId="{103682E8-6003-4CED-BC94-D1811530D0CF}" srcOrd="3" destOrd="0" parTransId="{D5CB188B-B26B-4508-AC1F-706243F890F4}" sibTransId="{B574A89C-45A6-4BED-8666-0D5181CD551B}"/>
    <dgm:cxn modelId="{7F65BEC3-4A71-4E4A-B143-E3EC5E126BD4}" srcId="{32479CF5-FEA7-4FE1-8ED8-B716A0F928A9}" destId="{8BB1B12E-8F6D-4604-9631-64A1234150A9}" srcOrd="1" destOrd="0" parTransId="{DC84A5A8-1260-4080-B734-A2DB9C043D8D}" sibTransId="{CA5EA8F6-B16B-4A52-BAF4-07830366891B}"/>
    <dgm:cxn modelId="{7EF5FCC4-895A-4EA2-BA02-946D0E6B78F5}" srcId="{32479CF5-FEA7-4FE1-8ED8-B716A0F928A9}" destId="{D8DA2C4C-BBBF-4767-92F5-D4C3266F5A8B}" srcOrd="12" destOrd="0" parTransId="{BE3B0A4F-94BC-4A15-A4B9-8EBEE264904F}" sibTransId="{FFFADFEE-E6E5-47FA-BC2E-D5C636F4C297}"/>
    <dgm:cxn modelId="{1A8959C6-60C4-4132-A50F-2FC91FC85C6F}" srcId="{32479CF5-FEA7-4FE1-8ED8-B716A0F928A9}" destId="{C6428E1A-A85F-4B65-8BC6-DA987044534F}" srcOrd="9" destOrd="0" parTransId="{8B1D22AF-43B1-4094-95F8-0E6B2C02E025}" sibTransId="{0DD7EE4A-7A69-47D8-8526-362010B5B172}"/>
    <dgm:cxn modelId="{4C682ED1-6A98-4078-9AAA-82DE521BC2F6}" srcId="{32479CF5-FEA7-4FE1-8ED8-B716A0F928A9}" destId="{0658DC46-85C0-4C16-973C-62DB43D43F3D}" srcOrd="4" destOrd="0" parTransId="{498AFE73-A9EB-4478-874C-E4FE37516CBF}" sibTransId="{11DAED8B-C78E-47FA-B130-BD38B526A4E8}"/>
    <dgm:cxn modelId="{117EEDD1-8CF1-4F10-B634-C38792D1F00A}" type="presOf" srcId="{B3F60DD2-F20C-4F19-9D83-14BB9B349AAC}" destId="{6408DCBF-3E06-446F-B398-1E24936E0D76}" srcOrd="0" destOrd="0" presId="urn:microsoft.com/office/officeart/2005/8/layout/default"/>
    <dgm:cxn modelId="{6F95ADE7-99F3-44D2-BC17-C285D37422C3}" srcId="{32479CF5-FEA7-4FE1-8ED8-B716A0F928A9}" destId="{E464FD5F-B3DA-45DA-A472-CEB72BC3D75E}" srcOrd="0" destOrd="0" parTransId="{C24B6009-66DF-4DB8-906A-BA1782945BEE}" sibTransId="{1FEE0E29-36A9-4D43-B950-1F9177D5A67D}"/>
    <dgm:cxn modelId="{345E52ED-A90E-4E46-84C8-2E8DC2810BAE}" type="presOf" srcId="{1EF5FBD7-518A-44B2-9364-7983565193F9}" destId="{0EA24ADE-D20D-48D7-98B8-009681137A8F}" srcOrd="0" destOrd="0" presId="urn:microsoft.com/office/officeart/2005/8/layout/default"/>
    <dgm:cxn modelId="{1EFEA8ED-BA7A-402B-8C3A-861A2E6683E9}" type="presOf" srcId="{87DBF902-9E9A-43FB-B8BD-6EB6D7E9044C}" destId="{E717AEDD-C0D5-487C-824B-D26A112A2E2A}" srcOrd="0" destOrd="0" presId="urn:microsoft.com/office/officeart/2005/8/layout/default"/>
    <dgm:cxn modelId="{169F71F5-8264-416E-A2AE-2F10773D00A1}" type="presOf" srcId="{9BD61F15-4F83-4936-B273-737CA56DD476}" destId="{FCCF1F1B-7CBF-4A40-8B6E-D0AC8A7C969F}" srcOrd="0" destOrd="0" presId="urn:microsoft.com/office/officeart/2005/8/layout/default"/>
    <dgm:cxn modelId="{D2478DF8-0460-4DD0-A567-FECB4BF20589}" type="presOf" srcId="{A73D76F5-A045-42C2-8AD0-65DC1A2E0F1E}" destId="{4CDE22D6-CEC3-4DF5-975A-0BE2EDE2AAEC}" srcOrd="0" destOrd="0" presId="urn:microsoft.com/office/officeart/2005/8/layout/default"/>
    <dgm:cxn modelId="{0150E9A6-FDB9-4183-9023-09E816553026}" type="presParOf" srcId="{6C53BD27-3F2C-4290-BC98-C45EAC9C98A9}" destId="{E1882011-0E48-40A2-928A-ABCC5B5DC3AA}" srcOrd="0" destOrd="0" presId="urn:microsoft.com/office/officeart/2005/8/layout/default"/>
    <dgm:cxn modelId="{72EEEF8B-B9B4-44C9-A511-85787D01C0EA}" type="presParOf" srcId="{6C53BD27-3F2C-4290-BC98-C45EAC9C98A9}" destId="{5E2FEDE2-E6BD-4FBB-8B18-29CEA4BBD2EE}" srcOrd="1" destOrd="0" presId="urn:microsoft.com/office/officeart/2005/8/layout/default"/>
    <dgm:cxn modelId="{327B24A1-70B8-48BA-8710-852D5E14C80F}" type="presParOf" srcId="{6C53BD27-3F2C-4290-BC98-C45EAC9C98A9}" destId="{B1BEAE55-9DB6-4F08-B4CB-93553F15B485}" srcOrd="2" destOrd="0" presId="urn:microsoft.com/office/officeart/2005/8/layout/default"/>
    <dgm:cxn modelId="{6A2D8C88-1564-4CCB-A95C-58048B551D1A}" type="presParOf" srcId="{6C53BD27-3F2C-4290-BC98-C45EAC9C98A9}" destId="{75782A1E-9B1E-4CF7-AD73-EAE90E9AB438}" srcOrd="3" destOrd="0" presId="urn:microsoft.com/office/officeart/2005/8/layout/default"/>
    <dgm:cxn modelId="{FB375DFB-3E16-493B-A2ED-A43A5DB34631}" type="presParOf" srcId="{6C53BD27-3F2C-4290-BC98-C45EAC9C98A9}" destId="{8563E8A1-3B13-4A0B-806D-645A6F37C682}" srcOrd="4" destOrd="0" presId="urn:microsoft.com/office/officeart/2005/8/layout/default"/>
    <dgm:cxn modelId="{B357C4EC-CBD5-40ED-9B51-66689433C4F0}" type="presParOf" srcId="{6C53BD27-3F2C-4290-BC98-C45EAC9C98A9}" destId="{AAC73769-35E0-4ECC-B36F-F4BDE524F9AC}" srcOrd="5" destOrd="0" presId="urn:microsoft.com/office/officeart/2005/8/layout/default"/>
    <dgm:cxn modelId="{7AAFC455-BA23-4879-A9FB-1845D8CBCEC7}" type="presParOf" srcId="{6C53BD27-3F2C-4290-BC98-C45EAC9C98A9}" destId="{E0A3BEA7-A44A-4E7A-9F41-FFDDCFAA8A38}" srcOrd="6" destOrd="0" presId="urn:microsoft.com/office/officeart/2005/8/layout/default"/>
    <dgm:cxn modelId="{AEF40542-D029-412D-9E96-EAD6C65A33B4}" type="presParOf" srcId="{6C53BD27-3F2C-4290-BC98-C45EAC9C98A9}" destId="{280D3B32-5EDB-4E1E-BB33-C5F18F972ACF}" srcOrd="7" destOrd="0" presId="urn:microsoft.com/office/officeart/2005/8/layout/default"/>
    <dgm:cxn modelId="{4E14AEEB-CD44-426A-A6E6-36BFCAEF21AF}" type="presParOf" srcId="{6C53BD27-3F2C-4290-BC98-C45EAC9C98A9}" destId="{BBC994C5-E618-42EB-8FA6-6C6B32880B89}" srcOrd="8" destOrd="0" presId="urn:microsoft.com/office/officeart/2005/8/layout/default"/>
    <dgm:cxn modelId="{5F601DF5-BDE0-4772-B754-272199AF60C0}" type="presParOf" srcId="{6C53BD27-3F2C-4290-BC98-C45EAC9C98A9}" destId="{C111E845-DF8F-4F7C-914E-F0111B763E33}" srcOrd="9" destOrd="0" presId="urn:microsoft.com/office/officeart/2005/8/layout/default"/>
    <dgm:cxn modelId="{56F39805-9F51-436E-8BF2-E2368B077DB7}" type="presParOf" srcId="{6C53BD27-3F2C-4290-BC98-C45EAC9C98A9}" destId="{AAB45231-FCE4-4717-9A7E-6F427A476BBD}" srcOrd="10" destOrd="0" presId="urn:microsoft.com/office/officeart/2005/8/layout/default"/>
    <dgm:cxn modelId="{ED96A1F6-AF42-48CF-B194-32F63A4B598B}" type="presParOf" srcId="{6C53BD27-3F2C-4290-BC98-C45EAC9C98A9}" destId="{47C17849-4613-4D19-9044-BC8C206BA6E6}" srcOrd="11" destOrd="0" presId="urn:microsoft.com/office/officeart/2005/8/layout/default"/>
    <dgm:cxn modelId="{980D7688-2B34-4902-B958-757BD3D7F7C9}" type="presParOf" srcId="{6C53BD27-3F2C-4290-BC98-C45EAC9C98A9}" destId="{6408DCBF-3E06-446F-B398-1E24936E0D76}" srcOrd="12" destOrd="0" presId="urn:microsoft.com/office/officeart/2005/8/layout/default"/>
    <dgm:cxn modelId="{21333851-50CA-443E-9B8F-1DD58986776E}" type="presParOf" srcId="{6C53BD27-3F2C-4290-BC98-C45EAC9C98A9}" destId="{BB276662-4F5A-4083-A8A9-CA94DC58BB92}" srcOrd="13" destOrd="0" presId="urn:microsoft.com/office/officeart/2005/8/layout/default"/>
    <dgm:cxn modelId="{81F6AD4E-7DFC-42CC-8A4D-79A061DF0995}" type="presParOf" srcId="{6C53BD27-3F2C-4290-BC98-C45EAC9C98A9}" destId="{0EA24ADE-D20D-48D7-98B8-009681137A8F}" srcOrd="14" destOrd="0" presId="urn:microsoft.com/office/officeart/2005/8/layout/default"/>
    <dgm:cxn modelId="{0107501B-DE8F-41EA-8CA9-5FBE3C63F0E9}" type="presParOf" srcId="{6C53BD27-3F2C-4290-BC98-C45EAC9C98A9}" destId="{2BD65AAD-AF10-4ADD-B4A7-DCF4ECF889A8}" srcOrd="15" destOrd="0" presId="urn:microsoft.com/office/officeart/2005/8/layout/default"/>
    <dgm:cxn modelId="{940C420B-96E1-42AE-9FCA-BE090187BFB6}" type="presParOf" srcId="{6C53BD27-3F2C-4290-BC98-C45EAC9C98A9}" destId="{7480FE17-A107-430F-A642-6B9BC7DFD792}" srcOrd="16" destOrd="0" presId="urn:microsoft.com/office/officeart/2005/8/layout/default"/>
    <dgm:cxn modelId="{E376E13D-4491-40BB-9267-309E82C332FF}" type="presParOf" srcId="{6C53BD27-3F2C-4290-BC98-C45EAC9C98A9}" destId="{DB0CF3CE-94F0-4015-83C6-2FF9BE0E89D3}" srcOrd="17" destOrd="0" presId="urn:microsoft.com/office/officeart/2005/8/layout/default"/>
    <dgm:cxn modelId="{CAC67F48-AADE-4C31-8E9F-5D82E526E1D0}" type="presParOf" srcId="{6C53BD27-3F2C-4290-BC98-C45EAC9C98A9}" destId="{7E16ADF0-8C27-4CA4-BD29-6838ECFB997B}" srcOrd="18" destOrd="0" presId="urn:microsoft.com/office/officeart/2005/8/layout/default"/>
    <dgm:cxn modelId="{3B05C907-53CC-4675-B664-8928AB8DE212}" type="presParOf" srcId="{6C53BD27-3F2C-4290-BC98-C45EAC9C98A9}" destId="{1868187E-BCB3-4DB3-A8EA-ED81A5BFD4C1}" srcOrd="19" destOrd="0" presId="urn:microsoft.com/office/officeart/2005/8/layout/default"/>
    <dgm:cxn modelId="{1D079CA1-F1AF-4553-AF89-B72ED6EF8D27}" type="presParOf" srcId="{6C53BD27-3F2C-4290-BC98-C45EAC9C98A9}" destId="{FCCF1F1B-7CBF-4A40-8B6E-D0AC8A7C969F}" srcOrd="20" destOrd="0" presId="urn:microsoft.com/office/officeart/2005/8/layout/default"/>
    <dgm:cxn modelId="{13650D13-FC8F-41C5-A6A5-7B9B23E84E52}" type="presParOf" srcId="{6C53BD27-3F2C-4290-BC98-C45EAC9C98A9}" destId="{92CC930F-A02C-4093-85CF-1B3C61F04C83}" srcOrd="21" destOrd="0" presId="urn:microsoft.com/office/officeart/2005/8/layout/default"/>
    <dgm:cxn modelId="{5AD3D691-403D-4389-981D-D05FBCA8D460}" type="presParOf" srcId="{6C53BD27-3F2C-4290-BC98-C45EAC9C98A9}" destId="{9F1D1B9A-782B-483E-B7F4-FD56AD63950D}" srcOrd="22" destOrd="0" presId="urn:microsoft.com/office/officeart/2005/8/layout/default"/>
    <dgm:cxn modelId="{34F0A7C9-9521-4161-ACBE-F69872A1354F}" type="presParOf" srcId="{6C53BD27-3F2C-4290-BC98-C45EAC9C98A9}" destId="{5BE2874B-0F48-41C0-A513-B88E5B34BF91}" srcOrd="23" destOrd="0" presId="urn:microsoft.com/office/officeart/2005/8/layout/default"/>
    <dgm:cxn modelId="{9077118A-1B00-4EEA-BAEC-6AF8039F7F2A}" type="presParOf" srcId="{6C53BD27-3F2C-4290-BC98-C45EAC9C98A9}" destId="{257FA061-3B2F-4FCA-9776-6EDEE3D7D205}" srcOrd="24" destOrd="0" presId="urn:microsoft.com/office/officeart/2005/8/layout/default"/>
    <dgm:cxn modelId="{C3C263A5-E526-4CC9-B1BF-1CDF9D110AF8}" type="presParOf" srcId="{6C53BD27-3F2C-4290-BC98-C45EAC9C98A9}" destId="{4D75424E-B6C2-47DF-AF9B-259453D4D46C}" srcOrd="25" destOrd="0" presId="urn:microsoft.com/office/officeart/2005/8/layout/default"/>
    <dgm:cxn modelId="{FECD95B1-FA16-4B96-AECE-F42AF2E4E0E9}" type="presParOf" srcId="{6C53BD27-3F2C-4290-BC98-C45EAC9C98A9}" destId="{4CDE22D6-CEC3-4DF5-975A-0BE2EDE2AAEC}" srcOrd="26" destOrd="0" presId="urn:microsoft.com/office/officeart/2005/8/layout/default"/>
    <dgm:cxn modelId="{FD346B73-97F8-4ADC-8A2D-8E22AD083DBC}" type="presParOf" srcId="{6C53BD27-3F2C-4290-BC98-C45EAC9C98A9}" destId="{EDD827C4-21A9-4031-9F90-55C593FD3CFB}" srcOrd="27" destOrd="0" presId="urn:microsoft.com/office/officeart/2005/8/layout/default"/>
    <dgm:cxn modelId="{31165CB0-B347-4EC3-99CA-755B141572FF}" type="presParOf" srcId="{6C53BD27-3F2C-4290-BC98-C45EAC9C98A9}" destId="{E717AEDD-C0D5-487C-824B-D26A112A2E2A}" srcOrd="2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A54334-6AB6-4682-A972-F3B12E6C6EF7}">
      <dsp:nvSpPr>
        <dsp:cNvPr id="0" name=""/>
        <dsp:cNvSpPr/>
      </dsp:nvSpPr>
      <dsp:spPr>
        <a:xfrm>
          <a:off x="0" y="719"/>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F944B0-7BFC-427F-AE8F-1403C661A7B3}">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BCDADF-656F-40DE-B8CF-592EF98509EC}">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CE3 discussion </a:t>
          </a:r>
        </a:p>
      </dsp:txBody>
      <dsp:txXfrm>
        <a:off x="1945450" y="719"/>
        <a:ext cx="4643240" cy="1684372"/>
      </dsp:txXfrm>
    </dsp:sp>
    <dsp:sp modelId="{C359921D-5011-4A90-8591-C700E06C437E}">
      <dsp:nvSpPr>
        <dsp:cNvPr id="0" name=""/>
        <dsp:cNvSpPr/>
      </dsp:nvSpPr>
      <dsp:spPr>
        <a:xfrm>
          <a:off x="0" y="2106185"/>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78BB43-8885-469B-9F72-8258A445F663}">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1633A5-6859-43BE-A818-F5479F9FF314}">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CE1 vague research question </a:t>
          </a:r>
        </a:p>
      </dsp:txBody>
      <dsp:txXfrm>
        <a:off x="1945450" y="2106185"/>
        <a:ext cx="4643240" cy="1684372"/>
      </dsp:txXfrm>
    </dsp:sp>
    <dsp:sp modelId="{CC85FF9F-17FF-4D8E-8B99-E206A4E8454E}">
      <dsp:nvSpPr>
        <dsp:cNvPr id="0" name=""/>
        <dsp:cNvSpPr/>
      </dsp:nvSpPr>
      <dsp:spPr>
        <a:xfrm>
          <a:off x="0" y="4211650"/>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17B32C-A9F6-4FF9-B185-222C9DB63073}">
      <dsp:nvSpPr>
        <dsp:cNvPr id="0" name=""/>
        <dsp:cNvSpPr/>
      </dsp:nvSpPr>
      <dsp:spPr>
        <a:xfrm>
          <a:off x="509522" y="4590634"/>
          <a:ext cx="926404" cy="926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DFB223-E82D-4071-96D4-5B157D4CDDB7}">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PA3 walkthrough</a:t>
          </a:r>
        </a:p>
      </dsp:txBody>
      <dsp:txXfrm>
        <a:off x="1945450" y="4211650"/>
        <a:ext cx="4643240" cy="16843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CC28D3-86E6-4F79-93D2-40A605AF6732}">
      <dsp:nvSpPr>
        <dsp:cNvPr id="0" name=""/>
        <dsp:cNvSpPr/>
      </dsp:nvSpPr>
      <dsp:spPr>
        <a:xfrm>
          <a:off x="82613" y="1521032"/>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F87617-50AE-450D-B073-2EE331A79CE7}">
      <dsp:nvSpPr>
        <dsp:cNvPr id="0" name=""/>
        <dsp:cNvSpPr/>
      </dsp:nvSpPr>
      <dsp:spPr>
        <a:xfrm>
          <a:off x="271034" y="1709453"/>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7FA8C6-E2FD-463A-9A6E-2F9EBD186FED}">
      <dsp:nvSpPr>
        <dsp:cNvPr id="0" name=""/>
        <dsp:cNvSpPr/>
      </dsp:nvSpPr>
      <dsp:spPr>
        <a:xfrm>
          <a:off x="1172126" y="15210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Research objective </a:t>
          </a:r>
        </a:p>
      </dsp:txBody>
      <dsp:txXfrm>
        <a:off x="1172126" y="1521032"/>
        <a:ext cx="2114937" cy="897246"/>
      </dsp:txXfrm>
    </dsp:sp>
    <dsp:sp modelId="{AAE3BF0A-4EBB-46CB-B515-E1B34D08219F}">
      <dsp:nvSpPr>
        <dsp:cNvPr id="0" name=""/>
        <dsp:cNvSpPr/>
      </dsp:nvSpPr>
      <dsp:spPr>
        <a:xfrm>
          <a:off x="3655575" y="1521032"/>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32C5F8-0098-4689-B2A0-F1F46D18B599}">
      <dsp:nvSpPr>
        <dsp:cNvPr id="0" name=""/>
        <dsp:cNvSpPr/>
      </dsp:nvSpPr>
      <dsp:spPr>
        <a:xfrm>
          <a:off x="3843996" y="1709453"/>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D11436-E72C-4DEC-AAFD-B119C5F12BB8}">
      <dsp:nvSpPr>
        <dsp:cNvPr id="0" name=""/>
        <dsp:cNvSpPr/>
      </dsp:nvSpPr>
      <dsp:spPr>
        <a:xfrm>
          <a:off x="4745088" y="15210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Research questions </a:t>
          </a:r>
        </a:p>
      </dsp:txBody>
      <dsp:txXfrm>
        <a:off x="4745088" y="1521032"/>
        <a:ext cx="2114937" cy="897246"/>
      </dsp:txXfrm>
    </dsp:sp>
    <dsp:sp modelId="{53E32DDF-F761-4609-9ECB-9CF711C19FC4}">
      <dsp:nvSpPr>
        <dsp:cNvPr id="0" name=""/>
        <dsp:cNvSpPr/>
      </dsp:nvSpPr>
      <dsp:spPr>
        <a:xfrm>
          <a:off x="7228536" y="1521032"/>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2A015F-F06F-446E-9F06-070CF0F7C472}">
      <dsp:nvSpPr>
        <dsp:cNvPr id="0" name=""/>
        <dsp:cNvSpPr/>
      </dsp:nvSpPr>
      <dsp:spPr>
        <a:xfrm>
          <a:off x="7416958" y="1709453"/>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DE3259-1A23-4961-8589-3A9D782543AB}">
      <dsp:nvSpPr>
        <dsp:cNvPr id="0" name=""/>
        <dsp:cNvSpPr/>
      </dsp:nvSpPr>
      <dsp:spPr>
        <a:xfrm>
          <a:off x="8318049" y="15210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At least one difference research question</a:t>
          </a:r>
        </a:p>
      </dsp:txBody>
      <dsp:txXfrm>
        <a:off x="8318049" y="1521032"/>
        <a:ext cx="2114937" cy="897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882011-0E48-40A2-928A-ABCC5B5DC3AA}">
      <dsp:nvSpPr>
        <dsp:cNvPr id="0" name=""/>
        <dsp:cNvSpPr/>
      </dsp:nvSpPr>
      <dsp:spPr>
        <a:xfrm>
          <a:off x="3594" y="23652"/>
          <a:ext cx="1946002" cy="116760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a:t>1. Do students who currently live downtown shop downtown more often than students who live on/off campus?</a:t>
          </a:r>
          <a:endParaRPr lang="en-US" sz="1400" kern="1200"/>
        </a:p>
      </dsp:txBody>
      <dsp:txXfrm>
        <a:off x="3594" y="23652"/>
        <a:ext cx="1946002" cy="1167601"/>
      </dsp:txXfrm>
    </dsp:sp>
    <dsp:sp modelId="{B1BEAE55-9DB6-4F08-B4CB-93553F15B485}">
      <dsp:nvSpPr>
        <dsp:cNvPr id="0" name=""/>
        <dsp:cNvSpPr/>
      </dsp:nvSpPr>
      <dsp:spPr>
        <a:xfrm>
          <a:off x="2144196" y="23652"/>
          <a:ext cx="1946002" cy="116760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a:t>2. How often do students shop at a boutique downtown?</a:t>
          </a:r>
          <a:endParaRPr lang="en-US" sz="1400" kern="1200"/>
        </a:p>
      </dsp:txBody>
      <dsp:txXfrm>
        <a:off x="2144196" y="23652"/>
        <a:ext cx="1946002" cy="1167601"/>
      </dsp:txXfrm>
    </dsp:sp>
    <dsp:sp modelId="{8563E8A1-3B13-4A0B-806D-645A6F37C682}">
      <dsp:nvSpPr>
        <dsp:cNvPr id="0" name=""/>
        <dsp:cNvSpPr/>
      </dsp:nvSpPr>
      <dsp:spPr>
        <a:xfrm>
          <a:off x="4284798" y="23652"/>
          <a:ext cx="1946002" cy="116760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a:t>3. What percentage of female students enjoy shopping downtown?</a:t>
          </a:r>
          <a:endParaRPr lang="en-US" sz="1400" kern="1200"/>
        </a:p>
      </dsp:txBody>
      <dsp:txXfrm>
        <a:off x="4284798" y="23652"/>
        <a:ext cx="1946002" cy="1167601"/>
      </dsp:txXfrm>
    </dsp:sp>
    <dsp:sp modelId="{E0A3BEA7-A44A-4E7A-9F41-FFDDCFAA8A38}">
      <dsp:nvSpPr>
        <dsp:cNvPr id="0" name=""/>
        <dsp:cNvSpPr/>
      </dsp:nvSpPr>
      <dsp:spPr>
        <a:xfrm>
          <a:off x="6425401" y="23652"/>
          <a:ext cx="1946002" cy="116760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a:t>4. How many times have female students visited Cha?</a:t>
          </a:r>
          <a:endParaRPr lang="en-US" sz="1400" kern="1200"/>
        </a:p>
      </dsp:txBody>
      <dsp:txXfrm>
        <a:off x="6425401" y="23652"/>
        <a:ext cx="1946002" cy="1167601"/>
      </dsp:txXfrm>
    </dsp:sp>
    <dsp:sp modelId="{BBC994C5-E618-42EB-8FA6-6C6B32880B89}">
      <dsp:nvSpPr>
        <dsp:cNvPr id="0" name=""/>
        <dsp:cNvSpPr/>
      </dsp:nvSpPr>
      <dsp:spPr>
        <a:xfrm>
          <a:off x="8566003" y="23652"/>
          <a:ext cx="1946002" cy="116760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a:t>5. How satisfied are female students when shopping at Cha?</a:t>
          </a:r>
          <a:endParaRPr lang="en-US" sz="1400" kern="1200"/>
        </a:p>
      </dsp:txBody>
      <dsp:txXfrm>
        <a:off x="8566003" y="23652"/>
        <a:ext cx="1946002" cy="1167601"/>
      </dsp:txXfrm>
    </dsp:sp>
    <dsp:sp modelId="{AAB45231-FCE4-4717-9A7E-6F427A476BBD}">
      <dsp:nvSpPr>
        <dsp:cNvPr id="0" name=""/>
        <dsp:cNvSpPr/>
      </dsp:nvSpPr>
      <dsp:spPr>
        <a:xfrm>
          <a:off x="3594" y="1385854"/>
          <a:ext cx="1946002" cy="116760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a:t>6. What percentage of current female college students know about Cha?</a:t>
          </a:r>
          <a:endParaRPr lang="en-US" sz="1400" kern="1200"/>
        </a:p>
      </dsp:txBody>
      <dsp:txXfrm>
        <a:off x="3594" y="1385854"/>
        <a:ext cx="1946002" cy="1167601"/>
      </dsp:txXfrm>
    </dsp:sp>
    <dsp:sp modelId="{6408DCBF-3E06-446F-B398-1E24936E0D76}">
      <dsp:nvSpPr>
        <dsp:cNvPr id="0" name=""/>
        <dsp:cNvSpPr/>
      </dsp:nvSpPr>
      <dsp:spPr>
        <a:xfrm>
          <a:off x="2144196" y="1385854"/>
          <a:ext cx="1946002" cy="116760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a:t>7. Do students from the St. Louis area have a greater awareness of Cha than other students from different areas?</a:t>
          </a:r>
          <a:endParaRPr lang="en-US" sz="1400" kern="1200"/>
        </a:p>
      </dsp:txBody>
      <dsp:txXfrm>
        <a:off x="2144196" y="1385854"/>
        <a:ext cx="1946002" cy="1167601"/>
      </dsp:txXfrm>
    </dsp:sp>
    <dsp:sp modelId="{0EA24ADE-D20D-48D7-98B8-009681137A8F}">
      <dsp:nvSpPr>
        <dsp:cNvPr id="0" name=""/>
        <dsp:cNvSpPr/>
      </dsp:nvSpPr>
      <dsp:spPr>
        <a:xfrm>
          <a:off x="4284798" y="1385854"/>
          <a:ext cx="1946002" cy="116760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a:t>8. What is the average price of clothing a student is willing to</a:t>
          </a:r>
          <a:endParaRPr lang="en-US" sz="1400" kern="1200"/>
        </a:p>
      </dsp:txBody>
      <dsp:txXfrm>
        <a:off x="4284798" y="1385854"/>
        <a:ext cx="1946002" cy="1167601"/>
      </dsp:txXfrm>
    </dsp:sp>
    <dsp:sp modelId="{7480FE17-A107-430F-A642-6B9BC7DFD792}">
      <dsp:nvSpPr>
        <dsp:cNvPr id="0" name=""/>
        <dsp:cNvSpPr/>
      </dsp:nvSpPr>
      <dsp:spPr>
        <a:xfrm>
          <a:off x="6425401" y="1385854"/>
          <a:ext cx="1946002" cy="116760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a:t>spend on a dress/romper?</a:t>
          </a:r>
          <a:endParaRPr lang="en-US" sz="1400" kern="1200"/>
        </a:p>
      </dsp:txBody>
      <dsp:txXfrm>
        <a:off x="6425401" y="1385854"/>
        <a:ext cx="1946002" cy="1167601"/>
      </dsp:txXfrm>
    </dsp:sp>
    <dsp:sp modelId="{7E16ADF0-8C27-4CA4-BD29-6838ECFB997B}">
      <dsp:nvSpPr>
        <dsp:cNvPr id="0" name=""/>
        <dsp:cNvSpPr/>
      </dsp:nvSpPr>
      <dsp:spPr>
        <a:xfrm>
          <a:off x="8566003" y="1385854"/>
          <a:ext cx="1946002" cy="116760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a:t>9. Is </a:t>
          </a:r>
          <a:r>
            <a:rPr lang="en-US" sz="1400" kern="1200"/>
            <a:t>there a difference between</a:t>
          </a:r>
          <a:r>
            <a:rPr lang="en-US" sz="1400" b="0" kern="1200"/>
            <a:t> sorority </a:t>
          </a:r>
          <a:r>
            <a:rPr lang="en-US" sz="1400" kern="1200"/>
            <a:t>and non- sorority students on </a:t>
          </a:r>
          <a:r>
            <a:rPr lang="en-US" sz="1400" b="0" kern="1200"/>
            <a:t>the frequency of shopping at cha?</a:t>
          </a:r>
          <a:endParaRPr lang="en-US" sz="1400" kern="1200"/>
        </a:p>
      </dsp:txBody>
      <dsp:txXfrm>
        <a:off x="8566003" y="1385854"/>
        <a:ext cx="1946002" cy="1167601"/>
      </dsp:txXfrm>
    </dsp:sp>
    <dsp:sp modelId="{FCCF1F1B-7CBF-4A40-8B6E-D0AC8A7C969F}">
      <dsp:nvSpPr>
        <dsp:cNvPr id="0" name=""/>
        <dsp:cNvSpPr/>
      </dsp:nvSpPr>
      <dsp:spPr>
        <a:xfrm>
          <a:off x="3594" y="2748055"/>
          <a:ext cx="1946002" cy="116760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a:t>10. On what sort of occasions do people go shopping for clothes downtown?</a:t>
          </a:r>
          <a:endParaRPr lang="en-US" sz="1400" kern="1200"/>
        </a:p>
      </dsp:txBody>
      <dsp:txXfrm>
        <a:off x="3594" y="2748055"/>
        <a:ext cx="1946002" cy="1167601"/>
      </dsp:txXfrm>
    </dsp:sp>
    <dsp:sp modelId="{9F1D1B9A-782B-483E-B7F4-FD56AD63950D}">
      <dsp:nvSpPr>
        <dsp:cNvPr id="0" name=""/>
        <dsp:cNvSpPr/>
      </dsp:nvSpPr>
      <dsp:spPr>
        <a:xfrm>
          <a:off x="2144196" y="2748055"/>
          <a:ext cx="1946002" cy="116760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a:t>11. What social media outlets are most frequently used to look at for outfit ideas?</a:t>
          </a:r>
          <a:endParaRPr lang="en-US" sz="1400" kern="1200"/>
        </a:p>
      </dsp:txBody>
      <dsp:txXfrm>
        <a:off x="2144196" y="2748055"/>
        <a:ext cx="1946002" cy="1167601"/>
      </dsp:txXfrm>
    </dsp:sp>
    <dsp:sp modelId="{257FA061-3B2F-4FCA-9776-6EDEE3D7D205}">
      <dsp:nvSpPr>
        <dsp:cNvPr id="0" name=""/>
        <dsp:cNvSpPr/>
      </dsp:nvSpPr>
      <dsp:spPr>
        <a:xfrm>
          <a:off x="4284798" y="2748055"/>
          <a:ext cx="1946002" cy="116760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a:t>12. How important is it to see the clothing items on social media before going into the store?</a:t>
          </a:r>
          <a:endParaRPr lang="en-US" sz="1400" kern="1200"/>
        </a:p>
      </dsp:txBody>
      <dsp:txXfrm>
        <a:off x="4284798" y="2748055"/>
        <a:ext cx="1946002" cy="1167601"/>
      </dsp:txXfrm>
    </dsp:sp>
    <dsp:sp modelId="{4CDE22D6-CEC3-4DF5-975A-0BE2EDE2AAEC}">
      <dsp:nvSpPr>
        <dsp:cNvPr id="0" name=""/>
        <dsp:cNvSpPr/>
      </dsp:nvSpPr>
      <dsp:spPr>
        <a:xfrm>
          <a:off x="6425401" y="2748055"/>
          <a:ext cx="1946002" cy="116760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a:t>13. What percentage of college students have a favorite boutique?</a:t>
          </a:r>
          <a:endParaRPr lang="en-US" sz="1400" kern="1200"/>
        </a:p>
      </dsp:txBody>
      <dsp:txXfrm>
        <a:off x="6425401" y="2748055"/>
        <a:ext cx="1946002" cy="1167601"/>
      </dsp:txXfrm>
    </dsp:sp>
    <dsp:sp modelId="{E717AEDD-C0D5-487C-824B-D26A112A2E2A}">
      <dsp:nvSpPr>
        <dsp:cNvPr id="0" name=""/>
        <dsp:cNvSpPr/>
      </dsp:nvSpPr>
      <dsp:spPr>
        <a:xfrm>
          <a:off x="8566003" y="2748055"/>
          <a:ext cx="1946002" cy="116760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a:t>14. What is current college student’s favorite downtown boutique?</a:t>
          </a:r>
          <a:endParaRPr lang="en-US" sz="1400" kern="1200"/>
        </a:p>
      </dsp:txBody>
      <dsp:txXfrm>
        <a:off x="8566003" y="2748055"/>
        <a:ext cx="1946002" cy="11676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6/1/2021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C89D6D2C-9F7D-4AD3-8C02-922AB859A179}" type="datetime1">
              <a:rPr lang="en-US" smtClean="0"/>
              <a:t>6/1/2021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18ABA62F-BB85-4742-A3EB-24C8F399AC63}" type="datetime1">
              <a:rPr lang="en-US" smtClean="0"/>
              <a:t>6/1/2021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790E3EA9-01F4-4B19-B735-77E269C6DCC9}" type="datetime1">
              <a:rPr lang="en-US" smtClean="0"/>
              <a:t>6/1/2021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B12EC87B-2B50-4105-AED7-9298EE5CE8DB}" type="datetime1">
              <a:rPr lang="en-US" smtClean="0"/>
              <a:t>6/1/2021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840C35B0-DEC6-4D69-88FD-DD745475BC64}" type="datetime1">
              <a:rPr lang="en-US" smtClean="0"/>
              <a:t>6/1/2021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1324353D-7EDD-404B-8102-5FAFB8FC58C5}" type="datetime1">
              <a:rPr lang="en-US" smtClean="0"/>
              <a:t>6/1/2021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1B89C5C3-BF49-40D9-8EB4-7E9D9DD4B4AB}" type="datetime1">
              <a:rPr lang="en-US" smtClean="0"/>
              <a:t>6/1/2021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5F548FEB-1B00-432C-A739-610F52639D13}" type="datetime1">
              <a:rPr lang="en-US" smtClean="0"/>
              <a:t>6/1/2021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F5486BE6-48ED-45AD-A4D3-3070C2B74252}" type="datetime1">
              <a:rPr lang="en-US" smtClean="0"/>
              <a:t>6/1/2021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3D8451B8-A9CE-474A-86EC-83DD825A747C}" type="datetime1">
              <a:rPr lang="en-US" smtClean="0"/>
              <a:t>6/1/2021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664C9D8F-371B-404B-AF45-07A84C6B7EEB}" type="datetime1">
              <a:rPr lang="en-US" smtClean="0"/>
              <a:t>6/1/2021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FDEE7-AF76-48C8-8B4E-9A2E8D2121D9}" type="datetime1">
              <a:rPr lang="en-US" smtClean="0"/>
              <a:t>6/1/2021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Define The Research Problem</a:t>
            </a:r>
          </a:p>
        </p:txBody>
      </p:sp>
      <p:sp>
        <p:nvSpPr>
          <p:cNvPr id="48" name="Freeform: Shape 47">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56" name="Oval 55">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60" name="Freeform: Shape 59">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BC158B8A-1316-4FAB-BC12-41F91E0E62C6}"/>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3CBB72D7-635E-4966-B284-AC66F08058D4}"/>
              </a:ext>
            </a:extLst>
          </p:cNvPr>
          <p:cNvSpPr>
            <a:spLocks noGrp="1"/>
          </p:cNvSpPr>
          <p:nvPr>
            <p:ph type="sldNum" sz="quarter" idx="12"/>
          </p:nvPr>
        </p:nvSpPr>
        <p:spPr/>
        <p:txBody>
          <a:bodyPr/>
          <a:lstStyle/>
          <a:p>
            <a:fld id="{A6AF1B4E-90EC-4A51-B6E5-B702C054ECB0}" type="slidenum">
              <a:rPr lang="en-US" smtClean="0"/>
              <a:t>1</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1B4080-3393-4A2A-B50C-91B5CFF39C83}"/>
              </a:ext>
            </a:extLst>
          </p:cNvPr>
          <p:cNvSpPr>
            <a:spLocks noGrp="1"/>
          </p:cNvSpPr>
          <p:nvPr>
            <p:ph type="title"/>
          </p:nvPr>
        </p:nvSpPr>
        <p:spPr>
          <a:xfrm>
            <a:off x="594360" y="637125"/>
            <a:ext cx="3802276" cy="5256371"/>
          </a:xfrm>
        </p:spPr>
        <p:txBody>
          <a:bodyPr>
            <a:normAutofit/>
          </a:bodyPr>
          <a:lstStyle/>
          <a:p>
            <a:r>
              <a:rPr lang="en-US" sz="4800">
                <a:solidFill>
                  <a:schemeClr val="bg1"/>
                </a:solidFill>
              </a:rPr>
              <a:t>Agenda</a:t>
            </a:r>
          </a:p>
        </p:txBody>
      </p:sp>
      <p:sp>
        <p:nvSpPr>
          <p:cNvPr id="4" name="Footer Placeholder 3">
            <a:extLst>
              <a:ext uri="{FF2B5EF4-FFF2-40B4-BE49-F238E27FC236}">
                <a16:creationId xmlns:a16="http://schemas.microsoft.com/office/drawing/2014/main" id="{E155CEB8-66DA-4912-A84F-AB9F0716AA9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898989"/>
                </a:solidFill>
              </a:rPr>
              <a:t>Mike Nguyen</a:t>
            </a:r>
          </a:p>
        </p:txBody>
      </p:sp>
      <p:sp>
        <p:nvSpPr>
          <p:cNvPr id="5" name="Slide Number Placeholder 4">
            <a:extLst>
              <a:ext uri="{FF2B5EF4-FFF2-40B4-BE49-F238E27FC236}">
                <a16:creationId xmlns:a16="http://schemas.microsoft.com/office/drawing/2014/main" id="{54AF2314-3E00-4AC1-AE28-D3978A036AC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898989"/>
                </a:solidFill>
              </a:rPr>
              <a:pPr>
                <a:spcAft>
                  <a:spcPts val="600"/>
                </a:spcAft>
              </a:pPr>
              <a:t>2</a:t>
            </a:fld>
            <a:endParaRPr lang="en-US">
              <a:solidFill>
                <a:srgbClr val="898989"/>
              </a:solidFill>
            </a:endParaRPr>
          </a:p>
        </p:txBody>
      </p:sp>
      <p:graphicFrame>
        <p:nvGraphicFramePr>
          <p:cNvPr id="22" name="Content Placeholder 2">
            <a:extLst>
              <a:ext uri="{FF2B5EF4-FFF2-40B4-BE49-F238E27FC236}">
                <a16:creationId xmlns:a16="http://schemas.microsoft.com/office/drawing/2014/main" id="{07A66D63-38F7-46C1-B6FF-E9088D6947A7}"/>
              </a:ext>
            </a:extLst>
          </p:cNvPr>
          <p:cNvGraphicFramePr>
            <a:graphicFrameLocks noGrp="1"/>
          </p:cNvGraphicFramePr>
          <p:nvPr>
            <p:ph idx="1"/>
            <p:extLst>
              <p:ext uri="{D42A27DB-BD31-4B8C-83A1-F6EECF244321}">
                <p14:modId xmlns:p14="http://schemas.microsoft.com/office/powerpoint/2010/main" val="3032313002"/>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7153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C91EA37-B739-4EFD-B726-61B35364AB86}"/>
              </a:ext>
            </a:extLst>
          </p:cNvPr>
          <p:cNvSpPr>
            <a:spLocks noGrp="1"/>
          </p:cNvSpPr>
          <p:nvPr>
            <p:ph type="title"/>
          </p:nvPr>
        </p:nvSpPr>
        <p:spPr>
          <a:xfrm>
            <a:off x="838200" y="365126"/>
            <a:ext cx="7757694" cy="1288238"/>
          </a:xfrm>
        </p:spPr>
        <p:txBody>
          <a:bodyPr anchor="b">
            <a:normAutofit/>
          </a:bodyPr>
          <a:lstStyle/>
          <a:p>
            <a:r>
              <a:rPr lang="en-US"/>
              <a:t>CE3</a:t>
            </a:r>
            <a:endParaRPr lang="en-US" dirty="0"/>
          </a:p>
        </p:txBody>
      </p:sp>
      <p:sp>
        <p:nvSpPr>
          <p:cNvPr id="24" name="Content Placeholder 2">
            <a:extLst>
              <a:ext uri="{FF2B5EF4-FFF2-40B4-BE49-F238E27FC236}">
                <a16:creationId xmlns:a16="http://schemas.microsoft.com/office/drawing/2014/main" id="{4B73BFA2-B0BB-42D4-ADBE-907027D277E3}"/>
              </a:ext>
            </a:extLst>
          </p:cNvPr>
          <p:cNvSpPr>
            <a:spLocks noGrp="1"/>
          </p:cNvSpPr>
          <p:nvPr>
            <p:ph idx="1"/>
          </p:nvPr>
        </p:nvSpPr>
        <p:spPr>
          <a:xfrm>
            <a:off x="838198" y="1956390"/>
            <a:ext cx="7322290" cy="3907465"/>
          </a:xfrm>
        </p:spPr>
        <p:txBody>
          <a:bodyPr anchor="t">
            <a:normAutofit/>
          </a:bodyPr>
          <a:lstStyle/>
          <a:p>
            <a:pPr marL="0" lvl="0" indent="0" rtl="0">
              <a:spcBef>
                <a:spcPts val="0"/>
              </a:spcBef>
              <a:spcAft>
                <a:spcPts val="0"/>
              </a:spcAft>
              <a:buNone/>
            </a:pPr>
            <a:r>
              <a:rPr lang="en-US" sz="1300" b="1"/>
              <a:t>A. For each research question below, indicate the research question form (descriptive, differences, or association research question) .</a:t>
            </a:r>
          </a:p>
          <a:p>
            <a:pPr marL="0" lvl="0" indent="0" rtl="0">
              <a:spcBef>
                <a:spcPts val="0"/>
              </a:spcBef>
              <a:spcAft>
                <a:spcPts val="0"/>
              </a:spcAft>
              <a:buNone/>
            </a:pPr>
            <a:endParaRPr lang="en-US" sz="1300"/>
          </a:p>
          <a:p>
            <a:pPr marL="0" lvl="0" indent="0" rtl="0">
              <a:spcBef>
                <a:spcPts val="0"/>
              </a:spcBef>
              <a:spcAft>
                <a:spcPts val="0"/>
              </a:spcAft>
              <a:buNone/>
            </a:pPr>
            <a:r>
              <a:rPr lang="en-US" sz="1300"/>
              <a:t>B. In addition,</a:t>
            </a:r>
          </a:p>
          <a:p>
            <a:pPr marL="0" lvl="0" indent="0" rtl="0">
              <a:spcBef>
                <a:spcPts val="0"/>
              </a:spcBef>
              <a:spcAft>
                <a:spcPts val="0"/>
              </a:spcAft>
              <a:buNone/>
            </a:pPr>
            <a:r>
              <a:rPr lang="en-US" sz="1300"/>
              <a:t>1)For each descriptive RQ below, describe the variable to be measured.</a:t>
            </a:r>
          </a:p>
          <a:p>
            <a:pPr marL="0" lvl="0" indent="0" rtl="0">
              <a:spcBef>
                <a:spcPts val="0"/>
              </a:spcBef>
              <a:spcAft>
                <a:spcPts val="0"/>
              </a:spcAft>
              <a:buNone/>
            </a:pPr>
            <a:r>
              <a:rPr lang="en-US" sz="1300"/>
              <a:t>2)For each difference RQ below, describe both the grouping variable and the analysis variable.</a:t>
            </a:r>
          </a:p>
          <a:p>
            <a:pPr marL="0" lvl="0" indent="0" rtl="0">
              <a:spcBef>
                <a:spcPts val="0"/>
              </a:spcBef>
              <a:spcAft>
                <a:spcPts val="0"/>
              </a:spcAft>
              <a:buNone/>
            </a:pPr>
            <a:r>
              <a:rPr lang="en-US" sz="1300"/>
              <a:t>3)For each association RQ below, describe the two variables to be associated.</a:t>
            </a:r>
          </a:p>
          <a:p>
            <a:pPr marL="0" lvl="0" indent="0" rtl="0">
              <a:spcBef>
                <a:spcPts val="0"/>
              </a:spcBef>
              <a:spcAft>
                <a:spcPts val="0"/>
              </a:spcAft>
              <a:buNone/>
            </a:pPr>
            <a:endParaRPr lang="en-US" sz="1300"/>
          </a:p>
          <a:p>
            <a:pPr marL="0" lvl="0" indent="0" rtl="0">
              <a:spcBef>
                <a:spcPts val="0"/>
              </a:spcBef>
              <a:spcAft>
                <a:spcPts val="0"/>
              </a:spcAft>
              <a:buNone/>
            </a:pPr>
            <a:r>
              <a:rPr lang="en-US" sz="1300"/>
              <a:t>RQ1: How often do Columbia residents buy floral items (potted plants, bouquets, arrangements, etc.)?</a:t>
            </a:r>
          </a:p>
          <a:p>
            <a:pPr marL="0" lvl="0" indent="0" rtl="0">
              <a:spcBef>
                <a:spcPts val="0"/>
              </a:spcBef>
              <a:spcAft>
                <a:spcPts val="0"/>
              </a:spcAft>
              <a:buNone/>
            </a:pPr>
            <a:endParaRPr lang="en-US" sz="1300"/>
          </a:p>
          <a:p>
            <a:pPr marL="0" lvl="0" indent="0" rtl="0">
              <a:spcBef>
                <a:spcPts val="0"/>
              </a:spcBef>
              <a:spcAft>
                <a:spcPts val="0"/>
              </a:spcAft>
              <a:buNone/>
            </a:pPr>
            <a:r>
              <a:rPr lang="en-US" sz="1300"/>
              <a:t>RQ2: IS household income associated with frequency of buying floral items?</a:t>
            </a:r>
          </a:p>
          <a:p>
            <a:pPr marL="0" lvl="0" indent="0" rtl="0">
              <a:spcBef>
                <a:spcPts val="0"/>
              </a:spcBef>
              <a:spcAft>
                <a:spcPts val="0"/>
              </a:spcAft>
              <a:buNone/>
            </a:pPr>
            <a:endParaRPr lang="en-US" sz="1300"/>
          </a:p>
          <a:p>
            <a:pPr marL="0" lvl="0" indent="0" rtl="0">
              <a:spcBef>
                <a:spcPts val="0"/>
              </a:spcBef>
              <a:spcAft>
                <a:spcPts val="0"/>
              </a:spcAft>
              <a:buNone/>
            </a:pPr>
            <a:r>
              <a:rPr lang="en-US" sz="1300"/>
              <a:t>RQ3: Do married people buy more floral items than single people?</a:t>
            </a:r>
          </a:p>
          <a:p>
            <a:pPr marL="0" lvl="0" indent="0" rtl="0">
              <a:spcBef>
                <a:spcPts val="0"/>
              </a:spcBef>
              <a:spcAft>
                <a:spcPts val="0"/>
              </a:spcAft>
              <a:buNone/>
            </a:pPr>
            <a:endParaRPr lang="en-US" sz="1300"/>
          </a:p>
          <a:p>
            <a:pPr marL="0" lvl="0" indent="0" rtl="0">
              <a:spcBef>
                <a:spcPts val="0"/>
              </a:spcBef>
              <a:spcAft>
                <a:spcPts val="0"/>
              </a:spcAft>
              <a:buNone/>
            </a:pPr>
            <a:r>
              <a:rPr lang="en-US" sz="1300"/>
              <a:t>RQ4: Are Columbia residents more likely to buy their floral items at a supermarket or at a florist shop?</a:t>
            </a:r>
          </a:p>
          <a:p>
            <a:pPr marL="0" lvl="0" indent="0" rtl="0">
              <a:spcBef>
                <a:spcPts val="0"/>
              </a:spcBef>
              <a:spcAft>
                <a:spcPts val="0"/>
              </a:spcAft>
              <a:buNone/>
            </a:pPr>
            <a:endParaRPr lang="en-US" sz="1300"/>
          </a:p>
          <a:p>
            <a:pPr marL="0" lvl="0" indent="0" rtl="0">
              <a:spcBef>
                <a:spcPts val="0"/>
              </a:spcBef>
              <a:spcAft>
                <a:spcPts val="0"/>
              </a:spcAft>
              <a:buNone/>
            </a:pPr>
            <a:r>
              <a:rPr lang="en-US" sz="1300"/>
              <a:t>RQ5: What percentage of Columbia residents have a favorite florist?</a:t>
            </a:r>
          </a:p>
          <a:p>
            <a:pPr marL="0" lvl="0" indent="0" rtl="0">
              <a:spcBef>
                <a:spcPts val="0"/>
              </a:spcBef>
              <a:spcAft>
                <a:spcPts val="0"/>
              </a:spcAft>
              <a:buNone/>
            </a:pPr>
            <a:endParaRPr lang="en-US" sz="1300"/>
          </a:p>
          <a:p>
            <a:pPr marL="0" lvl="0" indent="0" rtl="0">
              <a:spcBef>
                <a:spcPts val="0"/>
              </a:spcBef>
              <a:spcAft>
                <a:spcPts val="0"/>
              </a:spcAft>
              <a:buNone/>
            </a:pPr>
            <a:r>
              <a:rPr lang="en-US" sz="1300"/>
              <a:t>RQ6: What percentage of Columbia residents have purchased floral items via the internet?</a:t>
            </a:r>
          </a:p>
          <a:p>
            <a:pPr marL="0" indent="0">
              <a:buNone/>
            </a:pPr>
            <a:endParaRPr lang="en-US" sz="1300"/>
          </a:p>
        </p:txBody>
      </p:sp>
      <p:sp>
        <p:nvSpPr>
          <p:cNvPr id="4" name="Footer Placeholder 3">
            <a:extLst>
              <a:ext uri="{FF2B5EF4-FFF2-40B4-BE49-F238E27FC236}">
                <a16:creationId xmlns:a16="http://schemas.microsoft.com/office/drawing/2014/main" id="{25BD6490-2B70-4A93-A312-A3C02F0C9EB3}"/>
              </a:ext>
            </a:extLst>
          </p:cNvPr>
          <p:cNvSpPr>
            <a:spLocks noGrp="1"/>
          </p:cNvSpPr>
          <p:nvPr>
            <p:ph type="ftr" sz="quarter" idx="11"/>
          </p:nvPr>
        </p:nvSpPr>
        <p:spPr>
          <a:xfrm>
            <a:off x="804671" y="6199632"/>
            <a:ext cx="4325537" cy="365125"/>
          </a:xfrm>
        </p:spPr>
        <p:txBody>
          <a:bodyPr>
            <a:normAutofit/>
          </a:bodyPr>
          <a:lstStyle/>
          <a:p>
            <a:pPr algn="l">
              <a:spcAft>
                <a:spcPts val="600"/>
              </a:spcAft>
            </a:pPr>
            <a:r>
              <a:rPr lang="en-US">
                <a:solidFill>
                  <a:schemeClr val="tx1">
                    <a:alpha val="80000"/>
                  </a:schemeClr>
                </a:solidFill>
              </a:rPr>
              <a:t>Mike Nguyen</a:t>
            </a:r>
          </a:p>
        </p:txBody>
      </p:sp>
      <p:sp>
        <p:nvSpPr>
          <p:cNvPr id="5" name="Slide Number Placeholder 4">
            <a:extLst>
              <a:ext uri="{FF2B5EF4-FFF2-40B4-BE49-F238E27FC236}">
                <a16:creationId xmlns:a16="http://schemas.microsoft.com/office/drawing/2014/main" id="{4CC9B524-7E24-46FA-A8AD-6C24F490AE01}"/>
              </a:ext>
            </a:extLst>
          </p:cNvPr>
          <p:cNvSpPr>
            <a:spLocks noGrp="1"/>
          </p:cNvSpPr>
          <p:nvPr>
            <p:ph type="sldNum" sz="quarter" idx="12"/>
          </p:nvPr>
        </p:nvSpPr>
        <p:spPr>
          <a:xfrm>
            <a:off x="10981944" y="6108192"/>
            <a:ext cx="548640" cy="548640"/>
          </a:xfrm>
          <a:prstGeom prst="ellipse">
            <a:avLst/>
          </a:prstGeom>
          <a:solidFill>
            <a:srgbClr val="808080"/>
          </a:solidFill>
        </p:spPr>
        <p:txBody>
          <a:bodyPr>
            <a:normAutofit/>
          </a:bodyPr>
          <a:lstStyle/>
          <a:p>
            <a:pPr algn="ctr">
              <a:spcAft>
                <a:spcPts val="600"/>
              </a:spcAft>
            </a:pPr>
            <a:fld id="{A6AF1B4E-90EC-4A51-B6E5-B702C054ECB0}" type="slidenum">
              <a:rPr lang="en-US" sz="1500">
                <a:solidFill>
                  <a:srgbClr val="FFFFFF"/>
                </a:solidFill>
              </a:rPr>
              <a:pPr algn="ctr">
                <a:spcAft>
                  <a:spcPts val="600"/>
                </a:spcAft>
              </a:pPr>
              <a:t>3</a:t>
            </a:fld>
            <a:endParaRPr lang="en-US" sz="1500">
              <a:solidFill>
                <a:srgbClr val="FFFFFF"/>
              </a:solidFill>
            </a:endParaRPr>
          </a:p>
        </p:txBody>
      </p:sp>
    </p:spTree>
    <p:extLst>
      <p:ext uri="{BB962C8B-B14F-4D97-AF65-F5344CB8AC3E}">
        <p14:creationId xmlns:p14="http://schemas.microsoft.com/office/powerpoint/2010/main" val="29680597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E481-F3E1-473E-AB8D-6205703D7356}"/>
              </a:ext>
            </a:extLst>
          </p:cNvPr>
          <p:cNvSpPr>
            <a:spLocks noGrp="1"/>
          </p:cNvSpPr>
          <p:nvPr>
            <p:ph type="title"/>
          </p:nvPr>
        </p:nvSpPr>
        <p:spPr>
          <a:xfrm>
            <a:off x="804673" y="1445494"/>
            <a:ext cx="3616856" cy="4376572"/>
          </a:xfrm>
        </p:spPr>
        <p:txBody>
          <a:bodyPr anchor="ctr">
            <a:normAutofit/>
          </a:bodyPr>
          <a:lstStyle/>
          <a:p>
            <a:r>
              <a:rPr lang="en-US" sz="4800"/>
              <a:t>Student Questions</a:t>
            </a:r>
          </a:p>
        </p:txBody>
      </p:sp>
      <p:sp>
        <p:nvSpPr>
          <p:cNvPr id="5" name="Slide Number Placeholder 4">
            <a:extLst>
              <a:ext uri="{FF2B5EF4-FFF2-40B4-BE49-F238E27FC236}">
                <a16:creationId xmlns:a16="http://schemas.microsoft.com/office/drawing/2014/main" id="{A593A3B1-7886-49F1-884C-0474E84431B0}"/>
              </a:ext>
            </a:extLst>
          </p:cNvPr>
          <p:cNvSpPr>
            <a:spLocks noGrp="1"/>
          </p:cNvSpPr>
          <p:nvPr>
            <p:ph type="sldNum" sz="quarter" idx="12"/>
          </p:nvPr>
        </p:nvSpPr>
        <p:spPr>
          <a:xfrm>
            <a:off x="804672" y="603504"/>
            <a:ext cx="548640" cy="548640"/>
          </a:xfrm>
          <a:prstGeom prst="ellipse">
            <a:avLst/>
          </a:prstGeom>
          <a:solidFill>
            <a:srgbClr val="808080"/>
          </a:solidFill>
        </p:spPr>
        <p:txBody>
          <a:bodyPr>
            <a:normAutofit/>
          </a:bodyPr>
          <a:lstStyle/>
          <a:p>
            <a:pPr algn="ctr">
              <a:spcAft>
                <a:spcPts val="600"/>
              </a:spcAft>
            </a:pPr>
            <a:fld id="{A6AF1B4E-90EC-4A51-B6E5-B702C054ECB0}" type="slidenum">
              <a:rPr lang="en-US" sz="1500">
                <a:solidFill>
                  <a:srgbClr val="FFFFFF"/>
                </a:solidFill>
              </a:rPr>
              <a:pPr algn="ctr">
                <a:spcAft>
                  <a:spcPts val="600"/>
                </a:spcAft>
              </a:pPr>
              <a:t>4</a:t>
            </a:fld>
            <a:endParaRPr lang="en-US" sz="1500">
              <a:solidFill>
                <a:srgbClr val="FFFFFF"/>
              </a:solidFill>
            </a:endParaRPr>
          </a:p>
        </p:txBody>
      </p:sp>
      <p:sp>
        <p:nvSpPr>
          <p:cNvPr id="10" name="Freeform: Shape 9">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DB2EA-5362-4674-ABCE-855D3CC47B0F}"/>
              </a:ext>
            </a:extLst>
          </p:cNvPr>
          <p:cNvSpPr>
            <a:spLocks noGrp="1"/>
          </p:cNvSpPr>
          <p:nvPr>
            <p:ph idx="1"/>
          </p:nvPr>
        </p:nvSpPr>
        <p:spPr>
          <a:xfrm>
            <a:off x="6096000" y="1399032"/>
            <a:ext cx="5501834" cy="4471416"/>
          </a:xfrm>
        </p:spPr>
        <p:txBody>
          <a:bodyPr anchor="ctr">
            <a:normAutofit/>
          </a:bodyPr>
          <a:lstStyle/>
          <a:p>
            <a:pPr marL="628650" lvl="0" indent="-514350" rtl="0">
              <a:spcBef>
                <a:spcPts val="0"/>
              </a:spcBef>
              <a:spcAft>
                <a:spcPts val="0"/>
              </a:spcAft>
              <a:buClr>
                <a:schemeClr val="dk1"/>
              </a:buClr>
              <a:buSzPts val="1800"/>
              <a:buFont typeface="+mj-lt"/>
              <a:buAutoNum type="arabicPeriod"/>
            </a:pPr>
            <a:r>
              <a:rPr lang="en-US" sz="1700">
                <a:solidFill>
                  <a:schemeClr val="bg1"/>
                </a:solidFill>
              </a:rPr>
              <a:t>What’s the difference between difference and association analysis? for example, off-campus students get pizza delivered more, they can then be associated as people who get pizza delivered the most. So, difference analysis can somewhat be seen as a correlation or even a starting point within the association analysis</a:t>
            </a:r>
          </a:p>
          <a:p>
            <a:pPr marL="628650" lvl="0" indent="-514350" rtl="0">
              <a:spcBef>
                <a:spcPts val="0"/>
              </a:spcBef>
              <a:spcAft>
                <a:spcPts val="0"/>
              </a:spcAft>
              <a:buClr>
                <a:schemeClr val="dk1"/>
              </a:buClr>
              <a:buSzPts val="1800"/>
              <a:buFont typeface="+mj-lt"/>
              <a:buAutoNum type="arabicPeriod"/>
            </a:pPr>
            <a:r>
              <a:rPr lang="en-US" sz="1700">
                <a:solidFill>
                  <a:schemeClr val="bg1"/>
                </a:solidFill>
              </a:rPr>
              <a:t>Is this a difference RQ? Is there a difference between number of male and female students taken our survey?   </a:t>
            </a:r>
          </a:p>
          <a:p>
            <a:pPr marL="628650" lvl="0" indent="-514350" rtl="0">
              <a:spcBef>
                <a:spcPts val="0"/>
              </a:spcBef>
              <a:spcAft>
                <a:spcPts val="0"/>
              </a:spcAft>
              <a:buClr>
                <a:schemeClr val="dk1"/>
              </a:buClr>
              <a:buSzPts val="1800"/>
              <a:buFont typeface="+mj-lt"/>
              <a:buAutoNum type="arabicPeriod"/>
            </a:pPr>
            <a:r>
              <a:rPr lang="en-US" sz="1700">
                <a:solidFill>
                  <a:schemeClr val="bg1"/>
                </a:solidFill>
              </a:rPr>
              <a:t>Is there a difference between number of people who shop online and shop in store？</a:t>
            </a:r>
          </a:p>
          <a:p>
            <a:pPr marL="628650" lvl="0" indent="-514350" rtl="0">
              <a:spcBef>
                <a:spcPts val="0"/>
              </a:spcBef>
              <a:spcAft>
                <a:spcPts val="0"/>
              </a:spcAft>
              <a:buClr>
                <a:schemeClr val="dk1"/>
              </a:buClr>
              <a:buSzPts val="1800"/>
              <a:buFont typeface="+mj-lt"/>
              <a:buAutoNum type="arabicPeriod"/>
            </a:pPr>
            <a:endParaRPr lang="en-US" sz="1700">
              <a:solidFill>
                <a:schemeClr val="bg1"/>
              </a:solidFill>
            </a:endParaRPr>
          </a:p>
          <a:p>
            <a:pPr marL="628650" lvl="0" indent="-514350" rtl="0">
              <a:spcBef>
                <a:spcPts val="0"/>
              </a:spcBef>
              <a:spcAft>
                <a:spcPts val="0"/>
              </a:spcAft>
              <a:buClr>
                <a:schemeClr val="dk1"/>
              </a:buClr>
              <a:buSzPts val="1800"/>
              <a:buFont typeface="+mj-lt"/>
              <a:buAutoNum type="arabicPeriod"/>
            </a:pPr>
            <a:r>
              <a:rPr lang="en-US" sz="1700">
                <a:solidFill>
                  <a:schemeClr val="bg1"/>
                </a:solidFill>
              </a:rPr>
              <a:t>Can you have more than one analysis variable?</a:t>
            </a:r>
          </a:p>
          <a:p>
            <a:pPr marL="628650" lvl="0" indent="-514350" rtl="0">
              <a:spcBef>
                <a:spcPts val="0"/>
              </a:spcBef>
              <a:spcAft>
                <a:spcPts val="0"/>
              </a:spcAft>
              <a:buClr>
                <a:schemeClr val="dk1"/>
              </a:buClr>
              <a:buSzPts val="1800"/>
              <a:buFont typeface="+mj-lt"/>
              <a:buAutoNum type="arabicPeriod"/>
            </a:pPr>
            <a:r>
              <a:rPr lang="en-US" sz="1700">
                <a:solidFill>
                  <a:schemeClr val="bg1"/>
                </a:solidFill>
              </a:rPr>
              <a:t>For a difference analysis, could you please elaborate more on the grouping variable and comparison variable and how those two variables work together? </a:t>
            </a:r>
          </a:p>
          <a:p>
            <a:pPr marL="0" indent="0">
              <a:buNone/>
            </a:pPr>
            <a:endParaRPr lang="en-US" sz="1700">
              <a:solidFill>
                <a:schemeClr val="bg1"/>
              </a:solidFill>
            </a:endParaRPr>
          </a:p>
        </p:txBody>
      </p:sp>
      <p:sp>
        <p:nvSpPr>
          <p:cNvPr id="4" name="Footer Placeholder 3">
            <a:extLst>
              <a:ext uri="{FF2B5EF4-FFF2-40B4-BE49-F238E27FC236}">
                <a16:creationId xmlns:a16="http://schemas.microsoft.com/office/drawing/2014/main" id="{A588E706-C57E-4DC2-A519-9C641443B3C6}"/>
              </a:ext>
            </a:extLst>
          </p:cNvPr>
          <p:cNvSpPr>
            <a:spLocks noGrp="1"/>
          </p:cNvSpPr>
          <p:nvPr>
            <p:ph type="ftr" sz="quarter" idx="11"/>
          </p:nvPr>
        </p:nvSpPr>
        <p:spPr>
          <a:xfrm>
            <a:off x="804670" y="6199632"/>
            <a:ext cx="5010912" cy="365125"/>
          </a:xfrm>
        </p:spPr>
        <p:txBody>
          <a:bodyPr>
            <a:normAutofit/>
          </a:bodyPr>
          <a:lstStyle/>
          <a:p>
            <a:pPr algn="l">
              <a:spcAft>
                <a:spcPts val="600"/>
              </a:spcAft>
            </a:pPr>
            <a:r>
              <a:rPr lang="en-US">
                <a:solidFill>
                  <a:schemeClr val="tx1">
                    <a:alpha val="80000"/>
                  </a:schemeClr>
                </a:solidFill>
              </a:rPr>
              <a:t>Mike Nguyen</a:t>
            </a:r>
          </a:p>
        </p:txBody>
      </p:sp>
    </p:spTree>
    <p:extLst>
      <p:ext uri="{BB962C8B-B14F-4D97-AF65-F5344CB8AC3E}">
        <p14:creationId xmlns:p14="http://schemas.microsoft.com/office/powerpoint/2010/main" val="164848942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254A7-B00D-48DC-B2DC-B76318E0A316}"/>
              </a:ext>
            </a:extLst>
          </p:cNvPr>
          <p:cNvSpPr>
            <a:spLocks noGrp="1"/>
          </p:cNvSpPr>
          <p:nvPr>
            <p:ph type="title"/>
          </p:nvPr>
        </p:nvSpPr>
        <p:spPr/>
        <p:txBody>
          <a:bodyPr/>
          <a:lstStyle/>
          <a:p>
            <a:r>
              <a:rPr lang="en-US" dirty="0"/>
              <a:t>Vague </a:t>
            </a:r>
            <a:r>
              <a:rPr lang="en-US" dirty="0" err="1"/>
              <a:t>RQ</a:t>
            </a:r>
            <a:r>
              <a:rPr lang="en-US" dirty="0"/>
              <a:t> – </a:t>
            </a:r>
            <a:r>
              <a:rPr lang="en-US" dirty="0" err="1"/>
              <a:t>CE1</a:t>
            </a:r>
            <a:r>
              <a:rPr lang="en-US" dirty="0"/>
              <a:t> continue</a:t>
            </a:r>
          </a:p>
        </p:txBody>
      </p:sp>
      <p:sp>
        <p:nvSpPr>
          <p:cNvPr id="3" name="Content Placeholder 2">
            <a:extLst>
              <a:ext uri="{FF2B5EF4-FFF2-40B4-BE49-F238E27FC236}">
                <a16:creationId xmlns:a16="http://schemas.microsoft.com/office/drawing/2014/main" id="{20F9DE2D-28E8-4FCC-A7E8-1AA2DCD2F9C7}"/>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859DDC80-9097-42C8-819B-8A2687776130}"/>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61CDB388-C176-4FA5-AD87-F437FE97ACA9}"/>
              </a:ext>
            </a:extLst>
          </p:cNvPr>
          <p:cNvSpPr>
            <a:spLocks noGrp="1"/>
          </p:cNvSpPr>
          <p:nvPr>
            <p:ph type="sldNum" sz="quarter" idx="12"/>
          </p:nvPr>
        </p:nvSpPr>
        <p:spPr/>
        <p:txBody>
          <a:bodyPr/>
          <a:lstStyle/>
          <a:p>
            <a:fld id="{A6AF1B4E-90EC-4A51-B6E5-B702C054ECB0}" type="slidenum">
              <a:rPr lang="en-US" smtClean="0"/>
              <a:t>5</a:t>
            </a:fld>
            <a:endParaRPr lang="en-US" dirty="0"/>
          </a:p>
        </p:txBody>
      </p:sp>
    </p:spTree>
    <p:extLst>
      <p:ext uri="{BB962C8B-B14F-4D97-AF65-F5344CB8AC3E}">
        <p14:creationId xmlns:p14="http://schemas.microsoft.com/office/powerpoint/2010/main" val="916522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F3906-6020-4532-B553-67EEA45DE616}"/>
              </a:ext>
            </a:extLst>
          </p:cNvPr>
          <p:cNvSpPr>
            <a:spLocks noGrp="1"/>
          </p:cNvSpPr>
          <p:nvPr>
            <p:ph type="title"/>
          </p:nvPr>
        </p:nvSpPr>
        <p:spPr/>
        <p:txBody>
          <a:bodyPr/>
          <a:lstStyle/>
          <a:p>
            <a:r>
              <a:rPr lang="en-US" dirty="0" err="1"/>
              <a:t>PA#3</a:t>
            </a:r>
            <a:r>
              <a:rPr lang="en-US" dirty="0"/>
              <a:t> sign up?</a:t>
            </a:r>
          </a:p>
        </p:txBody>
      </p:sp>
      <p:sp>
        <p:nvSpPr>
          <p:cNvPr id="3" name="Content Placeholder 2">
            <a:extLst>
              <a:ext uri="{FF2B5EF4-FFF2-40B4-BE49-F238E27FC236}">
                <a16:creationId xmlns:a16="http://schemas.microsoft.com/office/drawing/2014/main" id="{2134B73C-077A-4A66-B6D0-5AD3E57B7524}"/>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5A4951EF-C217-4CF7-B703-E21632FA62BF}"/>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30BEDBE2-1A66-4295-AC15-B628DF25D3A7}"/>
              </a:ext>
            </a:extLst>
          </p:cNvPr>
          <p:cNvSpPr>
            <a:spLocks noGrp="1"/>
          </p:cNvSpPr>
          <p:nvPr>
            <p:ph type="sldNum" sz="quarter" idx="12"/>
          </p:nvPr>
        </p:nvSpPr>
        <p:spPr/>
        <p:txBody>
          <a:bodyPr/>
          <a:lstStyle/>
          <a:p>
            <a:fld id="{A6AF1B4E-90EC-4A51-B6E5-B702C054ECB0}" type="slidenum">
              <a:rPr lang="en-US" smtClean="0"/>
              <a:t>6</a:t>
            </a:fld>
            <a:endParaRPr lang="en-US" dirty="0"/>
          </a:p>
        </p:txBody>
      </p:sp>
    </p:spTree>
    <p:extLst>
      <p:ext uri="{BB962C8B-B14F-4D97-AF65-F5344CB8AC3E}">
        <p14:creationId xmlns:p14="http://schemas.microsoft.com/office/powerpoint/2010/main" val="3661810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DF2AA3E-C714-4E8D-9F46-9E6FFF7FB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4728574"/>
            <a:ext cx="11438793" cy="1577725"/>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ABD731-9266-41F2-BE8A-89A55CEABB7D}"/>
              </a:ext>
            </a:extLst>
          </p:cNvPr>
          <p:cNvSpPr>
            <a:spLocks noGrp="1"/>
          </p:cNvSpPr>
          <p:nvPr>
            <p:ph type="title"/>
          </p:nvPr>
        </p:nvSpPr>
        <p:spPr>
          <a:xfrm>
            <a:off x="838200" y="4857787"/>
            <a:ext cx="10515600" cy="1325563"/>
          </a:xfrm>
        </p:spPr>
        <p:txBody>
          <a:bodyPr>
            <a:normAutofit/>
          </a:bodyPr>
          <a:lstStyle/>
          <a:p>
            <a:r>
              <a:rPr lang="en-US">
                <a:solidFill>
                  <a:schemeClr val="bg1"/>
                </a:solidFill>
              </a:rPr>
              <a:t>For PA3</a:t>
            </a:r>
          </a:p>
        </p:txBody>
      </p:sp>
      <p:sp>
        <p:nvSpPr>
          <p:cNvPr id="4" name="Footer Placeholder 3">
            <a:extLst>
              <a:ext uri="{FF2B5EF4-FFF2-40B4-BE49-F238E27FC236}">
                <a16:creationId xmlns:a16="http://schemas.microsoft.com/office/drawing/2014/main" id="{C323A247-6648-4262-A7E9-54A83FB6D10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898989"/>
                </a:solidFill>
              </a:rPr>
              <a:t>Mike Nguyen</a:t>
            </a:r>
          </a:p>
        </p:txBody>
      </p:sp>
      <p:sp>
        <p:nvSpPr>
          <p:cNvPr id="5" name="Slide Number Placeholder 4">
            <a:extLst>
              <a:ext uri="{FF2B5EF4-FFF2-40B4-BE49-F238E27FC236}">
                <a16:creationId xmlns:a16="http://schemas.microsoft.com/office/drawing/2014/main" id="{7897C58E-B199-442B-AC48-C6F6A61817D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898989"/>
                </a:solidFill>
              </a:rPr>
              <a:pPr>
                <a:spcAft>
                  <a:spcPts val="600"/>
                </a:spcAft>
              </a:pPr>
              <a:t>7</a:t>
            </a:fld>
            <a:endParaRPr lang="en-US">
              <a:solidFill>
                <a:srgbClr val="898989"/>
              </a:solidFill>
            </a:endParaRPr>
          </a:p>
        </p:txBody>
      </p:sp>
      <p:graphicFrame>
        <p:nvGraphicFramePr>
          <p:cNvPr id="7" name="Content Placeholder 2">
            <a:extLst>
              <a:ext uri="{FF2B5EF4-FFF2-40B4-BE49-F238E27FC236}">
                <a16:creationId xmlns:a16="http://schemas.microsoft.com/office/drawing/2014/main" id="{808450E0-8BFB-474F-AB71-97F575BF624B}"/>
              </a:ext>
            </a:extLst>
          </p:cNvPr>
          <p:cNvGraphicFramePr>
            <a:graphicFrameLocks noGrp="1"/>
          </p:cNvGraphicFramePr>
          <p:nvPr>
            <p:ph idx="1"/>
            <p:extLst>
              <p:ext uri="{D42A27DB-BD31-4B8C-83A1-F6EECF244321}">
                <p14:modId xmlns:p14="http://schemas.microsoft.com/office/powerpoint/2010/main" val="3786374090"/>
              </p:ext>
            </p:extLst>
          </p:nvPr>
        </p:nvGraphicFramePr>
        <p:xfrm>
          <a:off x="838200" y="338328"/>
          <a:ext cx="10515600" cy="39393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988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EC22C-BD2D-4240-BCE1-BBC452172927}"/>
              </a:ext>
            </a:extLst>
          </p:cNvPr>
          <p:cNvSpPr>
            <a:spLocks noGrp="1"/>
          </p:cNvSpPr>
          <p:nvPr>
            <p:ph type="title"/>
          </p:nvPr>
        </p:nvSpPr>
        <p:spPr>
          <a:xfrm>
            <a:off x="804673" y="1445494"/>
            <a:ext cx="3616856" cy="4376572"/>
          </a:xfrm>
        </p:spPr>
        <p:txBody>
          <a:bodyPr anchor="ctr">
            <a:normAutofit/>
          </a:bodyPr>
          <a:lstStyle/>
          <a:p>
            <a:r>
              <a:rPr lang="en-US" sz="4800"/>
              <a:t>Cha Boutique – sample project con Canvas</a:t>
            </a:r>
          </a:p>
        </p:txBody>
      </p:sp>
      <p:sp>
        <p:nvSpPr>
          <p:cNvPr id="5" name="Slide Number Placeholder 4">
            <a:extLst>
              <a:ext uri="{FF2B5EF4-FFF2-40B4-BE49-F238E27FC236}">
                <a16:creationId xmlns:a16="http://schemas.microsoft.com/office/drawing/2014/main" id="{7FD45A84-4EC9-409C-888D-0B03F9C92BE2}"/>
              </a:ext>
            </a:extLst>
          </p:cNvPr>
          <p:cNvSpPr>
            <a:spLocks noGrp="1"/>
          </p:cNvSpPr>
          <p:nvPr>
            <p:ph type="sldNum" sz="quarter" idx="12"/>
          </p:nvPr>
        </p:nvSpPr>
        <p:spPr>
          <a:xfrm>
            <a:off x="804672" y="603504"/>
            <a:ext cx="548640" cy="548640"/>
          </a:xfrm>
          <a:prstGeom prst="ellipse">
            <a:avLst/>
          </a:prstGeom>
          <a:solidFill>
            <a:srgbClr val="808080"/>
          </a:solidFill>
        </p:spPr>
        <p:txBody>
          <a:bodyPr>
            <a:normAutofit/>
          </a:bodyPr>
          <a:lstStyle/>
          <a:p>
            <a:pPr algn="ctr">
              <a:spcAft>
                <a:spcPts val="600"/>
              </a:spcAft>
            </a:pPr>
            <a:fld id="{A6AF1B4E-90EC-4A51-B6E5-B702C054ECB0}" type="slidenum">
              <a:rPr lang="en-US" sz="1500">
                <a:solidFill>
                  <a:srgbClr val="FFFFFF"/>
                </a:solidFill>
              </a:rPr>
              <a:pPr algn="ctr">
                <a:spcAft>
                  <a:spcPts val="600"/>
                </a:spcAft>
              </a:pPr>
              <a:t>8</a:t>
            </a:fld>
            <a:endParaRPr lang="en-US" sz="1500">
              <a:solidFill>
                <a:srgbClr val="FFFFFF"/>
              </a:solidFill>
            </a:endParaRPr>
          </a:p>
        </p:txBody>
      </p:sp>
      <p:sp>
        <p:nvSpPr>
          <p:cNvPr id="24" name="Freeform: Shape 9">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1">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DA39E8-E14D-4DCF-8C5D-C9936E73325F}"/>
              </a:ext>
            </a:extLst>
          </p:cNvPr>
          <p:cNvSpPr>
            <a:spLocks noGrp="1"/>
          </p:cNvSpPr>
          <p:nvPr>
            <p:ph idx="1"/>
          </p:nvPr>
        </p:nvSpPr>
        <p:spPr>
          <a:xfrm>
            <a:off x="6096000" y="1399032"/>
            <a:ext cx="5501834" cy="4471416"/>
          </a:xfrm>
        </p:spPr>
        <p:txBody>
          <a:bodyPr anchor="ctr">
            <a:normAutofit/>
          </a:bodyPr>
          <a:lstStyle/>
          <a:p>
            <a:r>
              <a:rPr lang="en-US" sz="1700">
                <a:solidFill>
                  <a:schemeClr val="bg1"/>
                </a:solidFill>
              </a:rPr>
              <a:t>Managerial objective</a:t>
            </a:r>
          </a:p>
          <a:p>
            <a:pPr lvl="1"/>
            <a:r>
              <a:rPr lang="en-US" sz="1700">
                <a:solidFill>
                  <a:schemeClr val="bg1"/>
                </a:solidFill>
              </a:rPr>
              <a:t>Ms. Pestle’s main objective was to find a more effective way to market the store’s brands to potential new female customers on Mizzou’s campus. The team would apply this by analyzing potential improvements that increases store awareness for all female college students </a:t>
            </a:r>
          </a:p>
          <a:p>
            <a:r>
              <a:rPr lang="en-US" sz="1700">
                <a:solidFill>
                  <a:schemeClr val="bg1"/>
                </a:solidFill>
              </a:rPr>
              <a:t>Research objective </a:t>
            </a:r>
          </a:p>
          <a:p>
            <a:pPr lvl="1"/>
            <a:r>
              <a:rPr lang="en-US" sz="1700">
                <a:solidFill>
                  <a:schemeClr val="bg1"/>
                </a:solidFill>
              </a:rPr>
              <a:t>Assess current female college student’s’ awareness and knowledge about a local clothing boutique store: identify the best media for the store to use to increase awareness </a:t>
            </a:r>
          </a:p>
          <a:p>
            <a:r>
              <a:rPr lang="en-US" sz="1700">
                <a:solidFill>
                  <a:schemeClr val="bg1"/>
                </a:solidFill>
              </a:rPr>
              <a:t>Research questions</a:t>
            </a:r>
          </a:p>
          <a:p>
            <a:pPr lvl="1"/>
            <a:r>
              <a:rPr lang="en-US" sz="1700">
                <a:solidFill>
                  <a:schemeClr val="bg1"/>
                </a:solidFill>
              </a:rPr>
              <a:t>current level of awareness of the store, location, etc. Best media: current media usage, etc. </a:t>
            </a:r>
          </a:p>
        </p:txBody>
      </p:sp>
      <p:sp>
        <p:nvSpPr>
          <p:cNvPr id="4" name="Footer Placeholder 3">
            <a:extLst>
              <a:ext uri="{FF2B5EF4-FFF2-40B4-BE49-F238E27FC236}">
                <a16:creationId xmlns:a16="http://schemas.microsoft.com/office/drawing/2014/main" id="{CC9583ED-6EA1-44AB-88B9-F380BB682964}"/>
              </a:ext>
            </a:extLst>
          </p:cNvPr>
          <p:cNvSpPr>
            <a:spLocks noGrp="1"/>
          </p:cNvSpPr>
          <p:nvPr>
            <p:ph type="ftr" sz="quarter" idx="11"/>
          </p:nvPr>
        </p:nvSpPr>
        <p:spPr>
          <a:xfrm>
            <a:off x="804670" y="6199632"/>
            <a:ext cx="5010912" cy="365125"/>
          </a:xfrm>
        </p:spPr>
        <p:txBody>
          <a:bodyPr>
            <a:normAutofit/>
          </a:bodyPr>
          <a:lstStyle/>
          <a:p>
            <a:pPr algn="l">
              <a:spcAft>
                <a:spcPts val="600"/>
              </a:spcAft>
            </a:pPr>
            <a:r>
              <a:rPr lang="en-US">
                <a:solidFill>
                  <a:schemeClr val="tx1">
                    <a:alpha val="80000"/>
                  </a:schemeClr>
                </a:solidFill>
              </a:rPr>
              <a:t>Mike Nguyen</a:t>
            </a:r>
          </a:p>
        </p:txBody>
      </p:sp>
    </p:spTree>
    <p:extLst>
      <p:ext uri="{BB962C8B-B14F-4D97-AF65-F5344CB8AC3E}">
        <p14:creationId xmlns:p14="http://schemas.microsoft.com/office/powerpoint/2010/main" val="344978201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DF2AA3E-C714-4E8D-9F46-9E6FFF7FB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4728574"/>
            <a:ext cx="11438793" cy="1577725"/>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781F26-F10B-4137-ACC8-C1B5F378EB53}"/>
              </a:ext>
            </a:extLst>
          </p:cNvPr>
          <p:cNvSpPr>
            <a:spLocks noGrp="1"/>
          </p:cNvSpPr>
          <p:nvPr>
            <p:ph type="title"/>
          </p:nvPr>
        </p:nvSpPr>
        <p:spPr>
          <a:xfrm>
            <a:off x="838200" y="4857787"/>
            <a:ext cx="10515600" cy="1325563"/>
          </a:xfrm>
        </p:spPr>
        <p:txBody>
          <a:bodyPr>
            <a:normAutofit/>
          </a:bodyPr>
          <a:lstStyle/>
          <a:p>
            <a:r>
              <a:rPr lang="fr-FR">
                <a:solidFill>
                  <a:schemeClr val="bg1"/>
                </a:solidFill>
              </a:rPr>
              <a:t>Research Questions – Cha Boutique Sample Project </a:t>
            </a:r>
            <a:endParaRPr lang="en-US">
              <a:solidFill>
                <a:schemeClr val="bg1"/>
              </a:solidFill>
            </a:endParaRPr>
          </a:p>
        </p:txBody>
      </p:sp>
      <p:sp>
        <p:nvSpPr>
          <p:cNvPr id="4" name="Footer Placeholder 3">
            <a:extLst>
              <a:ext uri="{FF2B5EF4-FFF2-40B4-BE49-F238E27FC236}">
                <a16:creationId xmlns:a16="http://schemas.microsoft.com/office/drawing/2014/main" id="{35868775-79D6-494A-BCD4-73F3A5941EA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898989"/>
                </a:solidFill>
              </a:rPr>
              <a:t>Mike Nguyen</a:t>
            </a:r>
          </a:p>
        </p:txBody>
      </p:sp>
      <p:sp>
        <p:nvSpPr>
          <p:cNvPr id="5" name="Slide Number Placeholder 4">
            <a:extLst>
              <a:ext uri="{FF2B5EF4-FFF2-40B4-BE49-F238E27FC236}">
                <a16:creationId xmlns:a16="http://schemas.microsoft.com/office/drawing/2014/main" id="{7C0ECD5D-45D4-40CE-95D5-F68E343A7FA0}"/>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898989"/>
                </a:solidFill>
              </a:rPr>
              <a:pPr>
                <a:spcAft>
                  <a:spcPts val="600"/>
                </a:spcAft>
              </a:pPr>
              <a:t>9</a:t>
            </a:fld>
            <a:endParaRPr lang="en-US">
              <a:solidFill>
                <a:srgbClr val="898989"/>
              </a:solidFill>
            </a:endParaRPr>
          </a:p>
        </p:txBody>
      </p:sp>
      <p:graphicFrame>
        <p:nvGraphicFramePr>
          <p:cNvPr id="7" name="Content Placeholder 2">
            <a:extLst>
              <a:ext uri="{FF2B5EF4-FFF2-40B4-BE49-F238E27FC236}">
                <a16:creationId xmlns:a16="http://schemas.microsoft.com/office/drawing/2014/main" id="{2FA858D8-1FA8-4867-84F3-6A203B6198B3}"/>
              </a:ext>
            </a:extLst>
          </p:cNvPr>
          <p:cNvGraphicFramePr>
            <a:graphicFrameLocks noGrp="1"/>
          </p:cNvGraphicFramePr>
          <p:nvPr>
            <p:ph idx="1"/>
            <p:extLst>
              <p:ext uri="{D42A27DB-BD31-4B8C-83A1-F6EECF244321}">
                <p14:modId xmlns:p14="http://schemas.microsoft.com/office/powerpoint/2010/main" val="2182650062"/>
              </p:ext>
            </p:extLst>
          </p:nvPr>
        </p:nvGraphicFramePr>
        <p:xfrm>
          <a:off x="838200" y="338328"/>
          <a:ext cx="10515600" cy="39393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2070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10</TotalTime>
  <Words>694</Words>
  <Application>Microsoft Office PowerPoint</Application>
  <PresentationFormat>Widescreen</PresentationFormat>
  <Paragraphs>78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Franklin Gothic Book</vt:lpstr>
      <vt:lpstr>Office Theme</vt:lpstr>
      <vt:lpstr>Define The Research Problem</vt:lpstr>
      <vt:lpstr>Agenda</vt:lpstr>
      <vt:lpstr>CE3</vt:lpstr>
      <vt:lpstr>Student Questions</vt:lpstr>
      <vt:lpstr>Vague RQ – CE1 continue</vt:lpstr>
      <vt:lpstr>PA#3 sign up?</vt:lpstr>
      <vt:lpstr>For PA3</vt:lpstr>
      <vt:lpstr>Cha Boutique – sample project con Canvas</vt:lpstr>
      <vt:lpstr>Research Questions – Cha Boutique Sample Project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Define The Research Problem</dc:title>
  <dc:creator>Nguyen, Mike (MU-Student)</dc:creator>
  <cp:lastModifiedBy>Nguyen, Mike (MU-Student)</cp:lastModifiedBy>
  <cp:revision>2</cp:revision>
  <dcterms:created xsi:type="dcterms:W3CDTF">2021-06-01T16:51:07Z</dcterms:created>
  <dcterms:modified xsi:type="dcterms:W3CDTF">2021-06-01T17:01:33Z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