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0" autoAdjust="0"/>
    <p:restoredTop sz="94660"/>
  </p:normalViewPr>
  <p:slideViewPr>
    <p:cSldViewPr snapToGrid="0">
      <p:cViewPr varScale="1">
        <p:scale>
          <a:sx n="110" d="100"/>
          <a:sy n="110" d="100"/>
        </p:scale>
        <p:origin x="3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3D5616-47A4-49DE-B381-1C03113AD9AE}"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0A4D5D4-1D62-4E90-974D-DB85BB55B64A}">
      <dgm:prSet/>
      <dgm:spPr/>
      <dgm:t>
        <a:bodyPr/>
        <a:lstStyle/>
        <a:p>
          <a:r>
            <a:rPr lang="en-US"/>
            <a:t>Final exam review</a:t>
          </a:r>
        </a:p>
      </dgm:t>
    </dgm:pt>
    <dgm:pt modelId="{81748F19-45EF-4318-871B-58CCAD4368C5}" type="parTrans" cxnId="{273315F5-04FF-4D45-ADDB-D4CEABB7D48B}">
      <dgm:prSet/>
      <dgm:spPr/>
      <dgm:t>
        <a:bodyPr/>
        <a:lstStyle/>
        <a:p>
          <a:endParaRPr lang="en-US"/>
        </a:p>
      </dgm:t>
    </dgm:pt>
    <dgm:pt modelId="{FFA20CAE-8F2F-4A33-B1DF-B5581C65E561}" type="sibTrans" cxnId="{273315F5-04FF-4D45-ADDB-D4CEABB7D48B}">
      <dgm:prSet/>
      <dgm:spPr/>
      <dgm:t>
        <a:bodyPr/>
        <a:lstStyle/>
        <a:p>
          <a:endParaRPr lang="en-US"/>
        </a:p>
      </dgm:t>
    </dgm:pt>
    <dgm:pt modelId="{805A3F50-2717-416C-ABEE-06A222965B59}">
      <dgm:prSet/>
      <dgm:spPr/>
      <dgm:t>
        <a:bodyPr/>
        <a:lstStyle/>
        <a:p>
          <a:r>
            <a:rPr lang="en-US"/>
            <a:t>Q&amp;A</a:t>
          </a:r>
        </a:p>
      </dgm:t>
    </dgm:pt>
    <dgm:pt modelId="{16EFF2D3-A1E4-4981-818E-7331512D1050}" type="parTrans" cxnId="{CC9491DE-0DBC-42C4-8A6D-936A400F3339}">
      <dgm:prSet/>
      <dgm:spPr/>
      <dgm:t>
        <a:bodyPr/>
        <a:lstStyle/>
        <a:p>
          <a:endParaRPr lang="en-US"/>
        </a:p>
      </dgm:t>
    </dgm:pt>
    <dgm:pt modelId="{9CB770D1-5B99-4360-90BC-2E95013B1D4A}" type="sibTrans" cxnId="{CC9491DE-0DBC-42C4-8A6D-936A400F3339}">
      <dgm:prSet/>
      <dgm:spPr/>
      <dgm:t>
        <a:bodyPr/>
        <a:lstStyle/>
        <a:p>
          <a:endParaRPr lang="en-US"/>
        </a:p>
      </dgm:t>
    </dgm:pt>
    <dgm:pt modelId="{84DF1C69-256C-40EA-9C3B-F7F54F6E9744}">
      <dgm:prSet/>
      <dgm:spPr/>
      <dgm:t>
        <a:bodyPr/>
        <a:lstStyle/>
        <a:p>
          <a:r>
            <a:rPr lang="en-US"/>
            <a:t>Extra credit PA</a:t>
          </a:r>
        </a:p>
      </dgm:t>
    </dgm:pt>
    <dgm:pt modelId="{4CFC681B-6C2A-42D0-BD3B-FADEA3515668}" type="parTrans" cxnId="{E92489A4-61E2-4913-9D1F-CC4076182CB9}">
      <dgm:prSet/>
      <dgm:spPr/>
      <dgm:t>
        <a:bodyPr/>
        <a:lstStyle/>
        <a:p>
          <a:endParaRPr lang="en-US"/>
        </a:p>
      </dgm:t>
    </dgm:pt>
    <dgm:pt modelId="{A106F337-FE9C-488F-8088-E19079D3A288}" type="sibTrans" cxnId="{E92489A4-61E2-4913-9D1F-CC4076182CB9}">
      <dgm:prSet/>
      <dgm:spPr/>
      <dgm:t>
        <a:bodyPr/>
        <a:lstStyle/>
        <a:p>
          <a:endParaRPr lang="en-US"/>
        </a:p>
      </dgm:t>
    </dgm:pt>
    <dgm:pt modelId="{C45DA55C-D5AA-4A5A-A061-CD52594F801B}" type="pres">
      <dgm:prSet presAssocID="{D63D5616-47A4-49DE-B381-1C03113AD9AE}" presName="root" presStyleCnt="0">
        <dgm:presLayoutVars>
          <dgm:dir/>
          <dgm:resizeHandles val="exact"/>
        </dgm:presLayoutVars>
      </dgm:prSet>
      <dgm:spPr/>
    </dgm:pt>
    <dgm:pt modelId="{C0D7BFDC-B8B0-43F8-87D1-7475A8D776C2}" type="pres">
      <dgm:prSet presAssocID="{00A4D5D4-1D62-4E90-974D-DB85BB55B64A}" presName="compNode" presStyleCnt="0"/>
      <dgm:spPr/>
    </dgm:pt>
    <dgm:pt modelId="{3E0F1FEA-90A8-4AD7-9236-06312C1A3E32}" type="pres">
      <dgm:prSet presAssocID="{00A4D5D4-1D62-4E90-974D-DB85BB55B64A}" presName="bgRect" presStyleLbl="bgShp" presStyleIdx="0" presStyleCnt="3"/>
      <dgm:spPr/>
    </dgm:pt>
    <dgm:pt modelId="{DDB5CBA2-28FE-4C07-8C7D-72AB91779B7D}" type="pres">
      <dgm:prSet presAssocID="{00A4D5D4-1D62-4E90-974D-DB85BB55B64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CEAB67D8-132F-4B7E-8E2F-E3E93470F780}" type="pres">
      <dgm:prSet presAssocID="{00A4D5D4-1D62-4E90-974D-DB85BB55B64A}" presName="spaceRect" presStyleCnt="0"/>
      <dgm:spPr/>
    </dgm:pt>
    <dgm:pt modelId="{03219D14-0944-4554-BCAD-A473E08A045D}" type="pres">
      <dgm:prSet presAssocID="{00A4D5D4-1D62-4E90-974D-DB85BB55B64A}" presName="parTx" presStyleLbl="revTx" presStyleIdx="0" presStyleCnt="3">
        <dgm:presLayoutVars>
          <dgm:chMax val="0"/>
          <dgm:chPref val="0"/>
        </dgm:presLayoutVars>
      </dgm:prSet>
      <dgm:spPr/>
    </dgm:pt>
    <dgm:pt modelId="{1D9C7D64-B6A3-4605-815F-F15CC712B5B4}" type="pres">
      <dgm:prSet presAssocID="{FFA20CAE-8F2F-4A33-B1DF-B5581C65E561}" presName="sibTrans" presStyleCnt="0"/>
      <dgm:spPr/>
    </dgm:pt>
    <dgm:pt modelId="{B490955A-1F71-4FDD-8D17-878FD8405C70}" type="pres">
      <dgm:prSet presAssocID="{805A3F50-2717-416C-ABEE-06A222965B59}" presName="compNode" presStyleCnt="0"/>
      <dgm:spPr/>
    </dgm:pt>
    <dgm:pt modelId="{E69A909B-A2D5-4AF5-812B-3B53EA08E126}" type="pres">
      <dgm:prSet presAssocID="{805A3F50-2717-416C-ABEE-06A222965B59}" presName="bgRect" presStyleLbl="bgShp" presStyleIdx="1" presStyleCnt="3"/>
      <dgm:spPr/>
    </dgm:pt>
    <dgm:pt modelId="{7A58CD6D-98C7-4C22-8942-71B79902789D}" type="pres">
      <dgm:prSet presAssocID="{805A3F50-2717-416C-ABEE-06A222965B5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estions"/>
        </a:ext>
      </dgm:extLst>
    </dgm:pt>
    <dgm:pt modelId="{8B39D42F-51D5-4D63-B726-032A170781F5}" type="pres">
      <dgm:prSet presAssocID="{805A3F50-2717-416C-ABEE-06A222965B59}" presName="spaceRect" presStyleCnt="0"/>
      <dgm:spPr/>
    </dgm:pt>
    <dgm:pt modelId="{4E428F71-2C81-4D4B-831B-8A28D04CAAFF}" type="pres">
      <dgm:prSet presAssocID="{805A3F50-2717-416C-ABEE-06A222965B59}" presName="parTx" presStyleLbl="revTx" presStyleIdx="1" presStyleCnt="3">
        <dgm:presLayoutVars>
          <dgm:chMax val="0"/>
          <dgm:chPref val="0"/>
        </dgm:presLayoutVars>
      </dgm:prSet>
      <dgm:spPr/>
    </dgm:pt>
    <dgm:pt modelId="{CB69723B-332D-4724-8BC0-BFA95E6FBFF6}" type="pres">
      <dgm:prSet presAssocID="{9CB770D1-5B99-4360-90BC-2E95013B1D4A}" presName="sibTrans" presStyleCnt="0"/>
      <dgm:spPr/>
    </dgm:pt>
    <dgm:pt modelId="{36183B7E-D429-4D06-9A23-132D3D9501A3}" type="pres">
      <dgm:prSet presAssocID="{84DF1C69-256C-40EA-9C3B-F7F54F6E9744}" presName="compNode" presStyleCnt="0"/>
      <dgm:spPr/>
    </dgm:pt>
    <dgm:pt modelId="{A334975A-CB3B-4064-9A70-D32747E3CBF2}" type="pres">
      <dgm:prSet presAssocID="{84DF1C69-256C-40EA-9C3B-F7F54F6E9744}" presName="bgRect" presStyleLbl="bgShp" presStyleIdx="2" presStyleCnt="3"/>
      <dgm:spPr/>
    </dgm:pt>
    <dgm:pt modelId="{A2EA065D-36FB-4F22-8658-4B7F98382A26}" type="pres">
      <dgm:prSet presAssocID="{84DF1C69-256C-40EA-9C3B-F7F54F6E974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ney"/>
        </a:ext>
      </dgm:extLst>
    </dgm:pt>
    <dgm:pt modelId="{E88CA161-DCBA-41D8-99FB-B646D0DAF43F}" type="pres">
      <dgm:prSet presAssocID="{84DF1C69-256C-40EA-9C3B-F7F54F6E9744}" presName="spaceRect" presStyleCnt="0"/>
      <dgm:spPr/>
    </dgm:pt>
    <dgm:pt modelId="{DB42DCEC-3AEC-47D7-A358-07853E7EF48F}" type="pres">
      <dgm:prSet presAssocID="{84DF1C69-256C-40EA-9C3B-F7F54F6E9744}" presName="parTx" presStyleLbl="revTx" presStyleIdx="2" presStyleCnt="3">
        <dgm:presLayoutVars>
          <dgm:chMax val="0"/>
          <dgm:chPref val="0"/>
        </dgm:presLayoutVars>
      </dgm:prSet>
      <dgm:spPr/>
    </dgm:pt>
  </dgm:ptLst>
  <dgm:cxnLst>
    <dgm:cxn modelId="{7730467C-CF89-4903-843E-ABB94D123DC7}" type="presOf" srcId="{D63D5616-47A4-49DE-B381-1C03113AD9AE}" destId="{C45DA55C-D5AA-4A5A-A061-CD52594F801B}" srcOrd="0" destOrd="0" presId="urn:microsoft.com/office/officeart/2018/2/layout/IconVerticalSolidList"/>
    <dgm:cxn modelId="{63339485-0513-4659-94DE-98BBD3C449E7}" type="presOf" srcId="{805A3F50-2717-416C-ABEE-06A222965B59}" destId="{4E428F71-2C81-4D4B-831B-8A28D04CAAFF}" srcOrd="0" destOrd="0" presId="urn:microsoft.com/office/officeart/2018/2/layout/IconVerticalSolidList"/>
    <dgm:cxn modelId="{1D9C8B88-6B46-4236-9EFD-2B472E8F68C1}" type="presOf" srcId="{00A4D5D4-1D62-4E90-974D-DB85BB55B64A}" destId="{03219D14-0944-4554-BCAD-A473E08A045D}" srcOrd="0" destOrd="0" presId="urn:microsoft.com/office/officeart/2018/2/layout/IconVerticalSolidList"/>
    <dgm:cxn modelId="{E92489A4-61E2-4913-9D1F-CC4076182CB9}" srcId="{D63D5616-47A4-49DE-B381-1C03113AD9AE}" destId="{84DF1C69-256C-40EA-9C3B-F7F54F6E9744}" srcOrd="2" destOrd="0" parTransId="{4CFC681B-6C2A-42D0-BD3B-FADEA3515668}" sibTransId="{A106F337-FE9C-488F-8088-E19079D3A288}"/>
    <dgm:cxn modelId="{FB2090BE-E084-4C5D-94B0-87E4E3AB67FF}" type="presOf" srcId="{84DF1C69-256C-40EA-9C3B-F7F54F6E9744}" destId="{DB42DCEC-3AEC-47D7-A358-07853E7EF48F}" srcOrd="0" destOrd="0" presId="urn:microsoft.com/office/officeart/2018/2/layout/IconVerticalSolidList"/>
    <dgm:cxn modelId="{CC9491DE-0DBC-42C4-8A6D-936A400F3339}" srcId="{D63D5616-47A4-49DE-B381-1C03113AD9AE}" destId="{805A3F50-2717-416C-ABEE-06A222965B59}" srcOrd="1" destOrd="0" parTransId="{16EFF2D3-A1E4-4981-818E-7331512D1050}" sibTransId="{9CB770D1-5B99-4360-90BC-2E95013B1D4A}"/>
    <dgm:cxn modelId="{273315F5-04FF-4D45-ADDB-D4CEABB7D48B}" srcId="{D63D5616-47A4-49DE-B381-1C03113AD9AE}" destId="{00A4D5D4-1D62-4E90-974D-DB85BB55B64A}" srcOrd="0" destOrd="0" parTransId="{81748F19-45EF-4318-871B-58CCAD4368C5}" sibTransId="{FFA20CAE-8F2F-4A33-B1DF-B5581C65E561}"/>
    <dgm:cxn modelId="{E71D8CB8-1007-4492-80C0-E29148CC387D}" type="presParOf" srcId="{C45DA55C-D5AA-4A5A-A061-CD52594F801B}" destId="{C0D7BFDC-B8B0-43F8-87D1-7475A8D776C2}" srcOrd="0" destOrd="0" presId="urn:microsoft.com/office/officeart/2018/2/layout/IconVerticalSolidList"/>
    <dgm:cxn modelId="{A7DE4887-540A-48FB-B2D6-05C9103E3C20}" type="presParOf" srcId="{C0D7BFDC-B8B0-43F8-87D1-7475A8D776C2}" destId="{3E0F1FEA-90A8-4AD7-9236-06312C1A3E32}" srcOrd="0" destOrd="0" presId="urn:microsoft.com/office/officeart/2018/2/layout/IconVerticalSolidList"/>
    <dgm:cxn modelId="{E4CCDD67-31CE-4183-9BC0-296AB529CF53}" type="presParOf" srcId="{C0D7BFDC-B8B0-43F8-87D1-7475A8D776C2}" destId="{DDB5CBA2-28FE-4C07-8C7D-72AB91779B7D}" srcOrd="1" destOrd="0" presId="urn:microsoft.com/office/officeart/2018/2/layout/IconVerticalSolidList"/>
    <dgm:cxn modelId="{8CB64EF4-EEA1-4D83-AB40-64D6E50DA7EE}" type="presParOf" srcId="{C0D7BFDC-B8B0-43F8-87D1-7475A8D776C2}" destId="{CEAB67D8-132F-4B7E-8E2F-E3E93470F780}" srcOrd="2" destOrd="0" presId="urn:microsoft.com/office/officeart/2018/2/layout/IconVerticalSolidList"/>
    <dgm:cxn modelId="{E7670B01-23E9-4EAA-A336-634E37AFD198}" type="presParOf" srcId="{C0D7BFDC-B8B0-43F8-87D1-7475A8D776C2}" destId="{03219D14-0944-4554-BCAD-A473E08A045D}" srcOrd="3" destOrd="0" presId="urn:microsoft.com/office/officeart/2018/2/layout/IconVerticalSolidList"/>
    <dgm:cxn modelId="{3D38BCF0-46D0-4963-A0AF-923DF142C62B}" type="presParOf" srcId="{C45DA55C-D5AA-4A5A-A061-CD52594F801B}" destId="{1D9C7D64-B6A3-4605-815F-F15CC712B5B4}" srcOrd="1" destOrd="0" presId="urn:microsoft.com/office/officeart/2018/2/layout/IconVerticalSolidList"/>
    <dgm:cxn modelId="{4BCAECA1-7877-41B1-BCEB-C67E6CD52B85}" type="presParOf" srcId="{C45DA55C-D5AA-4A5A-A061-CD52594F801B}" destId="{B490955A-1F71-4FDD-8D17-878FD8405C70}" srcOrd="2" destOrd="0" presId="urn:microsoft.com/office/officeart/2018/2/layout/IconVerticalSolidList"/>
    <dgm:cxn modelId="{3ED28C98-5E88-40CD-BAAC-F485BE9DA00A}" type="presParOf" srcId="{B490955A-1F71-4FDD-8D17-878FD8405C70}" destId="{E69A909B-A2D5-4AF5-812B-3B53EA08E126}" srcOrd="0" destOrd="0" presId="urn:microsoft.com/office/officeart/2018/2/layout/IconVerticalSolidList"/>
    <dgm:cxn modelId="{49123399-ACEE-4DDE-974A-E9355ABFBBBC}" type="presParOf" srcId="{B490955A-1F71-4FDD-8D17-878FD8405C70}" destId="{7A58CD6D-98C7-4C22-8942-71B79902789D}" srcOrd="1" destOrd="0" presId="urn:microsoft.com/office/officeart/2018/2/layout/IconVerticalSolidList"/>
    <dgm:cxn modelId="{CEEA6874-4D0C-4316-B0B3-042159A1C407}" type="presParOf" srcId="{B490955A-1F71-4FDD-8D17-878FD8405C70}" destId="{8B39D42F-51D5-4D63-B726-032A170781F5}" srcOrd="2" destOrd="0" presId="urn:microsoft.com/office/officeart/2018/2/layout/IconVerticalSolidList"/>
    <dgm:cxn modelId="{D8E2FB91-B868-4AFD-86F7-F9D58D6F9300}" type="presParOf" srcId="{B490955A-1F71-4FDD-8D17-878FD8405C70}" destId="{4E428F71-2C81-4D4B-831B-8A28D04CAAFF}" srcOrd="3" destOrd="0" presId="urn:microsoft.com/office/officeart/2018/2/layout/IconVerticalSolidList"/>
    <dgm:cxn modelId="{4ECF2547-8F98-44A8-AAC9-49CC61E725A3}" type="presParOf" srcId="{C45DA55C-D5AA-4A5A-A061-CD52594F801B}" destId="{CB69723B-332D-4724-8BC0-BFA95E6FBFF6}" srcOrd="3" destOrd="0" presId="urn:microsoft.com/office/officeart/2018/2/layout/IconVerticalSolidList"/>
    <dgm:cxn modelId="{58301EA5-8EA7-4511-8B40-11F36C79FB1B}" type="presParOf" srcId="{C45DA55C-D5AA-4A5A-A061-CD52594F801B}" destId="{36183B7E-D429-4D06-9A23-132D3D9501A3}" srcOrd="4" destOrd="0" presId="urn:microsoft.com/office/officeart/2018/2/layout/IconVerticalSolidList"/>
    <dgm:cxn modelId="{55B4AB6E-D31A-4526-9C2A-47FC2A820054}" type="presParOf" srcId="{36183B7E-D429-4D06-9A23-132D3D9501A3}" destId="{A334975A-CB3B-4064-9A70-D32747E3CBF2}" srcOrd="0" destOrd="0" presId="urn:microsoft.com/office/officeart/2018/2/layout/IconVerticalSolidList"/>
    <dgm:cxn modelId="{13027063-5924-41A4-BD72-8F93144926D4}" type="presParOf" srcId="{36183B7E-D429-4D06-9A23-132D3D9501A3}" destId="{A2EA065D-36FB-4F22-8658-4B7F98382A26}" srcOrd="1" destOrd="0" presId="urn:microsoft.com/office/officeart/2018/2/layout/IconVerticalSolidList"/>
    <dgm:cxn modelId="{6CFC45D3-EBF8-4DCD-94BA-4B4EBA02A786}" type="presParOf" srcId="{36183B7E-D429-4D06-9A23-132D3D9501A3}" destId="{E88CA161-DCBA-41D8-99FB-B646D0DAF43F}" srcOrd="2" destOrd="0" presId="urn:microsoft.com/office/officeart/2018/2/layout/IconVerticalSolidList"/>
    <dgm:cxn modelId="{BF56EAC6-2FD0-4750-B62C-6B39085FB874}" type="presParOf" srcId="{36183B7E-D429-4D06-9A23-132D3D9501A3}" destId="{DB42DCEC-3AEC-47D7-A358-07853E7EF48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0F1FEA-90A8-4AD7-9236-06312C1A3E32}">
      <dsp:nvSpPr>
        <dsp:cNvPr id="0" name=""/>
        <dsp:cNvSpPr/>
      </dsp:nvSpPr>
      <dsp:spPr>
        <a:xfrm>
          <a:off x="0" y="701"/>
          <a:ext cx="6172199" cy="164063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B5CBA2-28FE-4C07-8C7D-72AB91779B7D}">
      <dsp:nvSpPr>
        <dsp:cNvPr id="0" name=""/>
        <dsp:cNvSpPr/>
      </dsp:nvSpPr>
      <dsp:spPr>
        <a:xfrm>
          <a:off x="496291" y="369843"/>
          <a:ext cx="902347" cy="90234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3219D14-0944-4554-BCAD-A473E08A045D}">
      <dsp:nvSpPr>
        <dsp:cNvPr id="0" name=""/>
        <dsp:cNvSpPr/>
      </dsp:nvSpPr>
      <dsp:spPr>
        <a:xfrm>
          <a:off x="1894930" y="701"/>
          <a:ext cx="4277268" cy="16406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3634" tIns="173634" rIns="173634" bIns="173634" numCol="1" spcCol="1270" anchor="ctr" anchorCtr="0">
          <a:noAutofit/>
        </a:bodyPr>
        <a:lstStyle/>
        <a:p>
          <a:pPr marL="0" lvl="0" indent="0" algn="l" defTabSz="1111250">
            <a:lnSpc>
              <a:spcPct val="90000"/>
            </a:lnSpc>
            <a:spcBef>
              <a:spcPct val="0"/>
            </a:spcBef>
            <a:spcAft>
              <a:spcPct val="35000"/>
            </a:spcAft>
            <a:buNone/>
          </a:pPr>
          <a:r>
            <a:rPr lang="en-US" sz="2500" kern="1200"/>
            <a:t>Final exam review</a:t>
          </a:r>
        </a:p>
      </dsp:txBody>
      <dsp:txXfrm>
        <a:off x="1894930" y="701"/>
        <a:ext cx="4277268" cy="1640632"/>
      </dsp:txXfrm>
    </dsp:sp>
    <dsp:sp modelId="{E69A909B-A2D5-4AF5-812B-3B53EA08E126}">
      <dsp:nvSpPr>
        <dsp:cNvPr id="0" name=""/>
        <dsp:cNvSpPr/>
      </dsp:nvSpPr>
      <dsp:spPr>
        <a:xfrm>
          <a:off x="0" y="2051491"/>
          <a:ext cx="6172199" cy="164063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58CD6D-98C7-4C22-8942-71B79902789D}">
      <dsp:nvSpPr>
        <dsp:cNvPr id="0" name=""/>
        <dsp:cNvSpPr/>
      </dsp:nvSpPr>
      <dsp:spPr>
        <a:xfrm>
          <a:off x="496291" y="2420633"/>
          <a:ext cx="902347" cy="90234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E428F71-2C81-4D4B-831B-8A28D04CAAFF}">
      <dsp:nvSpPr>
        <dsp:cNvPr id="0" name=""/>
        <dsp:cNvSpPr/>
      </dsp:nvSpPr>
      <dsp:spPr>
        <a:xfrm>
          <a:off x="1894930" y="2051491"/>
          <a:ext cx="4277268" cy="16406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3634" tIns="173634" rIns="173634" bIns="173634" numCol="1" spcCol="1270" anchor="ctr" anchorCtr="0">
          <a:noAutofit/>
        </a:bodyPr>
        <a:lstStyle/>
        <a:p>
          <a:pPr marL="0" lvl="0" indent="0" algn="l" defTabSz="1111250">
            <a:lnSpc>
              <a:spcPct val="90000"/>
            </a:lnSpc>
            <a:spcBef>
              <a:spcPct val="0"/>
            </a:spcBef>
            <a:spcAft>
              <a:spcPct val="35000"/>
            </a:spcAft>
            <a:buNone/>
          </a:pPr>
          <a:r>
            <a:rPr lang="en-US" sz="2500" kern="1200"/>
            <a:t>Q&amp;A</a:t>
          </a:r>
        </a:p>
      </dsp:txBody>
      <dsp:txXfrm>
        <a:off x="1894930" y="2051491"/>
        <a:ext cx="4277268" cy="1640632"/>
      </dsp:txXfrm>
    </dsp:sp>
    <dsp:sp modelId="{A334975A-CB3B-4064-9A70-D32747E3CBF2}">
      <dsp:nvSpPr>
        <dsp:cNvPr id="0" name=""/>
        <dsp:cNvSpPr/>
      </dsp:nvSpPr>
      <dsp:spPr>
        <a:xfrm>
          <a:off x="0" y="4102281"/>
          <a:ext cx="6172199" cy="164063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EA065D-36FB-4F22-8658-4B7F98382A26}">
      <dsp:nvSpPr>
        <dsp:cNvPr id="0" name=""/>
        <dsp:cNvSpPr/>
      </dsp:nvSpPr>
      <dsp:spPr>
        <a:xfrm>
          <a:off x="496291" y="4471423"/>
          <a:ext cx="902347" cy="90234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B42DCEC-3AEC-47D7-A358-07853E7EF48F}">
      <dsp:nvSpPr>
        <dsp:cNvPr id="0" name=""/>
        <dsp:cNvSpPr/>
      </dsp:nvSpPr>
      <dsp:spPr>
        <a:xfrm>
          <a:off x="1894930" y="4102281"/>
          <a:ext cx="4277268" cy="16406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3634" tIns="173634" rIns="173634" bIns="173634" numCol="1" spcCol="1270" anchor="ctr" anchorCtr="0">
          <a:noAutofit/>
        </a:bodyPr>
        <a:lstStyle/>
        <a:p>
          <a:pPr marL="0" lvl="0" indent="0" algn="l" defTabSz="1111250">
            <a:lnSpc>
              <a:spcPct val="90000"/>
            </a:lnSpc>
            <a:spcBef>
              <a:spcPct val="0"/>
            </a:spcBef>
            <a:spcAft>
              <a:spcPct val="35000"/>
            </a:spcAft>
            <a:buNone/>
          </a:pPr>
          <a:r>
            <a:rPr lang="en-US" sz="2500" kern="1200"/>
            <a:t>Extra credit PA</a:t>
          </a:r>
        </a:p>
      </dsp:txBody>
      <dsp:txXfrm>
        <a:off x="1894930" y="4102281"/>
        <a:ext cx="4277268" cy="164063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65B910DF-B555-4D30-B35E-2297D59E32D0}" type="datetime1">
              <a:rPr lang="en-US" smtClean="0"/>
              <a:t>6/1/2021</a:t>
            </a:fld>
            <a:endParaRPr lang="en-US" dirty="0"/>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3840208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29D1D79F-E600-4AC1-A639-0B9FB8286C38}" type="datetime1">
              <a:rPr lang="en-US" smtClean="0"/>
              <a:t>6/1/2021</a:t>
            </a:fld>
            <a:endParaRPr lang="en-US" dirty="0"/>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642508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p:txBody>
          <a:bodyPr/>
          <a:lstStyle/>
          <a:p>
            <a:fld id="{390F5D60-A842-4D08-9D7D-A7A57AB501A2}" type="datetime1">
              <a:rPr lang="en-US" smtClean="0"/>
              <a:t>6/1/2021</a:t>
            </a:fld>
            <a:endParaRPr lang="en-US" dirty="0"/>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4212544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2pPr marL="685800" indent="-228600">
              <a:buFont typeface="Courier New" panose="02070309020205020404" pitchFamily="49" charset="0"/>
              <a:buChar char="o"/>
              <a:defRPr/>
            </a:lvl2pPr>
            <a:lvl4pPr marL="1600200" indent="-228600">
              <a:buFont typeface="Courier New" panose="02070309020205020404" pitchFamily="49" charset="0"/>
              <a:buChar char="o"/>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0DF2F1F9-9322-493A-A9EE-BB75692CE5F5}" type="datetime1">
              <a:rPr lang="en-US" smtClean="0"/>
              <a:t>6/1/2021</a:t>
            </a:fld>
            <a:endParaRPr lang="en-US" dirty="0"/>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091261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7858DE51-4D5E-4D23-8181-86A5B05D5351}" type="datetime1">
              <a:rPr lang="en-US" smtClean="0"/>
              <a:t>6/1/2021</a:t>
            </a:fld>
            <a:endParaRPr lang="en-US" dirty="0"/>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23074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9C399FCA-87F3-427A-B1A2-15346103C68A}" type="datetime1">
              <a:rPr lang="en-US" smtClean="0"/>
              <a:t>6/1/2021</a:t>
            </a:fld>
            <a:endParaRPr lang="en-US" dirty="0"/>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542671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693DF709-7E2D-49E6-A629-D8E3363D194F}" type="datetime1">
              <a:rPr lang="en-US" smtClean="0"/>
              <a:t>6/1/2021</a:t>
            </a:fld>
            <a:endParaRPr lang="en-US" dirty="0"/>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142033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85D0A921-9375-4BAA-A7C2-7975528669FA}" type="datetime1">
              <a:rPr lang="en-US" smtClean="0"/>
              <a:t>6/1/2021</a:t>
            </a:fld>
            <a:endParaRPr lang="en-US" dirty="0"/>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2443369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A5D25425-F285-48AE-A409-A618E3EEA628}" type="datetime1">
              <a:rPr lang="en-US" smtClean="0"/>
              <a:t>6/1/2021</a:t>
            </a:fld>
            <a:endParaRPr lang="en-US" dirty="0"/>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endParaRPr lang="en-US" dirty="0"/>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17579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EB56A94D-7D6A-4378-93F6-A3A33186E34B}" type="datetime1">
              <a:rPr lang="en-US" smtClean="0"/>
              <a:t>6/1/2021</a:t>
            </a:fld>
            <a:endParaRPr lang="en-US" dirty="0"/>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943515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285FC0F9-687B-4417-9D77-CE2D7AD8C321}" type="datetime1">
              <a:rPr lang="en-US" smtClean="0"/>
              <a:t>6/1/2021</a:t>
            </a:fld>
            <a:endParaRPr lang="en-US" dirty="0"/>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2706667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D91916A1-FEE7-41E7-BEE3-2B4941A6F305}"/>
              </a:ext>
              <a:ext uri="{C183D7F6-B498-43B3-948B-1728B52AA6E4}">
                <adec:decorative xmlns:adec="http://schemas.microsoft.com/office/drawing/2017/decorative" val="1"/>
              </a:ext>
            </a:extLst>
          </p:cNvPr>
          <p:cNvGrpSpPr/>
          <p:nvPr/>
        </p:nvGrpSpPr>
        <p:grpSpPr>
          <a:xfrm>
            <a:off x="175990" y="62886"/>
            <a:ext cx="11708355" cy="6301715"/>
            <a:chOff x="175990" y="62886"/>
            <a:chExt cx="11708355" cy="6301715"/>
          </a:xfrm>
        </p:grpSpPr>
        <p:sp useBgFill="1">
          <p:nvSpPr>
            <p:cNvPr id="18" name="Graphic 10">
              <a:extLst>
                <a:ext uri="{FF2B5EF4-FFF2-40B4-BE49-F238E27FC236}">
                  <a16:creationId xmlns:a16="http://schemas.microsoft.com/office/drawing/2014/main" id="{EAFF5F08-677C-4873-9274-02B6FE751044}"/>
                </a:ext>
              </a:extLst>
            </p:cNvPr>
            <p:cNvSpPr/>
            <p:nvPr/>
          </p:nvSpPr>
          <p:spPr>
            <a:xfrm rot="2700000">
              <a:off x="175990" y="525742"/>
              <a:ext cx="1066799" cy="106679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9" name="Graphic 10">
              <a:extLst>
                <a:ext uri="{FF2B5EF4-FFF2-40B4-BE49-F238E27FC236}">
                  <a16:creationId xmlns:a16="http://schemas.microsoft.com/office/drawing/2014/main" id="{16514C65-F179-4953-B660-5FC657697957}"/>
                </a:ext>
              </a:extLst>
            </p:cNvPr>
            <p:cNvSpPr/>
            <p:nvPr/>
          </p:nvSpPr>
          <p:spPr>
            <a:xfrm rot="2700000">
              <a:off x="8482021" y="62886"/>
              <a:ext cx="2322574" cy="2322574"/>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20" name="Graphic 10">
              <a:extLst>
                <a:ext uri="{FF2B5EF4-FFF2-40B4-BE49-F238E27FC236}">
                  <a16:creationId xmlns:a16="http://schemas.microsoft.com/office/drawing/2014/main" id="{DF5DA89C-9FED-4AE0-8C36-20612E77FAC0}"/>
                </a:ext>
              </a:extLst>
            </p:cNvPr>
            <p:cNvSpPr/>
            <p:nvPr/>
          </p:nvSpPr>
          <p:spPr>
            <a:xfrm rot="2700000">
              <a:off x="10578627" y="5015941"/>
              <a:ext cx="925287" cy="9252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21" name="Oval 20">
              <a:extLst>
                <a:ext uri="{FF2B5EF4-FFF2-40B4-BE49-F238E27FC236}">
                  <a16:creationId xmlns:a16="http://schemas.microsoft.com/office/drawing/2014/main" id="{FB98224C-F1DB-4F10-9B7F-93B86BA13F40}"/>
                </a:ext>
              </a:extLst>
            </p:cNvPr>
            <p:cNvSpPr/>
            <p:nvPr/>
          </p:nvSpPr>
          <p:spPr>
            <a:xfrm rot="10800000">
              <a:off x="11622685" y="6102941"/>
              <a:ext cx="261660" cy="261660"/>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22" name="Oval 21">
              <a:extLst>
                <a:ext uri="{FF2B5EF4-FFF2-40B4-BE49-F238E27FC236}">
                  <a16:creationId xmlns:a16="http://schemas.microsoft.com/office/drawing/2014/main" id="{9AE1FC9E-06C9-4A12-8BE7-766C3DA8B9AC}"/>
                </a:ext>
              </a:extLst>
            </p:cNvPr>
            <p:cNvSpPr/>
            <p:nvPr/>
          </p:nvSpPr>
          <p:spPr>
            <a:xfrm rot="10800000">
              <a:off x="11352354" y="406586"/>
              <a:ext cx="474023" cy="474023"/>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23" name="Oval 22">
              <a:extLst>
                <a:ext uri="{FF2B5EF4-FFF2-40B4-BE49-F238E27FC236}">
                  <a16:creationId xmlns:a16="http://schemas.microsoft.com/office/drawing/2014/main" id="{29954B75-D8C7-439C-A014-E644E3E2C0A5}"/>
                </a:ext>
              </a:extLst>
            </p:cNvPr>
            <p:cNvSpPr/>
            <p:nvPr/>
          </p:nvSpPr>
          <p:spPr>
            <a:xfrm rot="10800000">
              <a:off x="1678231" y="427615"/>
              <a:ext cx="334385" cy="334385"/>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00800"/>
            <a:ext cx="2743200" cy="365125"/>
          </a:xfrm>
          <a:prstGeom prst="rect">
            <a:avLst/>
          </a:prstGeom>
        </p:spPr>
        <p:txBody>
          <a:bodyPr vert="horz" lIns="91440" tIns="45720" rIns="91440" bIns="45720" rtlCol="0" anchor="ctr"/>
          <a:lstStyle>
            <a:lvl1pPr algn="l">
              <a:defRPr sz="900" cap="all" spc="150" baseline="0">
                <a:solidFill>
                  <a:schemeClr val="tx1">
                    <a:tint val="75000"/>
                  </a:schemeClr>
                </a:solidFill>
              </a:defRPr>
            </a:lvl1pPr>
          </a:lstStyle>
          <a:p>
            <a:fld id="{B32DFD30-2122-4F4A-97B4-D0A849E36C5F}" type="datetime1">
              <a:rPr lang="en-US" smtClean="0"/>
              <a:t>6/1/2021</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00800"/>
            <a:ext cx="4114800" cy="365125"/>
          </a:xfrm>
          <a:prstGeom prst="rect">
            <a:avLst/>
          </a:prstGeom>
        </p:spPr>
        <p:txBody>
          <a:bodyPr vert="horz" lIns="91440" tIns="45720" rIns="91440" bIns="45720" rtlCol="0" anchor="ctr"/>
          <a:lstStyle>
            <a:lvl1pPr algn="ctr">
              <a:defRPr sz="900" cap="all" spc="150" baseline="0">
                <a:solidFill>
                  <a:schemeClr val="tx1">
                    <a:tint val="75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00800"/>
            <a:ext cx="2743200" cy="365125"/>
          </a:xfrm>
          <a:prstGeom prst="rect">
            <a:avLst/>
          </a:prstGeom>
        </p:spPr>
        <p:txBody>
          <a:bodyPr vert="horz" lIns="91440" tIns="45720" rIns="91440" bIns="45720" rtlCol="0" anchor="ctr"/>
          <a:lstStyle>
            <a:lvl1pPr algn="r">
              <a:defRPr sz="900" cap="all" spc="150" baseline="0">
                <a:solidFill>
                  <a:schemeClr val="tx1">
                    <a:tint val="75000"/>
                  </a:schemeClr>
                </a:solidFill>
              </a:defRPr>
            </a:lvl1p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2640189336"/>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Segoe UI" panose="020B0502040204020203"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Courier New" panose="02070309020205020404" pitchFamily="49" charset="0"/>
        <a:buChar char="o"/>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Segoe UI" panose="020B0502040204020203"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Courier New" panose="02070309020205020404" pitchFamily="49" charset="0"/>
        <a:buChar char="o"/>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Segoe UI" panose="020B0502040204020203"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4E1EF4E8-5513-4BF5-BC41-04645281C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pic>
        <p:nvPicPr>
          <p:cNvPr id="19" name="Picture 3" descr="Bubble sheet test paper and pencil">
            <a:extLst>
              <a:ext uri="{FF2B5EF4-FFF2-40B4-BE49-F238E27FC236}">
                <a16:creationId xmlns:a16="http://schemas.microsoft.com/office/drawing/2014/main" id="{DC57687C-B3CC-46AD-B93C-60A1EA44D178}"/>
              </a:ext>
            </a:extLst>
          </p:cNvPr>
          <p:cNvPicPr>
            <a:picLocks noChangeAspect="1"/>
          </p:cNvPicPr>
          <p:nvPr/>
        </p:nvPicPr>
        <p:blipFill rotWithShape="1">
          <a:blip r:embed="rId2"/>
          <a:srcRect t="5252" b="8209"/>
          <a:stretch/>
        </p:blipFill>
        <p:spPr>
          <a:xfrm>
            <a:off x="20" y="10"/>
            <a:ext cx="12191980" cy="6857989"/>
          </a:xfrm>
          <a:prstGeom prst="rect">
            <a:avLst/>
          </a:prstGeom>
        </p:spPr>
      </p:pic>
      <p:grpSp>
        <p:nvGrpSpPr>
          <p:cNvPr id="20" name="Group 9">
            <a:extLst>
              <a:ext uri="{FF2B5EF4-FFF2-40B4-BE49-F238E27FC236}">
                <a16:creationId xmlns:a16="http://schemas.microsoft.com/office/drawing/2014/main" id="{E2F6F869-F143-4607-BEE5-AA6FEB71E1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49996" y="152400"/>
            <a:ext cx="1942299" cy="1746255"/>
            <a:chOff x="559425" y="995030"/>
            <a:chExt cx="1942299" cy="1746255"/>
          </a:xfrm>
        </p:grpSpPr>
        <p:sp useBgFill="1">
          <p:nvSpPr>
            <p:cNvPr id="11" name="Graphic 10">
              <a:extLst>
                <a:ext uri="{FF2B5EF4-FFF2-40B4-BE49-F238E27FC236}">
                  <a16:creationId xmlns:a16="http://schemas.microsoft.com/office/drawing/2014/main" id="{C75470B2-BBA7-4280-A6F6-FAE9E9F1CC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559425" y="995030"/>
              <a:ext cx="1066799" cy="106679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21" name="Oval 11">
              <a:extLst>
                <a:ext uri="{FF2B5EF4-FFF2-40B4-BE49-F238E27FC236}">
                  <a16:creationId xmlns:a16="http://schemas.microsoft.com/office/drawing/2014/main" id="{9A54C6CC-DDAA-4A39-ADF6-3C8475C59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286000" y="1378534"/>
              <a:ext cx="215724" cy="215724"/>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22" name="Oval 12">
              <a:extLst>
                <a:ext uri="{FF2B5EF4-FFF2-40B4-BE49-F238E27FC236}">
                  <a16:creationId xmlns:a16="http://schemas.microsoft.com/office/drawing/2014/main" id="{0CB44DA0-4772-4F1E-982F-12BAC7C58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66629" y="2406900"/>
              <a:ext cx="334385" cy="334385"/>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p:nvSpPr>
          <p:cNvPr id="23" name="Rectangle 14">
            <a:extLst>
              <a:ext uri="{FF2B5EF4-FFF2-40B4-BE49-F238E27FC236}">
                <a16:creationId xmlns:a16="http://schemas.microsoft.com/office/drawing/2014/main" id="{37C02446-FDEC-4634-8936-6FBB0F9FD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125636"/>
            <a:ext cx="12188952" cy="3732362"/>
          </a:xfrm>
          <a:prstGeom prst="rect">
            <a:avLst/>
          </a:prstGeom>
          <a:gradFill>
            <a:gsLst>
              <a:gs pos="100000">
                <a:schemeClr val="tx1">
                  <a:alpha val="0"/>
                </a:schemeClr>
              </a:gs>
              <a:gs pos="0">
                <a:schemeClr val="tx1"/>
              </a:gs>
              <a:gs pos="0">
                <a:schemeClr val="tx1">
                  <a:alpha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D1B9B2-CFF1-48AC-B57A-5F8F0C3378B9}"/>
              </a:ext>
            </a:extLst>
          </p:cNvPr>
          <p:cNvSpPr>
            <a:spLocks noGrp="1"/>
          </p:cNvSpPr>
          <p:nvPr>
            <p:ph type="ctrTitle"/>
          </p:nvPr>
        </p:nvSpPr>
        <p:spPr>
          <a:xfrm>
            <a:off x="1524000" y="3902383"/>
            <a:ext cx="9144000" cy="1600200"/>
          </a:xfrm>
        </p:spPr>
        <p:txBody>
          <a:bodyPr>
            <a:normAutofit/>
          </a:bodyPr>
          <a:lstStyle/>
          <a:p>
            <a:r>
              <a:rPr lang="en-US">
                <a:solidFill>
                  <a:srgbClr val="FFFFFF"/>
                </a:solidFill>
              </a:rPr>
              <a:t>Final Exam</a:t>
            </a:r>
          </a:p>
        </p:txBody>
      </p:sp>
    </p:spTree>
    <p:extLst>
      <p:ext uri="{BB962C8B-B14F-4D97-AF65-F5344CB8AC3E}">
        <p14:creationId xmlns:p14="http://schemas.microsoft.com/office/powerpoint/2010/main" val="1896670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5AD4A59-91FA-4E30-8F32-A8AB51F768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sp>
        <p:nvSpPr>
          <p:cNvPr id="11" name="Rectangle 10">
            <a:extLst>
              <a:ext uri="{FF2B5EF4-FFF2-40B4-BE49-F238E27FC236}">
                <a16:creationId xmlns:a16="http://schemas.microsoft.com/office/drawing/2014/main" id="{CDFF45EF-8068-49B8-AFAE-404F6EB188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alpha val="10000"/>
            </a:srgbClr>
          </a:solidFill>
          <a:ln w="3848" cap="flat">
            <a:noFill/>
            <a:prstDash val="solid"/>
            <a:miter/>
          </a:ln>
          <a:effectLst/>
        </p:spPr>
        <p:txBody>
          <a:bodyPr rtlCol="0" anchor="ctr"/>
          <a:lstStyle/>
          <a:p>
            <a:endParaRPr lang="en-US" dirty="0">
              <a:solidFill>
                <a:schemeClr val="tx1"/>
              </a:solidFill>
            </a:endParaRPr>
          </a:p>
        </p:txBody>
      </p:sp>
      <p:sp>
        <p:nvSpPr>
          <p:cNvPr id="2" name="Title 1">
            <a:extLst>
              <a:ext uri="{FF2B5EF4-FFF2-40B4-BE49-F238E27FC236}">
                <a16:creationId xmlns:a16="http://schemas.microsoft.com/office/drawing/2014/main" id="{F5F3ADC4-2DF2-4BB4-A4DD-12E2211D4FAD}"/>
              </a:ext>
            </a:extLst>
          </p:cNvPr>
          <p:cNvSpPr>
            <a:spLocks noGrp="1"/>
          </p:cNvSpPr>
          <p:nvPr>
            <p:ph type="title"/>
          </p:nvPr>
        </p:nvSpPr>
        <p:spPr>
          <a:xfrm>
            <a:off x="457201" y="557189"/>
            <a:ext cx="4549002" cy="5743616"/>
          </a:xfrm>
        </p:spPr>
        <p:txBody>
          <a:bodyPr anchor="ctr">
            <a:normAutofit/>
          </a:bodyPr>
          <a:lstStyle/>
          <a:p>
            <a:r>
              <a:rPr lang="en-US" dirty="0"/>
              <a:t>Agenda</a:t>
            </a:r>
          </a:p>
        </p:txBody>
      </p:sp>
      <p:grpSp>
        <p:nvGrpSpPr>
          <p:cNvPr id="13" name="Group 12">
            <a:extLst>
              <a:ext uri="{FF2B5EF4-FFF2-40B4-BE49-F238E27FC236}">
                <a16:creationId xmlns:a16="http://schemas.microsoft.com/office/drawing/2014/main" id="{2668F617-A865-44FB-B7FA-D3D82EB305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364188" y="339903"/>
            <a:ext cx="2359700" cy="1660157"/>
            <a:chOff x="2364188" y="339903"/>
            <a:chExt cx="2359700" cy="1660157"/>
          </a:xfrm>
        </p:grpSpPr>
        <p:sp useBgFill="1">
          <p:nvSpPr>
            <p:cNvPr id="14" name="Graphic 10">
              <a:extLst>
                <a:ext uri="{FF2B5EF4-FFF2-40B4-BE49-F238E27FC236}">
                  <a16:creationId xmlns:a16="http://schemas.microsoft.com/office/drawing/2014/main" id="{1E049813-75C2-4C4C-884E-5480698BEB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156361" y="339903"/>
              <a:ext cx="1567527" cy="156752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15" name="Oval 14">
              <a:extLst>
                <a:ext uri="{FF2B5EF4-FFF2-40B4-BE49-F238E27FC236}">
                  <a16:creationId xmlns:a16="http://schemas.microsoft.com/office/drawing/2014/main" id="{4CA4D6DA-0C20-43AD-AD68-1F7A6E41E9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613508" y="1824184"/>
              <a:ext cx="175876" cy="175876"/>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6" name="Oval 15">
              <a:extLst>
                <a:ext uri="{FF2B5EF4-FFF2-40B4-BE49-F238E27FC236}">
                  <a16:creationId xmlns:a16="http://schemas.microsoft.com/office/drawing/2014/main" id="{CE6E5024-CAC1-4B1A-8AAD-E805A19D9D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64188" y="914400"/>
              <a:ext cx="348801" cy="348801"/>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grpSp>
      <p:graphicFrame>
        <p:nvGraphicFramePr>
          <p:cNvPr id="5" name="Content Placeholder 2">
            <a:extLst>
              <a:ext uri="{FF2B5EF4-FFF2-40B4-BE49-F238E27FC236}">
                <a16:creationId xmlns:a16="http://schemas.microsoft.com/office/drawing/2014/main" id="{61311C21-A2C0-44AB-B395-3139C4C93FB7}"/>
              </a:ext>
            </a:extLst>
          </p:cNvPr>
          <p:cNvGraphicFramePr>
            <a:graphicFrameLocks noGrp="1"/>
          </p:cNvGraphicFramePr>
          <p:nvPr>
            <p:ph idx="1"/>
            <p:extLst>
              <p:ext uri="{D42A27DB-BD31-4B8C-83A1-F6EECF244321}">
                <p14:modId xmlns:p14="http://schemas.microsoft.com/office/powerpoint/2010/main" val="2580441422"/>
              </p:ext>
            </p:extLst>
          </p:nvPr>
        </p:nvGraphicFramePr>
        <p:xfrm>
          <a:off x="5181600" y="557189"/>
          <a:ext cx="6172199" cy="57436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64895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7">
            <a:extLst>
              <a:ext uri="{FF2B5EF4-FFF2-40B4-BE49-F238E27FC236}">
                <a16:creationId xmlns:a16="http://schemas.microsoft.com/office/drawing/2014/main" id="{25AD4A59-91FA-4E30-8F32-A8AB51F768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sp>
        <p:nvSpPr>
          <p:cNvPr id="31" name="Rectangle 9">
            <a:extLst>
              <a:ext uri="{FF2B5EF4-FFF2-40B4-BE49-F238E27FC236}">
                <a16:creationId xmlns:a16="http://schemas.microsoft.com/office/drawing/2014/main" id="{CDFF45EF-8068-49B8-AFAE-404F6EB188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alpha val="10000"/>
            </a:srgbClr>
          </a:solidFill>
          <a:ln w="3848" cap="flat">
            <a:noFill/>
            <a:prstDash val="solid"/>
            <a:miter/>
          </a:ln>
          <a:effectLst/>
        </p:spPr>
        <p:txBody>
          <a:bodyPr rtlCol="0" anchor="ctr"/>
          <a:lstStyle/>
          <a:p>
            <a:endParaRPr lang="en-US" dirty="0">
              <a:solidFill>
                <a:schemeClr val="tx1"/>
              </a:solidFill>
            </a:endParaRPr>
          </a:p>
        </p:txBody>
      </p:sp>
      <p:grpSp>
        <p:nvGrpSpPr>
          <p:cNvPr id="32" name="Group 11">
            <a:extLst>
              <a:ext uri="{FF2B5EF4-FFF2-40B4-BE49-F238E27FC236}">
                <a16:creationId xmlns:a16="http://schemas.microsoft.com/office/drawing/2014/main" id="{7734AB32-16A4-4C03-B664-EE71222450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94434" y="5183883"/>
            <a:ext cx="11879637" cy="1032128"/>
            <a:chOff x="294434" y="5183883"/>
            <a:chExt cx="11879637" cy="1032128"/>
          </a:xfrm>
        </p:grpSpPr>
        <p:sp useBgFill="1">
          <p:nvSpPr>
            <p:cNvPr id="13" name="Graphic 10">
              <a:extLst>
                <a:ext uri="{FF2B5EF4-FFF2-40B4-BE49-F238E27FC236}">
                  <a16:creationId xmlns:a16="http://schemas.microsoft.com/office/drawing/2014/main" id="{BB62AF36-28FD-444D-AD82-B2A90B7E5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294434" y="5183883"/>
              <a:ext cx="925287" cy="9252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p:nvSpPr>
            <p:cNvPr id="33" name="Freeform: Shape 13">
              <a:extLst>
                <a:ext uri="{FF2B5EF4-FFF2-40B4-BE49-F238E27FC236}">
                  <a16:creationId xmlns:a16="http://schemas.microsoft.com/office/drawing/2014/main" id="{02912AAC-B297-43C9-93F0-6E76A7B0A6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2447" y="5333999"/>
              <a:ext cx="491624" cy="746824"/>
            </a:xfrm>
            <a:custGeom>
              <a:avLst/>
              <a:gdLst>
                <a:gd name="connsiteX0" fmla="*/ 373412 w 491624"/>
                <a:gd name="connsiteY0" fmla="*/ 0 h 746824"/>
                <a:gd name="connsiteX1" fmla="*/ 448668 w 491624"/>
                <a:gd name="connsiteY1" fmla="*/ 7587 h 746824"/>
                <a:gd name="connsiteX2" fmla="*/ 491624 w 491624"/>
                <a:gd name="connsiteY2" fmla="*/ 20921 h 746824"/>
                <a:gd name="connsiteX3" fmla="*/ 491624 w 491624"/>
                <a:gd name="connsiteY3" fmla="*/ 725903 h 746824"/>
                <a:gd name="connsiteX4" fmla="*/ 448668 w 491624"/>
                <a:gd name="connsiteY4" fmla="*/ 739238 h 746824"/>
                <a:gd name="connsiteX5" fmla="*/ 373412 w 491624"/>
                <a:gd name="connsiteY5" fmla="*/ 746824 h 746824"/>
                <a:gd name="connsiteX6" fmla="*/ 0 w 491624"/>
                <a:gd name="connsiteY6" fmla="*/ 373412 h 746824"/>
                <a:gd name="connsiteX7" fmla="*/ 373412 w 491624"/>
                <a:gd name="connsiteY7" fmla="*/ 0 h 746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1624" h="746824">
                  <a:moveTo>
                    <a:pt x="373412" y="0"/>
                  </a:moveTo>
                  <a:cubicBezTo>
                    <a:pt x="399191" y="0"/>
                    <a:pt x="424359" y="2612"/>
                    <a:pt x="448668" y="7587"/>
                  </a:cubicBezTo>
                  <a:lnTo>
                    <a:pt x="491624" y="20921"/>
                  </a:lnTo>
                  <a:lnTo>
                    <a:pt x="491624" y="725903"/>
                  </a:lnTo>
                  <a:lnTo>
                    <a:pt x="448668" y="739238"/>
                  </a:lnTo>
                  <a:cubicBezTo>
                    <a:pt x="424359" y="744212"/>
                    <a:pt x="399191" y="746824"/>
                    <a:pt x="373412" y="746824"/>
                  </a:cubicBezTo>
                  <a:cubicBezTo>
                    <a:pt x="167182" y="746824"/>
                    <a:pt x="0" y="579642"/>
                    <a:pt x="0" y="373412"/>
                  </a:cubicBezTo>
                  <a:cubicBezTo>
                    <a:pt x="0" y="167182"/>
                    <a:pt x="167182" y="0"/>
                    <a:pt x="373412" y="0"/>
                  </a:cubicBezTo>
                  <a:close/>
                </a:path>
              </a:pathLst>
            </a:custGeom>
            <a:solidFill>
              <a:schemeClr val="bg1"/>
            </a:solidFill>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solidFill>
                  <a:schemeClr val="tx1"/>
                </a:solidFill>
              </a:endParaRPr>
            </a:p>
          </p:txBody>
        </p:sp>
        <p:sp useBgFill="1">
          <p:nvSpPr>
            <p:cNvPr id="15" name="Oval 14">
              <a:extLst>
                <a:ext uri="{FF2B5EF4-FFF2-40B4-BE49-F238E27FC236}">
                  <a16:creationId xmlns:a16="http://schemas.microsoft.com/office/drawing/2014/main" id="{F2666277-0882-4CF2-805C-92D397419E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1145840" y="5954351"/>
              <a:ext cx="261660" cy="261660"/>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grpSp>
      <p:sp>
        <p:nvSpPr>
          <p:cNvPr id="2" name="Title 1">
            <a:extLst>
              <a:ext uri="{FF2B5EF4-FFF2-40B4-BE49-F238E27FC236}">
                <a16:creationId xmlns:a16="http://schemas.microsoft.com/office/drawing/2014/main" id="{D192F9BB-91A0-4712-97B2-D9AC4631AB44}"/>
              </a:ext>
            </a:extLst>
          </p:cNvPr>
          <p:cNvSpPr>
            <a:spLocks noGrp="1"/>
          </p:cNvSpPr>
          <p:nvPr>
            <p:ph type="title"/>
          </p:nvPr>
        </p:nvSpPr>
        <p:spPr>
          <a:xfrm>
            <a:off x="457201" y="557189"/>
            <a:ext cx="4549002" cy="5743616"/>
          </a:xfrm>
        </p:spPr>
        <p:txBody>
          <a:bodyPr anchor="ctr">
            <a:normAutofit/>
          </a:bodyPr>
          <a:lstStyle/>
          <a:p>
            <a:r>
              <a:rPr lang="en-US"/>
              <a:t>Related Materials</a:t>
            </a:r>
            <a:endParaRPr lang="en-US" dirty="0"/>
          </a:p>
        </p:txBody>
      </p:sp>
      <p:sp>
        <p:nvSpPr>
          <p:cNvPr id="3" name="Content Placeholder 2">
            <a:extLst>
              <a:ext uri="{FF2B5EF4-FFF2-40B4-BE49-F238E27FC236}">
                <a16:creationId xmlns:a16="http://schemas.microsoft.com/office/drawing/2014/main" id="{8E5EB932-0473-4B14-ACB4-C76EF835DCFD}"/>
              </a:ext>
            </a:extLst>
          </p:cNvPr>
          <p:cNvSpPr>
            <a:spLocks noGrp="1"/>
          </p:cNvSpPr>
          <p:nvPr>
            <p:ph idx="1"/>
          </p:nvPr>
        </p:nvSpPr>
        <p:spPr>
          <a:xfrm>
            <a:off x="5197296" y="557188"/>
            <a:ext cx="6212694" cy="5743615"/>
          </a:xfrm>
        </p:spPr>
        <p:txBody>
          <a:bodyPr anchor="ctr">
            <a:normAutofit/>
          </a:bodyPr>
          <a:lstStyle/>
          <a:p>
            <a:pPr marL="514350" indent="-514350">
              <a:buFont typeface="+mj-lt"/>
              <a:buAutoNum type="arabicPeriod"/>
            </a:pPr>
            <a:r>
              <a:rPr lang="en-US" sz="1800"/>
              <a:t>You can find the class lectures in the syllabus under the schedule table's date column; the slides can be found under the topic column. You can simply click the hyperlinks to access them. The final exam will cover all contents we went through since the mid-term exam. </a:t>
            </a:r>
          </a:p>
          <a:p>
            <a:pPr marL="514350" indent="-514350">
              <a:buFont typeface="+mj-lt"/>
              <a:buAutoNum type="arabicPeriod"/>
            </a:pPr>
            <a:r>
              <a:rPr lang="en-US" sz="1800"/>
              <a:t>You can find the formula sheet here if you want to print it out for the final exam. </a:t>
            </a:r>
          </a:p>
          <a:p>
            <a:pPr marL="514350" indent="-514350">
              <a:buFont typeface="+mj-lt"/>
              <a:buAutoNum type="arabicPeriod"/>
            </a:pPr>
            <a:r>
              <a:rPr lang="en-US" sz="1800"/>
              <a:t>You can find the practice questions here (note: ignore the ONE-WAY chi-square test since we didn't cover it).</a:t>
            </a:r>
          </a:p>
          <a:p>
            <a:pPr marL="514350" indent="-514350">
              <a:buFont typeface="+mj-lt"/>
              <a:buAutoNum type="arabicPeriod"/>
            </a:pPr>
            <a:r>
              <a:rPr lang="en-US" sz="1800"/>
              <a:t>You can find the cheat sheet for mapping the level of measurement with the different descriptive statistics and statistical tests here. You need to understand this table as it will NOT be provided in the formula sheet (note: the correlation test from our last lecture is not on the cheat sheet since we didn't do that for the group project. However, it WILL be tested in the final exam). </a:t>
            </a:r>
          </a:p>
          <a:p>
            <a:pPr marL="0" indent="0">
              <a:buNone/>
            </a:pPr>
            <a:endParaRPr lang="en-US" sz="1800"/>
          </a:p>
        </p:txBody>
      </p:sp>
    </p:spTree>
    <p:extLst>
      <p:ext uri="{BB962C8B-B14F-4D97-AF65-F5344CB8AC3E}">
        <p14:creationId xmlns:p14="http://schemas.microsoft.com/office/powerpoint/2010/main" val="3040427469"/>
      </p:ext>
    </p:extLst>
  </p:cSld>
  <p:clrMapOvr>
    <a:masterClrMapping/>
  </p:clrMapOvr>
</p:sld>
</file>

<file path=ppt/theme/theme1.xml><?xml version="1.0" encoding="utf-8"?>
<a:theme xmlns:a="http://schemas.openxmlformats.org/drawingml/2006/main" name="MinimalXOVTI">
  <a:themeElements>
    <a:clrScheme name="3D">
      <a:dk1>
        <a:sysClr val="windowText" lastClr="000000"/>
      </a:dk1>
      <a:lt1>
        <a:sysClr val="window" lastClr="FFFFFF"/>
      </a:lt1>
      <a:dk2>
        <a:srgbClr val="201449"/>
      </a:dk2>
      <a:lt2>
        <a:srgbClr val="F3F0E9"/>
      </a:lt2>
      <a:accent1>
        <a:srgbClr val="F900A0"/>
      </a:accent1>
      <a:accent2>
        <a:srgbClr val="4D4EE6"/>
      </a:accent2>
      <a:accent3>
        <a:srgbClr val="454B78"/>
      </a:accent3>
      <a:accent4>
        <a:srgbClr val="A3A3C1"/>
      </a:accent4>
      <a:accent5>
        <a:srgbClr val="7162FE"/>
      </a:accent5>
      <a:accent6>
        <a:srgbClr val="1EBE9B"/>
      </a:accent6>
      <a:hlink>
        <a:srgbClr val="F900A0"/>
      </a:hlink>
      <a:folHlink>
        <a:srgbClr val="954F72"/>
      </a:folHlink>
    </a:clrScheme>
    <a:fontScheme name="Custom 40">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XOVTI" id="{DC540DBD-7FF5-4942-921A-CFF95ECB90AA}" vid="{E72E4198-D957-48FD-B88D-6DAFC89EAFA2}"/>
    </a:ext>
  </a:extLst>
</a:theme>
</file>

<file path=docProps/app.xml><?xml version="1.0" encoding="utf-8"?>
<Properties xmlns="http://schemas.openxmlformats.org/officeDocument/2006/extended-properties" xmlns:vt="http://schemas.openxmlformats.org/officeDocument/2006/docPropsVTypes">
  <Template>Minimal</Template>
  <TotalTime>2</TotalTime>
  <Words>180</Words>
  <Application>Microsoft Office PowerPoint</Application>
  <PresentationFormat>Widescreen</PresentationFormat>
  <Paragraphs>10</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Courier New</vt:lpstr>
      <vt:lpstr>Open sans</vt:lpstr>
      <vt:lpstr>Segoe UI</vt:lpstr>
      <vt:lpstr>MinimalXOVTI</vt:lpstr>
      <vt:lpstr>Final Exam</vt:lpstr>
      <vt:lpstr>Agenda</vt:lpstr>
      <vt:lpstr>Related Materials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Exam</dc:title>
  <dc:creator>Nguyen, Mike (MU-Student)</dc:creator>
  <cp:lastModifiedBy>Nguyen, Mike (MU-Student)</cp:lastModifiedBy>
  <cp:revision>1</cp:revision>
  <dcterms:created xsi:type="dcterms:W3CDTF">2021-06-01T16:47:06Z</dcterms:created>
  <dcterms:modified xsi:type="dcterms:W3CDTF">2021-06-01T16:49:53Z</dcterms:modified>
</cp:coreProperties>
</file>