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256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8484" autoAdjust="0"/>
  </p:normalViewPr>
  <p:slideViewPr>
    <p:cSldViewPr snapToGrid="0">
      <p:cViewPr varScale="1">
        <p:scale>
          <a:sx n="73" d="100"/>
          <a:sy n="73" d="100"/>
        </p:scale>
        <p:origin x="67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A2E547D-1406-4A6F-8F93-E441204CE6E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667F8A-B889-49B3-AC77-5DDF11A08A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B2889B-A0AC-4482-8592-5C96F2309420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AFD4F-C0E7-421C-AF77-6F9CC963C9C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74AB9F-6726-4FB1-8769-82E23336CEB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529299-61FF-4B93-ADA6-2FD5975D6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270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0EB223-FFC0-462A-A3B8-EAA7CE0F8CBD}" type="datetimeFigureOut">
              <a:rPr lang="en-US" smtClean="0"/>
              <a:t>11/9/2021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849E9A-41F7-4779-A581-48A7C374A2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518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https://docs.google.com/spreadsheets/d/1EmvxRjSobmu4Wcl0rrez1PjnlX6ky3J7pRfFn-Hjw1w/edit#gid=0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545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718B7-7F68-4CC9-8291-332587FA3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81D6BB-0446-49E8-8677-EADF274E95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AEE24-534A-40F1-99E4-00B7D5FD9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11/9/2021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94011-48FF-493D-8286-F62D34552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0EFCD-7E72-4882-86DC-2F371D7D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813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47D73-EDDA-49A6-BA12-1CA980DA9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89B82E-4CA1-47A5-B133-FBD4D8A839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A267F-D142-4D04-9F03-6CB099E6F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11/9/2021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127CA-154D-4E90-B776-A2EE71F78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F0BA5-F4EE-4282-B111-76B869BE2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408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56E92A-52E0-4710-BDEF-0A15346854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A240E1-5EB0-47FD-AA37-BF945D136C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14243-F1E4-487A-ABEC-30516A01D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11/9/2021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58244-98FD-472D-AB8C-075F71C10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98D5A-820D-4519-967F-33320971C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4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334F3-0709-471B-A734-C4B404F55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95016-AF78-4708-9C5F-21110C197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EA2D1-B124-4454-AFDC-EA60A14BA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11/9/2021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58000-F9D7-4A53-A6C5-E5E815422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22AAD-0D08-4F47-8D5A-EFE29017E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046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36159-1280-4EE9-96D3-A56BD5826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A27A78-1874-488A-B215-7D763D338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BB3D1-3138-4B69-BF5D-4B1A21345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11/9/2021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F90C5-31F4-4A22-AC00-3FB5ED291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F787E-B946-4091-ABC6-F9DB06BBE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272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CAA11-CC97-44E5-AE4D-808FD741A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AB6CB-9460-4BCA-86C5-5F26357AB8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FAB0F6-401D-4BAF-A300-65AD684DF9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561BBA-B185-4B45-B152-3D320E15F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11/9/2021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1CD760-96AC-4821-A56B-0B805F2FA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50665-D5B5-4D0B-B2F0-CB6B027CD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061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A47C3-C498-415A-A057-E19BCEB5F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6677F-2712-4810-A3AA-56FA75386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71B54A-6775-4978-8E19-32694C9B5E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BA1303-B245-476D-BD02-A4E4A359F6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8E898F-5B79-46F1-89C1-F827997CC4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417A4D-2EC9-4294-BFF4-EAE22EE10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11/9/2021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50E317-3602-42A1-BB7F-0184072E8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CE2C97-E26C-4A8B-93A0-B01E2C7F4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698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F68FC-5755-447A-8D7F-9ADED3E99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B50287-81AA-46CA-8CB3-53A7F8313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11/9/2021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1BA4AA-02C9-459E-9362-3DA60E3B5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2A2C8F-DBB4-4235-A67E-FB4039D9A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395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6ACAA5-F8E7-46E9-8BA7-A510948B6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11/9/2021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F2DEE8-5654-4DCA-A8D0-D883E52B6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B179A5-4329-4057-9DEB-5B6E3AD11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790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1DA80-336B-4DBB-91A1-6E3E4B3C2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0D456-F0A3-4789-A310-A23F01B2E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8A8B05-7071-44D4-80F7-3E8191C9A4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D8562E-E6F1-449B-909C-98426BA86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11/9/2021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B47A9A-FB08-407B-A73A-0AC513F0F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FF841F-796A-4FE6-B5E0-C8A498679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84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D474D-6779-4C23-BD3C-82F5DC3E3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21096C-E430-49C7-A801-21C0BD95DC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24828F-334F-4A50-850D-10684F2452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3293F4-2B70-4BB5-A982-219E4133E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11/9/2021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F9A86F-B378-4759-B50E-2E0BFAE62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A95BDC-FC58-4638-AA59-A3DA9931F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833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80BC3B-525F-4038-9330-0729879F9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29186-93D7-46FA-AE02-36D942604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F1CEB-0530-4996-BAEF-2E6A04DAD6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F21A4-E71B-4D3A-AF45-E989C23A7BB1}" type="datetimeFigureOut">
              <a:rPr lang="en-US" smtClean="0"/>
              <a:t>11/9/2021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CFF3D-7353-4B4D-9E75-FA835E06E7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2C8D6-8B0B-4982-9EE4-AA823C69C3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604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1AC0E-7195-4ACF-AA0A-5E2923A98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4295" y="4522156"/>
            <a:ext cx="5609222" cy="1363215"/>
          </a:xfrm>
        </p:spPr>
        <p:txBody>
          <a:bodyPr anchor="t">
            <a:normAutofit/>
          </a:bodyPr>
          <a:lstStyle/>
          <a:p>
            <a:pPr algn="l"/>
            <a:r>
              <a:rPr lang="en-US" sz="4400" dirty="0">
                <a:latin typeface="Franklin Gothic Book" panose="020B0503020102020204" pitchFamily="34" charset="0"/>
                <a:cs typeface="Segoe UI" panose="020B0502040204020203" pitchFamily="34" charset="0"/>
              </a:rPr>
              <a:t>Presentation Day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6E384F5-137A-40B1-97F0-694CC6ECD5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22218"/>
            <a:ext cx="3730752" cy="4735782"/>
          </a:xfrm>
          <a:custGeom>
            <a:avLst/>
            <a:gdLst>
              <a:gd name="connsiteX0" fmla="*/ 640080 w 3730752"/>
              <a:gd name="connsiteY0" fmla="*/ 0 h 4735782"/>
              <a:gd name="connsiteX1" fmla="*/ 3730752 w 3730752"/>
              <a:gd name="connsiteY1" fmla="*/ 3090672 h 4735782"/>
              <a:gd name="connsiteX2" fmla="*/ 3357725 w 3730752"/>
              <a:gd name="connsiteY2" fmla="*/ 4563870 h 4735782"/>
              <a:gd name="connsiteX3" fmla="*/ 3253285 w 3730752"/>
              <a:gd name="connsiteY3" fmla="*/ 4735782 h 4735782"/>
              <a:gd name="connsiteX4" fmla="*/ 0 w 3730752"/>
              <a:gd name="connsiteY4" fmla="*/ 4735782 h 4735782"/>
              <a:gd name="connsiteX5" fmla="*/ 0 w 3730752"/>
              <a:gd name="connsiteY5" fmla="*/ 67215 h 4735782"/>
              <a:gd name="connsiteX6" fmla="*/ 17202 w 3730752"/>
              <a:gd name="connsiteY6" fmla="*/ 62792 h 4735782"/>
              <a:gd name="connsiteX7" fmla="*/ 640080 w 3730752"/>
              <a:gd name="connsiteY7" fmla="*/ 0 h 4735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30752" h="4735782">
                <a:moveTo>
                  <a:pt x="640080" y="0"/>
                </a:moveTo>
                <a:cubicBezTo>
                  <a:pt x="2347011" y="0"/>
                  <a:pt x="3730752" y="1383741"/>
                  <a:pt x="3730752" y="3090672"/>
                </a:cubicBezTo>
                <a:cubicBezTo>
                  <a:pt x="3730752" y="3624088"/>
                  <a:pt x="3595621" y="4125943"/>
                  <a:pt x="3357725" y="4563870"/>
                </a:cubicBezTo>
                <a:lnTo>
                  <a:pt x="3253285" y="4735782"/>
                </a:lnTo>
                <a:lnTo>
                  <a:pt x="0" y="4735782"/>
                </a:lnTo>
                <a:lnTo>
                  <a:pt x="0" y="67215"/>
                </a:lnTo>
                <a:lnTo>
                  <a:pt x="17202" y="62792"/>
                </a:lnTo>
                <a:cubicBezTo>
                  <a:pt x="218397" y="21621"/>
                  <a:pt x="426714" y="0"/>
                  <a:pt x="64008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EBA87361-6D30-46E4-834B-719CF5905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8332"/>
            <a:ext cx="3564638" cy="4569668"/>
          </a:xfrm>
          <a:custGeom>
            <a:avLst/>
            <a:gdLst>
              <a:gd name="connsiteX0" fmla="*/ 640080 w 3564638"/>
              <a:gd name="connsiteY0" fmla="*/ 0 h 4569668"/>
              <a:gd name="connsiteX1" fmla="*/ 3564638 w 3564638"/>
              <a:gd name="connsiteY1" fmla="*/ 2924558 h 4569668"/>
              <a:gd name="connsiteX2" fmla="*/ 3065170 w 3564638"/>
              <a:gd name="connsiteY2" fmla="*/ 4559707 h 4569668"/>
              <a:gd name="connsiteX3" fmla="*/ 3057720 w 3564638"/>
              <a:gd name="connsiteY3" fmla="*/ 4569668 h 4569668"/>
              <a:gd name="connsiteX4" fmla="*/ 0 w 3564638"/>
              <a:gd name="connsiteY4" fmla="*/ 4569668 h 4569668"/>
              <a:gd name="connsiteX5" fmla="*/ 0 w 3564638"/>
              <a:gd name="connsiteY5" fmla="*/ 72448 h 4569668"/>
              <a:gd name="connsiteX6" fmla="*/ 50679 w 3564638"/>
              <a:gd name="connsiteY6" fmla="*/ 59417 h 4569668"/>
              <a:gd name="connsiteX7" fmla="*/ 640080 w 3564638"/>
              <a:gd name="connsiteY7" fmla="*/ 0 h 4569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64638" h="4569668">
                <a:moveTo>
                  <a:pt x="640080" y="0"/>
                </a:moveTo>
                <a:cubicBezTo>
                  <a:pt x="2255269" y="0"/>
                  <a:pt x="3564638" y="1309369"/>
                  <a:pt x="3564638" y="2924558"/>
                </a:cubicBezTo>
                <a:cubicBezTo>
                  <a:pt x="3564638" y="3530254"/>
                  <a:pt x="3380508" y="4092944"/>
                  <a:pt x="3065170" y="4559707"/>
                </a:cubicBezTo>
                <a:lnTo>
                  <a:pt x="3057720" y="4569668"/>
                </a:lnTo>
                <a:lnTo>
                  <a:pt x="0" y="4569668"/>
                </a:lnTo>
                <a:lnTo>
                  <a:pt x="0" y="72448"/>
                </a:lnTo>
                <a:lnTo>
                  <a:pt x="50679" y="59417"/>
                </a:lnTo>
                <a:cubicBezTo>
                  <a:pt x="241061" y="20459"/>
                  <a:pt x="438181" y="0"/>
                  <a:pt x="64008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9DBC4630-03DA-474F-BBCB-BA3AE6B31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1982" y="-4332"/>
            <a:ext cx="4242816" cy="2454158"/>
          </a:xfrm>
          <a:custGeom>
            <a:avLst/>
            <a:gdLst>
              <a:gd name="connsiteX0" fmla="*/ 28633 w 4242816"/>
              <a:gd name="connsiteY0" fmla="*/ 0 h 2454158"/>
              <a:gd name="connsiteX1" fmla="*/ 4214183 w 4242816"/>
              <a:gd name="connsiteY1" fmla="*/ 0 h 2454158"/>
              <a:gd name="connsiteX2" fmla="*/ 4231864 w 4242816"/>
              <a:gd name="connsiteY2" fmla="*/ 115848 h 2454158"/>
              <a:gd name="connsiteX3" fmla="*/ 4242816 w 4242816"/>
              <a:gd name="connsiteY3" fmla="*/ 332750 h 2454158"/>
              <a:gd name="connsiteX4" fmla="*/ 2121408 w 4242816"/>
              <a:gd name="connsiteY4" fmla="*/ 2454158 h 2454158"/>
              <a:gd name="connsiteX5" fmla="*/ 0 w 4242816"/>
              <a:gd name="connsiteY5" fmla="*/ 332750 h 2454158"/>
              <a:gd name="connsiteX6" fmla="*/ 10953 w 4242816"/>
              <a:gd name="connsiteY6" fmla="*/ 115848 h 2454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42816" h="2454158">
                <a:moveTo>
                  <a:pt x="28633" y="0"/>
                </a:moveTo>
                <a:lnTo>
                  <a:pt x="4214183" y="0"/>
                </a:lnTo>
                <a:lnTo>
                  <a:pt x="4231864" y="115848"/>
                </a:lnTo>
                <a:cubicBezTo>
                  <a:pt x="4239106" y="187164"/>
                  <a:pt x="4242816" y="259524"/>
                  <a:pt x="4242816" y="332750"/>
                </a:cubicBezTo>
                <a:cubicBezTo>
                  <a:pt x="4242816" y="1504371"/>
                  <a:pt x="3293029" y="2454158"/>
                  <a:pt x="2121408" y="2454158"/>
                </a:cubicBezTo>
                <a:cubicBezTo>
                  <a:pt x="949787" y="2454158"/>
                  <a:pt x="0" y="1504371"/>
                  <a:pt x="0" y="332750"/>
                </a:cubicBezTo>
                <a:cubicBezTo>
                  <a:pt x="0" y="259524"/>
                  <a:pt x="3710" y="187164"/>
                  <a:pt x="10953" y="115848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D89DB1C0-FEEC-4CB6-88B2-F9C5562E0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574" y="0"/>
            <a:ext cx="3913632" cy="2285234"/>
          </a:xfrm>
          <a:custGeom>
            <a:avLst/>
            <a:gdLst>
              <a:gd name="connsiteX0" fmla="*/ 29691 w 3913632"/>
              <a:gd name="connsiteY0" fmla="*/ 0 h 2285234"/>
              <a:gd name="connsiteX1" fmla="*/ 3883942 w 3913632"/>
              <a:gd name="connsiteY1" fmla="*/ 0 h 2285234"/>
              <a:gd name="connsiteX2" fmla="*/ 3903529 w 3913632"/>
              <a:gd name="connsiteY2" fmla="*/ 128345 h 2285234"/>
              <a:gd name="connsiteX3" fmla="*/ 3913632 w 3913632"/>
              <a:gd name="connsiteY3" fmla="*/ 328418 h 2285234"/>
              <a:gd name="connsiteX4" fmla="*/ 1956816 w 3913632"/>
              <a:gd name="connsiteY4" fmla="*/ 2285234 h 2285234"/>
              <a:gd name="connsiteX5" fmla="*/ 0 w 3913632"/>
              <a:gd name="connsiteY5" fmla="*/ 328418 h 2285234"/>
              <a:gd name="connsiteX6" fmla="*/ 10103 w 3913632"/>
              <a:gd name="connsiteY6" fmla="*/ 128345 h 2285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3632" h="2285234">
                <a:moveTo>
                  <a:pt x="29691" y="0"/>
                </a:moveTo>
                <a:lnTo>
                  <a:pt x="3883942" y="0"/>
                </a:lnTo>
                <a:lnTo>
                  <a:pt x="3903529" y="128345"/>
                </a:lnTo>
                <a:cubicBezTo>
                  <a:pt x="3910210" y="194127"/>
                  <a:pt x="3913632" y="260873"/>
                  <a:pt x="3913632" y="328418"/>
                </a:cubicBezTo>
                <a:cubicBezTo>
                  <a:pt x="3913632" y="1409138"/>
                  <a:pt x="3037536" y="2285234"/>
                  <a:pt x="1956816" y="2285234"/>
                </a:cubicBezTo>
                <a:cubicBezTo>
                  <a:pt x="876096" y="2285234"/>
                  <a:pt x="0" y="1409138"/>
                  <a:pt x="0" y="328418"/>
                </a:cubicBezTo>
                <a:cubicBezTo>
                  <a:pt x="0" y="260873"/>
                  <a:pt x="3422" y="194127"/>
                  <a:pt x="10103" y="12834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Graphic 8" descr="Open Book">
            <a:extLst>
              <a:ext uri="{FF2B5EF4-FFF2-40B4-BE49-F238E27FC236}">
                <a16:creationId xmlns:a16="http://schemas.microsoft.com/office/drawing/2014/main" id="{93E427C7-0218-4592-82DA-2431E4BF87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85250" y="164573"/>
            <a:ext cx="1636279" cy="1636279"/>
          </a:xfrm>
          <a:prstGeom prst="rect">
            <a:avLst/>
          </a:prstGeom>
        </p:spPr>
      </p:pic>
      <p:sp>
        <p:nvSpPr>
          <p:cNvPr id="37" name="Oval 36">
            <a:extLst>
              <a:ext uri="{FF2B5EF4-FFF2-40B4-BE49-F238E27FC236}">
                <a16:creationId xmlns:a16="http://schemas.microsoft.com/office/drawing/2014/main" id="{78418A25-6EAC-4140-BFE6-284E1925B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117" y="615908"/>
            <a:ext cx="3182112" cy="3182112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8163D1C-ED91-4D5F-A33B-CF1256B27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67709" y="780500"/>
            <a:ext cx="2852928" cy="28529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Chat">
            <a:extLst>
              <a:ext uri="{FF2B5EF4-FFF2-40B4-BE49-F238E27FC236}">
                <a16:creationId xmlns:a16="http://schemas.microsoft.com/office/drawing/2014/main" id="{EB71843F-0A0B-4317-B205-4B0A0B97C0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980302" y="1293093"/>
            <a:ext cx="1827742" cy="1827742"/>
          </a:xfrm>
          <a:prstGeom prst="rect">
            <a:avLst/>
          </a:prstGeom>
        </p:spPr>
      </p:pic>
      <p:pic>
        <p:nvPicPr>
          <p:cNvPr id="7" name="Graphic 6" descr="Blackboard">
            <a:extLst>
              <a:ext uri="{FF2B5EF4-FFF2-40B4-BE49-F238E27FC236}">
                <a16:creationId xmlns:a16="http://schemas.microsoft.com/office/drawing/2014/main" id="{2696A1A4-8E43-47F6-A6DC-A9ADAB053D8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30924" y="3621724"/>
            <a:ext cx="2594886" cy="2594886"/>
          </a:xfrm>
          <a:prstGeom prst="rect">
            <a:avLst/>
          </a:prstGeom>
        </p:spPr>
      </p:pic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31103AB2-C090-458F-B752-294F23AFA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2568" y="-4331"/>
            <a:ext cx="3439432" cy="3785157"/>
          </a:xfrm>
          <a:custGeom>
            <a:avLst/>
            <a:gdLst>
              <a:gd name="connsiteX0" fmla="*/ 198262 w 3439432"/>
              <a:gd name="connsiteY0" fmla="*/ 0 h 3785157"/>
              <a:gd name="connsiteX1" fmla="*/ 3439432 w 3439432"/>
              <a:gd name="connsiteY1" fmla="*/ 0 h 3785157"/>
              <a:gd name="connsiteX2" fmla="*/ 3439432 w 3439432"/>
              <a:gd name="connsiteY2" fmla="*/ 3697836 h 3785157"/>
              <a:gd name="connsiteX3" fmla="*/ 3318024 w 3439432"/>
              <a:gd name="connsiteY3" fmla="*/ 3729054 h 3785157"/>
              <a:gd name="connsiteX4" fmla="*/ 2761488 w 3439432"/>
              <a:gd name="connsiteY4" fmla="*/ 3785157 h 3785157"/>
              <a:gd name="connsiteX5" fmla="*/ 0 w 3439432"/>
              <a:gd name="connsiteY5" fmla="*/ 1023669 h 3785157"/>
              <a:gd name="connsiteX6" fmla="*/ 124151 w 3439432"/>
              <a:gd name="connsiteY6" fmla="*/ 202487 h 3785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39432" h="3785157">
                <a:moveTo>
                  <a:pt x="198262" y="0"/>
                </a:moveTo>
                <a:lnTo>
                  <a:pt x="3439432" y="0"/>
                </a:lnTo>
                <a:lnTo>
                  <a:pt x="3439432" y="3697836"/>
                </a:lnTo>
                <a:lnTo>
                  <a:pt x="3318024" y="3729054"/>
                </a:lnTo>
                <a:cubicBezTo>
                  <a:pt x="3138258" y="3765839"/>
                  <a:pt x="2952129" y="3785157"/>
                  <a:pt x="2761488" y="3785157"/>
                </a:cubicBezTo>
                <a:cubicBezTo>
                  <a:pt x="1236360" y="3785157"/>
                  <a:pt x="0" y="2548797"/>
                  <a:pt x="0" y="1023669"/>
                </a:cubicBezTo>
                <a:cubicBezTo>
                  <a:pt x="0" y="737708"/>
                  <a:pt x="43466" y="461898"/>
                  <a:pt x="124151" y="202487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83D471F3-782A-4BA1-9CAB-FF5CDF0A7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8761" y="-4332"/>
            <a:ext cx="3273238" cy="3618965"/>
          </a:xfrm>
          <a:custGeom>
            <a:avLst/>
            <a:gdLst>
              <a:gd name="connsiteX0" fmla="*/ 210437 w 3273238"/>
              <a:gd name="connsiteY0" fmla="*/ 0 h 3618965"/>
              <a:gd name="connsiteX1" fmla="*/ 3273238 w 3273238"/>
              <a:gd name="connsiteY1" fmla="*/ 0 h 3618965"/>
              <a:gd name="connsiteX2" fmla="*/ 3273238 w 3273238"/>
              <a:gd name="connsiteY2" fmla="*/ 3526409 h 3618965"/>
              <a:gd name="connsiteX3" fmla="*/ 3118338 w 3273238"/>
              <a:gd name="connsiteY3" fmla="*/ 3566238 h 3618965"/>
              <a:gd name="connsiteX4" fmla="*/ 2595295 w 3273238"/>
              <a:gd name="connsiteY4" fmla="*/ 3618965 h 3618965"/>
              <a:gd name="connsiteX5" fmla="*/ 0 w 3273238"/>
              <a:gd name="connsiteY5" fmla="*/ 1023670 h 3618965"/>
              <a:gd name="connsiteX6" fmla="*/ 203951 w 3273238"/>
              <a:gd name="connsiteY6" fmla="*/ 13464 h 3618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73238" h="3618965">
                <a:moveTo>
                  <a:pt x="210437" y="0"/>
                </a:moveTo>
                <a:lnTo>
                  <a:pt x="3273238" y="0"/>
                </a:lnTo>
                <a:lnTo>
                  <a:pt x="3273238" y="3526409"/>
                </a:lnTo>
                <a:lnTo>
                  <a:pt x="3118338" y="3566238"/>
                </a:lnTo>
                <a:cubicBezTo>
                  <a:pt x="2949390" y="3600810"/>
                  <a:pt x="2774463" y="3618965"/>
                  <a:pt x="2595295" y="3618965"/>
                </a:cubicBezTo>
                <a:cubicBezTo>
                  <a:pt x="1161953" y="3618965"/>
                  <a:pt x="0" y="2457012"/>
                  <a:pt x="0" y="1023670"/>
                </a:cubicBezTo>
                <a:cubicBezTo>
                  <a:pt x="0" y="665335"/>
                  <a:pt x="72622" y="323961"/>
                  <a:pt x="203951" y="1346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Graphic 10" descr="Books on Shelf">
            <a:extLst>
              <a:ext uri="{FF2B5EF4-FFF2-40B4-BE49-F238E27FC236}">
                <a16:creationId xmlns:a16="http://schemas.microsoft.com/office/drawing/2014/main" id="{18A239E6-97C0-4A74-8E7A-C9FD39A8C92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725024" y="327889"/>
            <a:ext cx="2260711" cy="226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989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583CD-B55C-476F-AF55-2E4D8DEFA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Refresher on Presentation Critique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8A8A9-B4EB-4E17-B2AB-6CA8854E2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450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4607F-E103-4E86-AFE9-2D9B9FF98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Order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0BD67-D3FC-4880-BEA3-E7CCDA17E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team has 15 mins + 5 mins Q&amp;A</a:t>
            </a:r>
          </a:p>
          <a:p>
            <a:r>
              <a:rPr lang="en-US"/>
              <a:t>Order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833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44781794_Research presentation_RVA_v3" id="{DF2794B4-2314-4F87-8639-5DCB9EEE28EE}" vid="{3B969E49-204F-4FF6-BD10-D26195B8D4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CA875DA-F9FD-4F83-A049-3B1027B542D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3C7D9E6-B0D9-433E-BD46-EB60F64F4DA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B2AB02E3-5ADF-4BF0-9C1B-35CDF3FE95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Research presentation</Template>
  <TotalTime>1</TotalTime>
  <Words>40</Words>
  <Application>Microsoft Office PowerPoint</Application>
  <PresentationFormat>Widescreen</PresentationFormat>
  <Paragraphs>7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Franklin Gothic Book</vt:lpstr>
      <vt:lpstr>Office Theme</vt:lpstr>
      <vt:lpstr>Presentation Day</vt:lpstr>
      <vt:lpstr>Refresher on Presentation Critique</vt:lpstr>
      <vt:lpstr>Presentation Order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Day</dc:title>
  <dc:creator>Nguyen, Mike (MU-Student)</dc:creator>
  <cp:lastModifiedBy>Nguyen, Mike (MU-Student)</cp:lastModifiedBy>
  <cp:revision>2</cp:revision>
  <dcterms:created xsi:type="dcterms:W3CDTF">2021-10-23T19:15:22Z</dcterms:created>
  <dcterms:modified xsi:type="dcterms:W3CDTF">2021-11-10T01:36:22Z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