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72" r:id="rId6"/>
    <p:sldId id="282" r:id="rId7"/>
    <p:sldId id="286" r:id="rId8"/>
    <p:sldId id="283" r:id="rId9"/>
    <p:sldId id="281" r:id="rId10"/>
    <p:sldId id="292" r:id="rId11"/>
    <p:sldId id="290" r:id="rId12"/>
    <p:sldId id="294" r:id="rId13"/>
    <p:sldId id="285" r:id="rId14"/>
    <p:sldId id="295" r:id="rId15"/>
    <p:sldId id="291" r:id="rId16"/>
    <p:sldId id="287" r:id="rId17"/>
    <p:sldId id="271" r:id="rId18"/>
    <p:sldId id="289" r:id="rId19"/>
    <p:sldId id="280" r:id="rId20"/>
    <p:sldId id="274" r:id="rId21"/>
    <p:sldId id="275" r:id="rId22"/>
    <p:sldId id="273" r:id="rId23"/>
    <p:sldId id="276" r:id="rId24"/>
    <p:sldId id="296" r:id="rId25"/>
    <p:sldId id="277" r:id="rId26"/>
    <p:sldId id="278" r:id="rId27"/>
    <p:sldId id="279" r:id="rId28"/>
    <p:sldId id="29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58569" autoAdjust="0"/>
  </p:normalViewPr>
  <p:slideViewPr>
    <p:cSldViewPr snapToGrid="0">
      <p:cViewPr varScale="1">
        <p:scale>
          <a:sx n="63" d="100"/>
          <a:sy n="63" d="100"/>
        </p:scale>
        <p:origin x="2232"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5-min snippet which basically means that at the end of every class about 5 minutes I will show you some of the most interesting (at least in my opinion) and state-of-the-art research methods in marketing and in various social science disciplines. Since I cannot teach you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And if you can have any new name for this section, I’d love to hear it. </a:t>
            </a:r>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a:p>
            <a:endParaRPr lang="en-US" dirty="0"/>
          </a:p>
          <a:p>
            <a:r>
              <a:rPr lang="en-US" dirty="0"/>
              <a:t>Marketing definition, its purpose, its process and a few examples of marketing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definition tied strictly to the marketing research process, which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So now you have the definition, process and purpose of marketing research, can you identify a marketing research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examples of marketing research </a:t>
            </a:r>
          </a:p>
          <a:p>
            <a:endParaRPr lang="en-US" dirty="0"/>
          </a:p>
          <a:p>
            <a:endParaRPr lang="en-US" dirty="0"/>
          </a:p>
          <a:p>
            <a:endParaRPr lang="en-US" dirty="0"/>
          </a:p>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r>
              <a:rPr lang="en-US" dirty="0"/>
              <a:t>I will say my target as a consumer, and you can tell me which agency first comes to your mind</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the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we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a:t>
            </a:r>
            <a:r>
              <a:rPr lang="en-US"/>
              <a:t>).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This is my first semester teaching this course. I hope I can learn as much about teaching as you guys learn about marketing research. 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Since this is my first marketing research class, there might some be typos or broken Links somewhere.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It would come in handy later when you want to refer back to these policies. </a:t>
            </a:r>
          </a:p>
          <a:p>
            <a:endParaRPr lang="en-US" dirty="0"/>
          </a:p>
          <a:p>
            <a:r>
              <a:rPr lang="en-US" dirty="0"/>
              <a:t>Everyday, you will receive attendance points just by being in class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And I will run a participation questions to let you familiarize  with </a:t>
            </a:r>
            <a:r>
              <a:rPr lang="en-US" dirty="0" err="1"/>
              <a:t>iclicker</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a:t>
            </a:r>
          </a:p>
          <a:p>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72965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8/22/2021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8/22/2021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8/22/2021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8/22/2021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8/22/2021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8/22/2021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8/22/2021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8/22/2021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8/22/2021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8/22/2021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8/22/2021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8/22/2021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jp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jpe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265634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quizzes </a:t>
            </a:r>
          </a:p>
          <a:p>
            <a:r>
              <a:rPr lang="en-US" sz="2200" dirty="0"/>
              <a:t>30 questions in 1 hour and 15 mins</a:t>
            </a:r>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257982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105634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What is marketing</a:t>
            </a:r>
            <a:br>
              <a:rPr lang="en-US" sz="6100" kern="1200" dirty="0">
                <a:solidFill>
                  <a:schemeClr val="tx1"/>
                </a:solidFill>
                <a:latin typeface="+mj-lt"/>
                <a:ea typeface="+mj-ea"/>
                <a:cs typeface="+mj-cs"/>
              </a:rPr>
            </a:br>
            <a:r>
              <a:rPr lang="en-US" sz="6100" kern="1200" dirty="0">
                <a:solidFill>
                  <a:schemeClr val="tx1"/>
                </a:solidFill>
                <a:latin typeface="+mj-lt"/>
                <a:ea typeface="+mj-ea"/>
                <a:cs typeface="+mj-cs"/>
              </a:rPr>
              <a:t>research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15</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395444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63346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94385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4047214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20</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a:xfrm>
            <a:off x="804672" y="640080"/>
            <a:ext cx="3282696" cy="5257800"/>
          </a:xfrm>
        </p:spPr>
        <p:txBody>
          <a:bodyPr>
            <a:normAutofit/>
          </a:bodyPr>
          <a:lstStyle/>
          <a:p>
            <a:r>
              <a:rPr lang="en-US">
                <a:solidFill>
                  <a:schemeClr val="bg1"/>
                </a:solidFill>
              </a:rPr>
              <a:t>iClicker question </a:t>
            </a:r>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a:xfrm>
            <a:off x="5358384" y="640081"/>
            <a:ext cx="6024654" cy="5257800"/>
          </a:xfrm>
        </p:spPr>
        <p:txBody>
          <a:bodyPr anchor="ctr">
            <a:normAutofit/>
          </a:bodyPr>
          <a:lstStyle/>
          <a:p>
            <a:pPr marL="0" indent="0">
              <a:buNone/>
            </a:pPr>
            <a:r>
              <a:rPr lang="en-US" sz="2400"/>
              <a:t>Which of the following questions can be addressed by utilizing marketing research?</a:t>
            </a:r>
          </a:p>
          <a:p>
            <a:pPr marL="0" indent="0">
              <a:buNone/>
            </a:pPr>
            <a:endParaRPr lang="en-US" sz="2400"/>
          </a:p>
          <a:p>
            <a:r>
              <a:rPr lang="en-US" sz="2400"/>
              <a:t>What percentage of our target market remembers our brand name? </a:t>
            </a:r>
          </a:p>
          <a:p>
            <a:r>
              <a:rPr lang="en-US" sz="2400"/>
              <a:t>What kinds of financial firms use our services? </a:t>
            </a:r>
          </a:p>
          <a:p>
            <a:r>
              <a:rPr lang="en-US" sz="2400"/>
              <a:t>What is our reputation with government regulatory agencies? </a:t>
            </a:r>
          </a:p>
          <a:p>
            <a:r>
              <a:rPr lang="en-US" sz="240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40817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2, 3</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2120122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2" r="2"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1031"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25</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18310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9:30 AM – 10:30 AM (MW)</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634547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2CC2EA3-F811-4046-8F59-113FFACFC22A}"/>
              </a:ext>
            </a:extLst>
          </p:cNvPr>
          <p:cNvPicPr>
            <a:picLocks noChangeAspect="1"/>
          </p:cNvPicPr>
          <p:nvPr/>
        </p:nvPicPr>
        <p:blipFill>
          <a:blip r:embed="rId3"/>
          <a:stretch>
            <a:fillRect/>
          </a:stretch>
        </p:blipFill>
        <p:spPr>
          <a:xfrm>
            <a:off x="4654296" y="646675"/>
            <a:ext cx="7214616" cy="5537217"/>
          </a:xfrm>
          <a:prstGeom prst="rect">
            <a:avLst/>
          </a:prstGeom>
        </p:spPr>
      </p:pic>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7896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741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2"/>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4110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31F731A-5CAF-4D1D-AAC5-AF2241CC8DD5}"/>
              </a:ext>
            </a:extLst>
          </p:cNvPr>
          <p:cNvPicPr>
            <a:picLocks noChangeAspect="1"/>
          </p:cNvPicPr>
          <p:nvPr/>
        </p:nvPicPr>
        <p:blipFill>
          <a:blip r:embed="rId3"/>
          <a:stretch>
            <a:fillRect/>
          </a:stretch>
        </p:blipFill>
        <p:spPr>
          <a:xfrm>
            <a:off x="4654296" y="664712"/>
            <a:ext cx="7214616" cy="5501143"/>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86533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1667</TotalTime>
  <Words>2584</Words>
  <Application>Microsoft Office PowerPoint</Application>
  <PresentationFormat>Widescreen</PresentationFormat>
  <Paragraphs>315</Paragraphs>
  <Slides>26</Slides>
  <Notes>22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Franklin Gothic Book</vt:lpstr>
      <vt:lpstr>Office Theme</vt:lpstr>
      <vt:lpstr>Introduction to Marketing Research</vt:lpstr>
      <vt:lpstr>Agenda</vt:lpstr>
      <vt:lpstr>Instructor Bio</vt:lpstr>
      <vt:lpstr>Syllabus </vt:lpstr>
      <vt:lpstr>Attendance, Participation points, and  Professionalism</vt:lpstr>
      <vt:lpstr>IClicker Reef</vt:lpstr>
      <vt:lpstr>Assignments</vt:lpstr>
      <vt:lpstr>Weekly Quizzes</vt:lpstr>
      <vt:lpstr>Case Dicussion</vt:lpstr>
      <vt:lpstr>Group Term Project</vt:lpstr>
      <vt:lpstr>Exams</vt:lpstr>
      <vt:lpstr>Covid </vt:lpstr>
      <vt:lpstr>5-min Snippet</vt:lpstr>
      <vt:lpstr>Outline of content</vt:lpstr>
      <vt:lpstr>What is marketing research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U.S. News Example</vt:lpstr>
      <vt:lpstr>Recap &amp; Next</vt:lpstr>
      <vt:lpstr>5-min snippet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34</cp:revision>
  <dcterms:created xsi:type="dcterms:W3CDTF">2021-05-31T01:16:42Z</dcterms:created>
  <dcterms:modified xsi:type="dcterms:W3CDTF">2021-08-23T12:29:15Z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