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256" r:id="rId5"/>
    <p:sldId id="271" r:id="rId6"/>
    <p:sldId id="272" r:id="rId7"/>
    <p:sldId id="304" r:id="rId8"/>
    <p:sldId id="305" r:id="rId9"/>
    <p:sldId id="306" r:id="rId10"/>
    <p:sldId id="282" r:id="rId11"/>
    <p:sldId id="283" r:id="rId12"/>
    <p:sldId id="307" r:id="rId13"/>
    <p:sldId id="308" r:id="rId14"/>
    <p:sldId id="325" r:id="rId15"/>
    <p:sldId id="326" r:id="rId16"/>
    <p:sldId id="327" r:id="rId17"/>
    <p:sldId id="328" r:id="rId18"/>
    <p:sldId id="329" r:id="rId19"/>
    <p:sldId id="324" r:id="rId20"/>
    <p:sldId id="311" r:id="rId21"/>
    <p:sldId id="312" r:id="rId22"/>
    <p:sldId id="313" r:id="rId23"/>
    <p:sldId id="274" r:id="rId24"/>
    <p:sldId id="314" r:id="rId25"/>
    <p:sldId id="315" r:id="rId26"/>
    <p:sldId id="317" r:id="rId27"/>
    <p:sldId id="316" r:id="rId28"/>
    <p:sldId id="318" r:id="rId29"/>
    <p:sldId id="319" r:id="rId30"/>
    <p:sldId id="320" r:id="rId31"/>
    <p:sldId id="321" r:id="rId32"/>
    <p:sldId id="322" r:id="rId33"/>
    <p:sldId id="275" r:id="rId34"/>
    <p:sldId id="276" r:id="rId35"/>
    <p:sldId id="284" r:id="rId36"/>
    <p:sldId id="285" r:id="rId37"/>
    <p:sldId id="286" r:id="rId38"/>
    <p:sldId id="310"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23" r:id="rId56"/>
    <p:sldId id="30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72876" autoAdjust="0"/>
  </p:normalViewPr>
  <p:slideViewPr>
    <p:cSldViewPr snapToGrid="0">
      <p:cViewPr varScale="1">
        <p:scale>
          <a:sx n="79" d="100"/>
          <a:sy n="79" d="100"/>
        </p:scale>
        <p:origin x="157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1.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12.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60FE3E-A0A8-4286-9778-D8747BF1EE16}" type="doc">
      <dgm:prSet loTypeId="urn:microsoft.com/office/officeart/2016/7/layout/RepeatingBendingProcessNew" loCatId="process" qsTypeId="urn:microsoft.com/office/officeart/2005/8/quickstyle/simple5" qsCatId="simple" csTypeId="urn:microsoft.com/office/officeart/2005/8/colors/colorful2" csCatId="colorful"/>
      <dgm:spPr/>
      <dgm:t>
        <a:bodyPr/>
        <a:lstStyle/>
        <a:p>
          <a:endParaRPr lang="en-US"/>
        </a:p>
      </dgm:t>
    </dgm:pt>
    <dgm:pt modelId="{256236E4-8553-4F28-B337-C67192F6DE35}">
      <dgm:prSet/>
      <dgm:spPr/>
      <dgm:t>
        <a:bodyPr/>
        <a:lstStyle/>
        <a:p>
          <a:r>
            <a:rPr lang="en-US"/>
            <a:t>Step 1: Establish Need </a:t>
          </a:r>
        </a:p>
      </dgm:t>
    </dgm:pt>
    <dgm:pt modelId="{B576454D-737A-442B-891B-AD254B472130}" type="parTrans" cxnId="{18B147BF-48B6-442B-B238-17AB84733A33}">
      <dgm:prSet/>
      <dgm:spPr/>
      <dgm:t>
        <a:bodyPr/>
        <a:lstStyle/>
        <a:p>
          <a:endParaRPr lang="en-US"/>
        </a:p>
      </dgm:t>
    </dgm:pt>
    <dgm:pt modelId="{C3269D3C-CDBE-444C-952E-A1DC850F4768}" type="sibTrans" cxnId="{18B147BF-48B6-442B-B238-17AB84733A33}">
      <dgm:prSet/>
      <dgm:spPr/>
      <dgm:t>
        <a:bodyPr/>
        <a:lstStyle/>
        <a:p>
          <a:endParaRPr lang="en-US"/>
        </a:p>
      </dgm:t>
    </dgm:pt>
    <dgm:pt modelId="{E27659A8-B148-43D5-8ECB-D32897B60CB4}">
      <dgm:prSet/>
      <dgm:spPr/>
      <dgm:t>
        <a:bodyPr/>
        <a:lstStyle/>
        <a:p>
          <a:r>
            <a:rPr lang="en-US"/>
            <a:t>Step 2: Define a Problem </a:t>
          </a:r>
        </a:p>
      </dgm:t>
    </dgm:pt>
    <dgm:pt modelId="{932C0EDC-4436-4D96-9C26-B0839CBA91E1}" type="parTrans" cxnId="{11C64C08-09D9-4EA3-9909-0E04D4C2A0BA}">
      <dgm:prSet/>
      <dgm:spPr/>
      <dgm:t>
        <a:bodyPr/>
        <a:lstStyle/>
        <a:p>
          <a:endParaRPr lang="en-US"/>
        </a:p>
      </dgm:t>
    </dgm:pt>
    <dgm:pt modelId="{20B4E16F-9C60-4C57-9F1E-A6C2A0CB3BE2}" type="sibTrans" cxnId="{11C64C08-09D9-4EA3-9909-0E04D4C2A0BA}">
      <dgm:prSet/>
      <dgm:spPr/>
      <dgm:t>
        <a:bodyPr/>
        <a:lstStyle/>
        <a:p>
          <a:endParaRPr lang="en-US"/>
        </a:p>
      </dgm:t>
    </dgm:pt>
    <dgm:pt modelId="{4A0D8F5C-F0CC-47B9-BC0A-CFAAA44D735D}">
      <dgm:prSet/>
      <dgm:spPr/>
      <dgm:t>
        <a:bodyPr/>
        <a:lstStyle/>
        <a:p>
          <a:r>
            <a:rPr lang="en-US"/>
            <a:t>Step 3: Research Objectives</a:t>
          </a:r>
        </a:p>
      </dgm:t>
    </dgm:pt>
    <dgm:pt modelId="{6BC12AA7-EBAE-4710-9A92-594DB199F3B6}" type="parTrans" cxnId="{2712B84C-1707-4CA9-85EF-572DE7D11EBD}">
      <dgm:prSet/>
      <dgm:spPr/>
      <dgm:t>
        <a:bodyPr/>
        <a:lstStyle/>
        <a:p>
          <a:endParaRPr lang="en-US"/>
        </a:p>
      </dgm:t>
    </dgm:pt>
    <dgm:pt modelId="{61D38674-C2CE-466F-AA1F-43F621853408}" type="sibTrans" cxnId="{2712B84C-1707-4CA9-85EF-572DE7D11EBD}">
      <dgm:prSet/>
      <dgm:spPr/>
      <dgm:t>
        <a:bodyPr/>
        <a:lstStyle/>
        <a:p>
          <a:endParaRPr lang="en-US"/>
        </a:p>
      </dgm:t>
    </dgm:pt>
    <dgm:pt modelId="{53868ED8-141F-4A30-A6C2-862D27602D59}">
      <dgm:prSet/>
      <dgm:spPr/>
      <dgm:t>
        <a:bodyPr/>
        <a:lstStyle/>
        <a:p>
          <a:r>
            <a:rPr lang="en-US"/>
            <a:t>Step 4: Determine Design </a:t>
          </a:r>
        </a:p>
      </dgm:t>
    </dgm:pt>
    <dgm:pt modelId="{C0D32AF8-B6D1-4529-8696-F0816C9A4849}" type="parTrans" cxnId="{FDA862FA-926B-4965-BDA9-4AEA7FF23DB2}">
      <dgm:prSet/>
      <dgm:spPr/>
      <dgm:t>
        <a:bodyPr/>
        <a:lstStyle/>
        <a:p>
          <a:endParaRPr lang="en-US"/>
        </a:p>
      </dgm:t>
    </dgm:pt>
    <dgm:pt modelId="{2862B4E1-C76A-4C32-897D-2B6F9D22BE31}" type="sibTrans" cxnId="{FDA862FA-926B-4965-BDA9-4AEA7FF23DB2}">
      <dgm:prSet/>
      <dgm:spPr/>
      <dgm:t>
        <a:bodyPr/>
        <a:lstStyle/>
        <a:p>
          <a:endParaRPr lang="en-US"/>
        </a:p>
      </dgm:t>
    </dgm:pt>
    <dgm:pt modelId="{03DB83DA-1CEE-4BB6-8513-5F49B3D96B8F}">
      <dgm:prSet/>
      <dgm:spPr/>
      <dgm:t>
        <a:bodyPr/>
        <a:lstStyle/>
        <a:p>
          <a:r>
            <a:rPr lang="en-US"/>
            <a:t>Step 5: Identify Information Sources </a:t>
          </a:r>
        </a:p>
      </dgm:t>
    </dgm:pt>
    <dgm:pt modelId="{14010F9B-A460-4FE6-A384-B4E64938569F}" type="parTrans" cxnId="{4DB419F5-6D5C-46E7-9308-B26A91FC78E2}">
      <dgm:prSet/>
      <dgm:spPr/>
      <dgm:t>
        <a:bodyPr/>
        <a:lstStyle/>
        <a:p>
          <a:endParaRPr lang="en-US"/>
        </a:p>
      </dgm:t>
    </dgm:pt>
    <dgm:pt modelId="{6C72F123-19A6-457C-B21E-D6D01C4710F0}" type="sibTrans" cxnId="{4DB419F5-6D5C-46E7-9308-B26A91FC78E2}">
      <dgm:prSet/>
      <dgm:spPr/>
      <dgm:t>
        <a:bodyPr/>
        <a:lstStyle/>
        <a:p>
          <a:endParaRPr lang="en-US"/>
        </a:p>
      </dgm:t>
    </dgm:pt>
    <dgm:pt modelId="{D7C384FE-D812-46DF-98A4-6B9EDBDDA1D3}">
      <dgm:prSet/>
      <dgm:spPr/>
      <dgm:t>
        <a:bodyPr/>
        <a:lstStyle/>
        <a:p>
          <a:r>
            <a:rPr lang="en-US"/>
            <a:t>Step 6: Decide Data Collection Method </a:t>
          </a:r>
        </a:p>
      </dgm:t>
    </dgm:pt>
    <dgm:pt modelId="{152FDDEA-EE31-4E47-B9F8-8F0853226E8A}" type="parTrans" cxnId="{6D20DDA1-B2E4-4EFE-BCD5-E82DE9A9BE55}">
      <dgm:prSet/>
      <dgm:spPr/>
      <dgm:t>
        <a:bodyPr/>
        <a:lstStyle/>
        <a:p>
          <a:endParaRPr lang="en-US"/>
        </a:p>
      </dgm:t>
    </dgm:pt>
    <dgm:pt modelId="{DB67AA42-6E4B-40F4-A7C6-0C0D129079B0}" type="sibTrans" cxnId="{6D20DDA1-B2E4-4EFE-BCD5-E82DE9A9BE55}">
      <dgm:prSet/>
      <dgm:spPr/>
      <dgm:t>
        <a:bodyPr/>
        <a:lstStyle/>
        <a:p>
          <a:endParaRPr lang="en-US"/>
        </a:p>
      </dgm:t>
    </dgm:pt>
    <dgm:pt modelId="{284EDBFF-0925-42AC-BE8D-CE421D354AE7}">
      <dgm:prSet/>
      <dgm:spPr/>
      <dgm:t>
        <a:bodyPr/>
        <a:lstStyle/>
        <a:p>
          <a:r>
            <a:rPr lang="en-US"/>
            <a:t>Step 7: Design Questionnaire </a:t>
          </a:r>
        </a:p>
      </dgm:t>
    </dgm:pt>
    <dgm:pt modelId="{521BCC2D-C7E2-415E-B470-B5284F53A8C2}" type="parTrans" cxnId="{B6876229-C5E0-42F8-9CDE-A32710B57B5B}">
      <dgm:prSet/>
      <dgm:spPr/>
      <dgm:t>
        <a:bodyPr/>
        <a:lstStyle/>
        <a:p>
          <a:endParaRPr lang="en-US"/>
        </a:p>
      </dgm:t>
    </dgm:pt>
    <dgm:pt modelId="{4E1EB446-EC00-4C6A-9081-1DE8EEAC81A1}" type="sibTrans" cxnId="{B6876229-C5E0-42F8-9CDE-A32710B57B5B}">
      <dgm:prSet/>
      <dgm:spPr/>
      <dgm:t>
        <a:bodyPr/>
        <a:lstStyle/>
        <a:p>
          <a:endParaRPr lang="en-US"/>
        </a:p>
      </dgm:t>
    </dgm:pt>
    <dgm:pt modelId="{C177527E-3F73-4480-BD46-10C01E95D4D6}">
      <dgm:prSet/>
      <dgm:spPr/>
      <dgm:t>
        <a:bodyPr/>
        <a:lstStyle/>
        <a:p>
          <a:r>
            <a:rPr lang="en-US"/>
            <a:t>Step 8: Determine Sample Plan and Size </a:t>
          </a:r>
        </a:p>
      </dgm:t>
    </dgm:pt>
    <dgm:pt modelId="{400B6B2B-8BB9-442C-931C-7004DF444BC2}" type="parTrans" cxnId="{E3A482A9-B2BA-4A36-833D-7D07C7CA9A46}">
      <dgm:prSet/>
      <dgm:spPr/>
      <dgm:t>
        <a:bodyPr/>
        <a:lstStyle/>
        <a:p>
          <a:endParaRPr lang="en-US"/>
        </a:p>
      </dgm:t>
    </dgm:pt>
    <dgm:pt modelId="{2575B40F-DD29-4E99-A131-446B766EDC87}" type="sibTrans" cxnId="{E3A482A9-B2BA-4A36-833D-7D07C7CA9A46}">
      <dgm:prSet/>
      <dgm:spPr/>
      <dgm:t>
        <a:bodyPr/>
        <a:lstStyle/>
        <a:p>
          <a:endParaRPr lang="en-US"/>
        </a:p>
      </dgm:t>
    </dgm:pt>
    <dgm:pt modelId="{155EC74B-AC5F-401F-B913-4299AFC5CC18}">
      <dgm:prSet/>
      <dgm:spPr/>
      <dgm:t>
        <a:bodyPr/>
        <a:lstStyle/>
        <a:p>
          <a:r>
            <a:rPr lang="en-US"/>
            <a:t>Step 9: Collect Data</a:t>
          </a:r>
        </a:p>
      </dgm:t>
    </dgm:pt>
    <dgm:pt modelId="{1B629D91-6BAA-46B7-B86D-B4039E3E938D}" type="parTrans" cxnId="{F676F90B-293C-459D-929A-5DA2C7358EA9}">
      <dgm:prSet/>
      <dgm:spPr/>
      <dgm:t>
        <a:bodyPr/>
        <a:lstStyle/>
        <a:p>
          <a:endParaRPr lang="en-US"/>
        </a:p>
      </dgm:t>
    </dgm:pt>
    <dgm:pt modelId="{36AD262E-97E6-437D-AD77-952463A15516}" type="sibTrans" cxnId="{F676F90B-293C-459D-929A-5DA2C7358EA9}">
      <dgm:prSet/>
      <dgm:spPr/>
      <dgm:t>
        <a:bodyPr/>
        <a:lstStyle/>
        <a:p>
          <a:endParaRPr lang="en-US"/>
        </a:p>
      </dgm:t>
    </dgm:pt>
    <dgm:pt modelId="{1A82421A-A43A-49A8-95D9-57FD0B519149}">
      <dgm:prSet/>
      <dgm:spPr/>
      <dgm:t>
        <a:bodyPr/>
        <a:lstStyle/>
        <a:p>
          <a:r>
            <a:rPr lang="en-US"/>
            <a:t>Step 10: Analyze Data</a:t>
          </a:r>
        </a:p>
      </dgm:t>
    </dgm:pt>
    <dgm:pt modelId="{214F6B41-B0F3-47DC-AFDD-03FD5AF8A7C4}" type="parTrans" cxnId="{73E07B65-1E33-468B-8339-AADEC8BD7016}">
      <dgm:prSet/>
      <dgm:spPr/>
      <dgm:t>
        <a:bodyPr/>
        <a:lstStyle/>
        <a:p>
          <a:endParaRPr lang="en-US"/>
        </a:p>
      </dgm:t>
    </dgm:pt>
    <dgm:pt modelId="{E902E1AD-EEEC-4B6B-84CF-E9A8617CA655}" type="sibTrans" cxnId="{73E07B65-1E33-468B-8339-AADEC8BD7016}">
      <dgm:prSet/>
      <dgm:spPr/>
      <dgm:t>
        <a:bodyPr/>
        <a:lstStyle/>
        <a:p>
          <a:endParaRPr lang="en-US"/>
        </a:p>
      </dgm:t>
    </dgm:pt>
    <dgm:pt modelId="{82173EA4-F5C1-4F3F-8255-0E9E0D16FA9A}">
      <dgm:prSet/>
      <dgm:spPr/>
      <dgm:t>
        <a:bodyPr/>
        <a:lstStyle/>
        <a:p>
          <a:r>
            <a:rPr lang="en-US"/>
            <a:t>Step 11: Write and Present Report</a:t>
          </a:r>
        </a:p>
      </dgm:t>
    </dgm:pt>
    <dgm:pt modelId="{DA7AD63D-3B74-4907-A9A7-9F7DD7950370}" type="parTrans" cxnId="{1875593E-94E3-447A-8831-8262BECB51BB}">
      <dgm:prSet/>
      <dgm:spPr/>
      <dgm:t>
        <a:bodyPr/>
        <a:lstStyle/>
        <a:p>
          <a:endParaRPr lang="en-US"/>
        </a:p>
      </dgm:t>
    </dgm:pt>
    <dgm:pt modelId="{0F5E5680-B07B-41B1-9676-9D7B31E64DB5}" type="sibTrans" cxnId="{1875593E-94E3-447A-8831-8262BECB51BB}">
      <dgm:prSet/>
      <dgm:spPr/>
      <dgm:t>
        <a:bodyPr/>
        <a:lstStyle/>
        <a:p>
          <a:endParaRPr lang="en-US"/>
        </a:p>
      </dgm:t>
    </dgm:pt>
    <dgm:pt modelId="{CEADD25B-625C-40B0-BB7A-42DF8219AC27}" type="pres">
      <dgm:prSet presAssocID="{E360FE3E-A0A8-4286-9778-D8747BF1EE16}" presName="Name0" presStyleCnt="0">
        <dgm:presLayoutVars>
          <dgm:dir/>
          <dgm:resizeHandles val="exact"/>
        </dgm:presLayoutVars>
      </dgm:prSet>
      <dgm:spPr/>
    </dgm:pt>
    <dgm:pt modelId="{BB982FC9-D537-4334-A8E4-5528BBDBB213}" type="pres">
      <dgm:prSet presAssocID="{256236E4-8553-4F28-B337-C67192F6DE35}" presName="node" presStyleLbl="node1" presStyleIdx="0" presStyleCnt="11">
        <dgm:presLayoutVars>
          <dgm:bulletEnabled val="1"/>
        </dgm:presLayoutVars>
      </dgm:prSet>
      <dgm:spPr/>
    </dgm:pt>
    <dgm:pt modelId="{78CED64E-1F36-437F-9CB0-53F07AE341F6}" type="pres">
      <dgm:prSet presAssocID="{C3269D3C-CDBE-444C-952E-A1DC850F4768}" presName="sibTrans" presStyleLbl="sibTrans1D1" presStyleIdx="0" presStyleCnt="10"/>
      <dgm:spPr/>
    </dgm:pt>
    <dgm:pt modelId="{4F6F5648-2E73-47ED-8D86-7B2559B54CD1}" type="pres">
      <dgm:prSet presAssocID="{C3269D3C-CDBE-444C-952E-A1DC850F4768}" presName="connectorText" presStyleLbl="sibTrans1D1" presStyleIdx="0" presStyleCnt="10"/>
      <dgm:spPr/>
    </dgm:pt>
    <dgm:pt modelId="{4F02792C-8BD0-4425-808E-3762B8D1C628}" type="pres">
      <dgm:prSet presAssocID="{E27659A8-B148-43D5-8ECB-D32897B60CB4}" presName="node" presStyleLbl="node1" presStyleIdx="1" presStyleCnt="11">
        <dgm:presLayoutVars>
          <dgm:bulletEnabled val="1"/>
        </dgm:presLayoutVars>
      </dgm:prSet>
      <dgm:spPr/>
    </dgm:pt>
    <dgm:pt modelId="{73B6BB23-65A9-4B86-A8D0-86FFDC844109}" type="pres">
      <dgm:prSet presAssocID="{20B4E16F-9C60-4C57-9F1E-A6C2A0CB3BE2}" presName="sibTrans" presStyleLbl="sibTrans1D1" presStyleIdx="1" presStyleCnt="10"/>
      <dgm:spPr/>
    </dgm:pt>
    <dgm:pt modelId="{A784464F-D861-4825-996F-6F08DD75D6FF}" type="pres">
      <dgm:prSet presAssocID="{20B4E16F-9C60-4C57-9F1E-A6C2A0CB3BE2}" presName="connectorText" presStyleLbl="sibTrans1D1" presStyleIdx="1" presStyleCnt="10"/>
      <dgm:spPr/>
    </dgm:pt>
    <dgm:pt modelId="{F2CEBCDA-EFEC-4A8B-9D8E-CB145ECACCD3}" type="pres">
      <dgm:prSet presAssocID="{4A0D8F5C-F0CC-47B9-BC0A-CFAAA44D735D}" presName="node" presStyleLbl="node1" presStyleIdx="2" presStyleCnt="11">
        <dgm:presLayoutVars>
          <dgm:bulletEnabled val="1"/>
        </dgm:presLayoutVars>
      </dgm:prSet>
      <dgm:spPr/>
    </dgm:pt>
    <dgm:pt modelId="{362E8A91-5087-4519-98E5-041F394A7C20}" type="pres">
      <dgm:prSet presAssocID="{61D38674-C2CE-466F-AA1F-43F621853408}" presName="sibTrans" presStyleLbl="sibTrans1D1" presStyleIdx="2" presStyleCnt="10"/>
      <dgm:spPr/>
    </dgm:pt>
    <dgm:pt modelId="{803A180B-23D8-48CB-8E63-F93FA1A662D1}" type="pres">
      <dgm:prSet presAssocID="{61D38674-C2CE-466F-AA1F-43F621853408}" presName="connectorText" presStyleLbl="sibTrans1D1" presStyleIdx="2" presStyleCnt="10"/>
      <dgm:spPr/>
    </dgm:pt>
    <dgm:pt modelId="{7B032ED5-92B2-4A9B-90F8-2431D902B1E6}" type="pres">
      <dgm:prSet presAssocID="{53868ED8-141F-4A30-A6C2-862D27602D59}" presName="node" presStyleLbl="node1" presStyleIdx="3" presStyleCnt="11">
        <dgm:presLayoutVars>
          <dgm:bulletEnabled val="1"/>
        </dgm:presLayoutVars>
      </dgm:prSet>
      <dgm:spPr/>
    </dgm:pt>
    <dgm:pt modelId="{E3E02A7C-B6FC-4CCC-9A1D-11DE5D291075}" type="pres">
      <dgm:prSet presAssocID="{2862B4E1-C76A-4C32-897D-2B6F9D22BE31}" presName="sibTrans" presStyleLbl="sibTrans1D1" presStyleIdx="3" presStyleCnt="10"/>
      <dgm:spPr/>
    </dgm:pt>
    <dgm:pt modelId="{0C473EBD-862F-4382-A814-AEC136EE0FDF}" type="pres">
      <dgm:prSet presAssocID="{2862B4E1-C76A-4C32-897D-2B6F9D22BE31}" presName="connectorText" presStyleLbl="sibTrans1D1" presStyleIdx="3" presStyleCnt="10"/>
      <dgm:spPr/>
    </dgm:pt>
    <dgm:pt modelId="{8C24D158-8149-4600-87C3-139099BB5CAD}" type="pres">
      <dgm:prSet presAssocID="{03DB83DA-1CEE-4BB6-8513-5F49B3D96B8F}" presName="node" presStyleLbl="node1" presStyleIdx="4" presStyleCnt="11">
        <dgm:presLayoutVars>
          <dgm:bulletEnabled val="1"/>
        </dgm:presLayoutVars>
      </dgm:prSet>
      <dgm:spPr/>
    </dgm:pt>
    <dgm:pt modelId="{9D011E52-D0FD-46AD-A416-1CD2CC6A0049}" type="pres">
      <dgm:prSet presAssocID="{6C72F123-19A6-457C-B21E-D6D01C4710F0}" presName="sibTrans" presStyleLbl="sibTrans1D1" presStyleIdx="4" presStyleCnt="10"/>
      <dgm:spPr/>
    </dgm:pt>
    <dgm:pt modelId="{EEC8B375-8D37-4DB7-8056-C9DAB91809D6}" type="pres">
      <dgm:prSet presAssocID="{6C72F123-19A6-457C-B21E-D6D01C4710F0}" presName="connectorText" presStyleLbl="sibTrans1D1" presStyleIdx="4" presStyleCnt="10"/>
      <dgm:spPr/>
    </dgm:pt>
    <dgm:pt modelId="{2FC5B308-2861-48C1-A8D2-BF08D276AECD}" type="pres">
      <dgm:prSet presAssocID="{D7C384FE-D812-46DF-98A4-6B9EDBDDA1D3}" presName="node" presStyleLbl="node1" presStyleIdx="5" presStyleCnt="11">
        <dgm:presLayoutVars>
          <dgm:bulletEnabled val="1"/>
        </dgm:presLayoutVars>
      </dgm:prSet>
      <dgm:spPr/>
    </dgm:pt>
    <dgm:pt modelId="{525C4D53-1254-4B80-8CA0-F464EE0C9790}" type="pres">
      <dgm:prSet presAssocID="{DB67AA42-6E4B-40F4-A7C6-0C0D129079B0}" presName="sibTrans" presStyleLbl="sibTrans1D1" presStyleIdx="5" presStyleCnt="10"/>
      <dgm:spPr/>
    </dgm:pt>
    <dgm:pt modelId="{73265E51-EACB-4A08-B97E-774F64B5789D}" type="pres">
      <dgm:prSet presAssocID="{DB67AA42-6E4B-40F4-A7C6-0C0D129079B0}" presName="connectorText" presStyleLbl="sibTrans1D1" presStyleIdx="5" presStyleCnt="10"/>
      <dgm:spPr/>
    </dgm:pt>
    <dgm:pt modelId="{6B588A7A-AC7F-4443-B7E5-337FC626DD9E}" type="pres">
      <dgm:prSet presAssocID="{284EDBFF-0925-42AC-BE8D-CE421D354AE7}" presName="node" presStyleLbl="node1" presStyleIdx="6" presStyleCnt="11">
        <dgm:presLayoutVars>
          <dgm:bulletEnabled val="1"/>
        </dgm:presLayoutVars>
      </dgm:prSet>
      <dgm:spPr/>
    </dgm:pt>
    <dgm:pt modelId="{DA7C0631-29AA-4834-A817-7D5E0694CB73}" type="pres">
      <dgm:prSet presAssocID="{4E1EB446-EC00-4C6A-9081-1DE8EEAC81A1}" presName="sibTrans" presStyleLbl="sibTrans1D1" presStyleIdx="6" presStyleCnt="10"/>
      <dgm:spPr/>
    </dgm:pt>
    <dgm:pt modelId="{DCBB3E34-592A-48A8-AD40-CB7A8B51F647}" type="pres">
      <dgm:prSet presAssocID="{4E1EB446-EC00-4C6A-9081-1DE8EEAC81A1}" presName="connectorText" presStyleLbl="sibTrans1D1" presStyleIdx="6" presStyleCnt="10"/>
      <dgm:spPr/>
    </dgm:pt>
    <dgm:pt modelId="{C50D4A7B-7E76-43FF-B68E-FA33722716B4}" type="pres">
      <dgm:prSet presAssocID="{C177527E-3F73-4480-BD46-10C01E95D4D6}" presName="node" presStyleLbl="node1" presStyleIdx="7" presStyleCnt="11">
        <dgm:presLayoutVars>
          <dgm:bulletEnabled val="1"/>
        </dgm:presLayoutVars>
      </dgm:prSet>
      <dgm:spPr/>
    </dgm:pt>
    <dgm:pt modelId="{96CDAD48-32CA-4E81-9056-837608A825CC}" type="pres">
      <dgm:prSet presAssocID="{2575B40F-DD29-4E99-A131-446B766EDC87}" presName="sibTrans" presStyleLbl="sibTrans1D1" presStyleIdx="7" presStyleCnt="10"/>
      <dgm:spPr/>
    </dgm:pt>
    <dgm:pt modelId="{CBCA6998-D116-43C4-BD52-835FB93E609A}" type="pres">
      <dgm:prSet presAssocID="{2575B40F-DD29-4E99-A131-446B766EDC87}" presName="connectorText" presStyleLbl="sibTrans1D1" presStyleIdx="7" presStyleCnt="10"/>
      <dgm:spPr/>
    </dgm:pt>
    <dgm:pt modelId="{4B46D26D-36A5-459F-8DB2-E4F5F08FC7DE}" type="pres">
      <dgm:prSet presAssocID="{155EC74B-AC5F-401F-B913-4299AFC5CC18}" presName="node" presStyleLbl="node1" presStyleIdx="8" presStyleCnt="11">
        <dgm:presLayoutVars>
          <dgm:bulletEnabled val="1"/>
        </dgm:presLayoutVars>
      </dgm:prSet>
      <dgm:spPr/>
    </dgm:pt>
    <dgm:pt modelId="{0C65C9C2-181E-4F25-9055-6CC8A0D35E69}" type="pres">
      <dgm:prSet presAssocID="{36AD262E-97E6-437D-AD77-952463A15516}" presName="sibTrans" presStyleLbl="sibTrans1D1" presStyleIdx="8" presStyleCnt="10"/>
      <dgm:spPr/>
    </dgm:pt>
    <dgm:pt modelId="{9EC61B31-9DB8-4D68-AD68-A5A4E094CB56}" type="pres">
      <dgm:prSet presAssocID="{36AD262E-97E6-437D-AD77-952463A15516}" presName="connectorText" presStyleLbl="sibTrans1D1" presStyleIdx="8" presStyleCnt="10"/>
      <dgm:spPr/>
    </dgm:pt>
    <dgm:pt modelId="{4E35114F-FE6C-4E57-999F-2C2852E5D30E}" type="pres">
      <dgm:prSet presAssocID="{1A82421A-A43A-49A8-95D9-57FD0B519149}" presName="node" presStyleLbl="node1" presStyleIdx="9" presStyleCnt="11">
        <dgm:presLayoutVars>
          <dgm:bulletEnabled val="1"/>
        </dgm:presLayoutVars>
      </dgm:prSet>
      <dgm:spPr/>
    </dgm:pt>
    <dgm:pt modelId="{05AA4293-5EEB-49AC-9FEE-D14FB4D7E89B}" type="pres">
      <dgm:prSet presAssocID="{E902E1AD-EEEC-4B6B-84CF-E9A8617CA655}" presName="sibTrans" presStyleLbl="sibTrans1D1" presStyleIdx="9" presStyleCnt="10"/>
      <dgm:spPr/>
    </dgm:pt>
    <dgm:pt modelId="{3D7CE508-4A9F-4376-8C91-796DC2ECF4CC}" type="pres">
      <dgm:prSet presAssocID="{E902E1AD-EEEC-4B6B-84CF-E9A8617CA655}" presName="connectorText" presStyleLbl="sibTrans1D1" presStyleIdx="9" presStyleCnt="10"/>
      <dgm:spPr/>
    </dgm:pt>
    <dgm:pt modelId="{44940CC1-90ED-4E80-A46C-ABC2A0C9F138}" type="pres">
      <dgm:prSet presAssocID="{82173EA4-F5C1-4F3F-8255-0E9E0D16FA9A}" presName="node" presStyleLbl="node1" presStyleIdx="10" presStyleCnt="11">
        <dgm:presLayoutVars>
          <dgm:bulletEnabled val="1"/>
        </dgm:presLayoutVars>
      </dgm:prSet>
      <dgm:spPr/>
    </dgm:pt>
  </dgm:ptLst>
  <dgm:cxnLst>
    <dgm:cxn modelId="{11C64C08-09D9-4EA3-9909-0E04D4C2A0BA}" srcId="{E360FE3E-A0A8-4286-9778-D8747BF1EE16}" destId="{E27659A8-B148-43D5-8ECB-D32897B60CB4}" srcOrd="1" destOrd="0" parTransId="{932C0EDC-4436-4D96-9C26-B0839CBA91E1}" sibTransId="{20B4E16F-9C60-4C57-9F1E-A6C2A0CB3BE2}"/>
    <dgm:cxn modelId="{D0E8B909-9A49-42C2-A322-4DA86A7174DB}" type="presOf" srcId="{155EC74B-AC5F-401F-B913-4299AFC5CC18}" destId="{4B46D26D-36A5-459F-8DB2-E4F5F08FC7DE}" srcOrd="0" destOrd="0" presId="urn:microsoft.com/office/officeart/2016/7/layout/RepeatingBendingProcessNew"/>
    <dgm:cxn modelId="{F676F90B-293C-459D-929A-5DA2C7358EA9}" srcId="{E360FE3E-A0A8-4286-9778-D8747BF1EE16}" destId="{155EC74B-AC5F-401F-B913-4299AFC5CC18}" srcOrd="8" destOrd="0" parTransId="{1B629D91-6BAA-46B7-B86D-B4039E3E938D}" sibTransId="{36AD262E-97E6-437D-AD77-952463A15516}"/>
    <dgm:cxn modelId="{51919E0F-B470-41A2-B63A-A48AB64EDC05}" type="presOf" srcId="{2575B40F-DD29-4E99-A131-446B766EDC87}" destId="{96CDAD48-32CA-4E81-9056-837608A825CC}" srcOrd="0" destOrd="0" presId="urn:microsoft.com/office/officeart/2016/7/layout/RepeatingBendingProcessNew"/>
    <dgm:cxn modelId="{F7062C1E-EBFC-4885-8E88-B3A1DB4E6430}" type="presOf" srcId="{6C72F123-19A6-457C-B21E-D6D01C4710F0}" destId="{9D011E52-D0FD-46AD-A416-1CD2CC6A0049}" srcOrd="0" destOrd="0" presId="urn:microsoft.com/office/officeart/2016/7/layout/RepeatingBendingProcessNew"/>
    <dgm:cxn modelId="{92DCBD25-A499-4F71-8F38-2063B5C0F742}" type="presOf" srcId="{61D38674-C2CE-466F-AA1F-43F621853408}" destId="{803A180B-23D8-48CB-8E63-F93FA1A662D1}" srcOrd="1" destOrd="0" presId="urn:microsoft.com/office/officeart/2016/7/layout/RepeatingBendingProcessNew"/>
    <dgm:cxn modelId="{B6876229-C5E0-42F8-9CDE-A32710B57B5B}" srcId="{E360FE3E-A0A8-4286-9778-D8747BF1EE16}" destId="{284EDBFF-0925-42AC-BE8D-CE421D354AE7}" srcOrd="6" destOrd="0" parTransId="{521BCC2D-C7E2-415E-B470-B5284F53A8C2}" sibTransId="{4E1EB446-EC00-4C6A-9081-1DE8EEAC81A1}"/>
    <dgm:cxn modelId="{91409730-5ED4-414B-80E4-AE8EB8ECECEA}" type="presOf" srcId="{C177527E-3F73-4480-BD46-10C01E95D4D6}" destId="{C50D4A7B-7E76-43FF-B68E-FA33722716B4}" srcOrd="0" destOrd="0" presId="urn:microsoft.com/office/officeart/2016/7/layout/RepeatingBendingProcessNew"/>
    <dgm:cxn modelId="{B0021633-B351-4E62-9272-F3096FAF7216}" type="presOf" srcId="{03DB83DA-1CEE-4BB6-8513-5F49B3D96B8F}" destId="{8C24D158-8149-4600-87C3-139099BB5CAD}" srcOrd="0" destOrd="0" presId="urn:microsoft.com/office/officeart/2016/7/layout/RepeatingBendingProcessNew"/>
    <dgm:cxn modelId="{A8287139-F70E-4D10-B2BB-8A1DBB6ED8DF}" type="presOf" srcId="{E27659A8-B148-43D5-8ECB-D32897B60CB4}" destId="{4F02792C-8BD0-4425-808E-3762B8D1C628}" srcOrd="0" destOrd="0" presId="urn:microsoft.com/office/officeart/2016/7/layout/RepeatingBendingProcessNew"/>
    <dgm:cxn modelId="{D5614D3E-FC16-4F51-A300-DC2C131ED334}" type="presOf" srcId="{C3269D3C-CDBE-444C-952E-A1DC850F4768}" destId="{4F6F5648-2E73-47ED-8D86-7B2559B54CD1}" srcOrd="1" destOrd="0" presId="urn:microsoft.com/office/officeart/2016/7/layout/RepeatingBendingProcessNew"/>
    <dgm:cxn modelId="{1875593E-94E3-447A-8831-8262BECB51BB}" srcId="{E360FE3E-A0A8-4286-9778-D8747BF1EE16}" destId="{82173EA4-F5C1-4F3F-8255-0E9E0D16FA9A}" srcOrd="10" destOrd="0" parTransId="{DA7AD63D-3B74-4907-A9A7-9F7DD7950370}" sibTransId="{0F5E5680-B07B-41B1-9676-9D7B31E64DB5}"/>
    <dgm:cxn modelId="{BB693B5B-9B5D-4E82-AC71-FC7AEB5449C2}" type="presOf" srcId="{6C72F123-19A6-457C-B21E-D6D01C4710F0}" destId="{EEC8B375-8D37-4DB7-8056-C9DAB91809D6}" srcOrd="1" destOrd="0" presId="urn:microsoft.com/office/officeart/2016/7/layout/RepeatingBendingProcessNew"/>
    <dgm:cxn modelId="{73E07B65-1E33-468B-8339-AADEC8BD7016}" srcId="{E360FE3E-A0A8-4286-9778-D8747BF1EE16}" destId="{1A82421A-A43A-49A8-95D9-57FD0B519149}" srcOrd="9" destOrd="0" parTransId="{214F6B41-B0F3-47DC-AFDD-03FD5AF8A7C4}" sibTransId="{E902E1AD-EEEC-4B6B-84CF-E9A8617CA655}"/>
    <dgm:cxn modelId="{5E933367-9F42-424D-9A64-1A2B9C78EA0B}" type="presOf" srcId="{C3269D3C-CDBE-444C-952E-A1DC850F4768}" destId="{78CED64E-1F36-437F-9CB0-53F07AE341F6}" srcOrd="0" destOrd="0" presId="urn:microsoft.com/office/officeart/2016/7/layout/RepeatingBendingProcessNew"/>
    <dgm:cxn modelId="{2712B84C-1707-4CA9-85EF-572DE7D11EBD}" srcId="{E360FE3E-A0A8-4286-9778-D8747BF1EE16}" destId="{4A0D8F5C-F0CC-47B9-BC0A-CFAAA44D735D}" srcOrd="2" destOrd="0" parTransId="{6BC12AA7-EBAE-4710-9A92-594DB199F3B6}" sibTransId="{61D38674-C2CE-466F-AA1F-43F621853408}"/>
    <dgm:cxn modelId="{082AEF74-05F0-48D9-90C3-596C8D030D14}" type="presOf" srcId="{D7C384FE-D812-46DF-98A4-6B9EDBDDA1D3}" destId="{2FC5B308-2861-48C1-A8D2-BF08D276AECD}" srcOrd="0" destOrd="0" presId="urn:microsoft.com/office/officeart/2016/7/layout/RepeatingBendingProcessNew"/>
    <dgm:cxn modelId="{2CCBF854-3E48-4744-83EB-910B8ED6967E}" type="presOf" srcId="{DB67AA42-6E4B-40F4-A7C6-0C0D129079B0}" destId="{525C4D53-1254-4B80-8CA0-F464EE0C9790}" srcOrd="0" destOrd="0" presId="urn:microsoft.com/office/officeart/2016/7/layout/RepeatingBendingProcessNew"/>
    <dgm:cxn modelId="{9A2EF17D-1852-446B-A690-97EA2BEFB4B2}" type="presOf" srcId="{2862B4E1-C76A-4C32-897D-2B6F9D22BE31}" destId="{E3E02A7C-B6FC-4CCC-9A1D-11DE5D291075}" srcOrd="0" destOrd="0" presId="urn:microsoft.com/office/officeart/2016/7/layout/RepeatingBendingProcessNew"/>
    <dgm:cxn modelId="{42E32B7E-65B4-4C1E-97CB-39CD28E12847}" type="presOf" srcId="{4A0D8F5C-F0CC-47B9-BC0A-CFAAA44D735D}" destId="{F2CEBCDA-EFEC-4A8B-9D8E-CB145ECACCD3}" srcOrd="0" destOrd="0" presId="urn:microsoft.com/office/officeart/2016/7/layout/RepeatingBendingProcessNew"/>
    <dgm:cxn modelId="{A414907E-1E06-49F2-B792-F431EEC6E351}" type="presOf" srcId="{61D38674-C2CE-466F-AA1F-43F621853408}" destId="{362E8A91-5087-4519-98E5-041F394A7C20}" srcOrd="0" destOrd="0" presId="urn:microsoft.com/office/officeart/2016/7/layout/RepeatingBendingProcessNew"/>
    <dgm:cxn modelId="{F522597F-1838-4997-8EA9-AF05A3BD9645}" type="presOf" srcId="{20B4E16F-9C60-4C57-9F1E-A6C2A0CB3BE2}" destId="{A784464F-D861-4825-996F-6F08DD75D6FF}" srcOrd="1" destOrd="0" presId="urn:microsoft.com/office/officeart/2016/7/layout/RepeatingBendingProcessNew"/>
    <dgm:cxn modelId="{A30F8F82-8293-4960-837A-F3E16B450A92}" type="presOf" srcId="{284EDBFF-0925-42AC-BE8D-CE421D354AE7}" destId="{6B588A7A-AC7F-4443-B7E5-337FC626DD9E}" srcOrd="0" destOrd="0" presId="urn:microsoft.com/office/officeart/2016/7/layout/RepeatingBendingProcessNew"/>
    <dgm:cxn modelId="{5D540986-1154-440E-80A7-F45924EF6F3B}" type="presOf" srcId="{E902E1AD-EEEC-4B6B-84CF-E9A8617CA655}" destId="{3D7CE508-4A9F-4376-8C91-796DC2ECF4CC}" srcOrd="1" destOrd="0" presId="urn:microsoft.com/office/officeart/2016/7/layout/RepeatingBendingProcessNew"/>
    <dgm:cxn modelId="{1604C58E-1195-4E03-89D3-CB84FC3A9B6B}" type="presOf" srcId="{20B4E16F-9C60-4C57-9F1E-A6C2A0CB3BE2}" destId="{73B6BB23-65A9-4B86-A8D0-86FFDC844109}" srcOrd="0" destOrd="0" presId="urn:microsoft.com/office/officeart/2016/7/layout/RepeatingBendingProcessNew"/>
    <dgm:cxn modelId="{124D7098-39C9-4432-80A3-4372E16DA89A}" type="presOf" srcId="{4E1EB446-EC00-4C6A-9081-1DE8EEAC81A1}" destId="{DA7C0631-29AA-4834-A817-7D5E0694CB73}" srcOrd="0" destOrd="0" presId="urn:microsoft.com/office/officeart/2016/7/layout/RepeatingBendingProcessNew"/>
    <dgm:cxn modelId="{D8F3F89F-9E66-412A-B5B2-17823DECDE87}" type="presOf" srcId="{E360FE3E-A0A8-4286-9778-D8747BF1EE16}" destId="{CEADD25B-625C-40B0-BB7A-42DF8219AC27}" srcOrd="0" destOrd="0" presId="urn:microsoft.com/office/officeart/2016/7/layout/RepeatingBendingProcessNew"/>
    <dgm:cxn modelId="{6D20DDA1-B2E4-4EFE-BCD5-E82DE9A9BE55}" srcId="{E360FE3E-A0A8-4286-9778-D8747BF1EE16}" destId="{D7C384FE-D812-46DF-98A4-6B9EDBDDA1D3}" srcOrd="5" destOrd="0" parTransId="{152FDDEA-EE31-4E47-B9F8-8F0853226E8A}" sibTransId="{DB67AA42-6E4B-40F4-A7C6-0C0D129079B0}"/>
    <dgm:cxn modelId="{CF4D01A3-5093-4F36-9BAE-4905ECA923EF}" type="presOf" srcId="{36AD262E-97E6-437D-AD77-952463A15516}" destId="{9EC61B31-9DB8-4D68-AD68-A5A4E094CB56}" srcOrd="1" destOrd="0" presId="urn:microsoft.com/office/officeart/2016/7/layout/RepeatingBendingProcessNew"/>
    <dgm:cxn modelId="{66DA3EA3-559A-4CE1-BA2B-84567C7502FE}" type="presOf" srcId="{36AD262E-97E6-437D-AD77-952463A15516}" destId="{0C65C9C2-181E-4F25-9055-6CC8A0D35E69}" srcOrd="0" destOrd="0" presId="urn:microsoft.com/office/officeart/2016/7/layout/RepeatingBendingProcessNew"/>
    <dgm:cxn modelId="{E3A482A9-B2BA-4A36-833D-7D07C7CA9A46}" srcId="{E360FE3E-A0A8-4286-9778-D8747BF1EE16}" destId="{C177527E-3F73-4480-BD46-10C01E95D4D6}" srcOrd="7" destOrd="0" parTransId="{400B6B2B-8BB9-442C-931C-7004DF444BC2}" sibTransId="{2575B40F-DD29-4E99-A131-446B766EDC87}"/>
    <dgm:cxn modelId="{960993A9-E30A-4C47-956C-337B2ED563DA}" type="presOf" srcId="{DB67AA42-6E4B-40F4-A7C6-0C0D129079B0}" destId="{73265E51-EACB-4A08-B97E-774F64B5789D}" srcOrd="1" destOrd="0" presId="urn:microsoft.com/office/officeart/2016/7/layout/RepeatingBendingProcessNew"/>
    <dgm:cxn modelId="{CE1750B4-42A8-4875-AA80-F0AB1A62D05E}" type="presOf" srcId="{2575B40F-DD29-4E99-A131-446B766EDC87}" destId="{CBCA6998-D116-43C4-BD52-835FB93E609A}" srcOrd="1" destOrd="0" presId="urn:microsoft.com/office/officeart/2016/7/layout/RepeatingBendingProcessNew"/>
    <dgm:cxn modelId="{AA8F29B6-B700-463E-85C2-F7190741ED25}" type="presOf" srcId="{4E1EB446-EC00-4C6A-9081-1DE8EEAC81A1}" destId="{DCBB3E34-592A-48A8-AD40-CB7A8B51F647}" srcOrd="1" destOrd="0" presId="urn:microsoft.com/office/officeart/2016/7/layout/RepeatingBendingProcessNew"/>
    <dgm:cxn modelId="{CADDB1B6-7B70-48C2-BABA-6C3BF511C073}" type="presOf" srcId="{256236E4-8553-4F28-B337-C67192F6DE35}" destId="{BB982FC9-D537-4334-A8E4-5528BBDBB213}" srcOrd="0" destOrd="0" presId="urn:microsoft.com/office/officeart/2016/7/layout/RepeatingBendingProcessNew"/>
    <dgm:cxn modelId="{CC8374BB-FD62-4DB4-9DDC-653408F277E4}" type="presOf" srcId="{1A82421A-A43A-49A8-95D9-57FD0B519149}" destId="{4E35114F-FE6C-4E57-999F-2C2852E5D30E}" srcOrd="0" destOrd="0" presId="urn:microsoft.com/office/officeart/2016/7/layout/RepeatingBendingProcessNew"/>
    <dgm:cxn modelId="{18B147BF-48B6-442B-B238-17AB84733A33}" srcId="{E360FE3E-A0A8-4286-9778-D8747BF1EE16}" destId="{256236E4-8553-4F28-B337-C67192F6DE35}" srcOrd="0" destOrd="0" parTransId="{B576454D-737A-442B-891B-AD254B472130}" sibTransId="{C3269D3C-CDBE-444C-952E-A1DC850F4768}"/>
    <dgm:cxn modelId="{5EBE24C3-979E-4F25-86E7-CC9BAEC8F6CD}" type="presOf" srcId="{2862B4E1-C76A-4C32-897D-2B6F9D22BE31}" destId="{0C473EBD-862F-4382-A814-AEC136EE0FDF}" srcOrd="1" destOrd="0" presId="urn:microsoft.com/office/officeart/2016/7/layout/RepeatingBendingProcessNew"/>
    <dgm:cxn modelId="{C4CD53D6-A026-4334-9736-19FD13105AD6}" type="presOf" srcId="{53868ED8-141F-4A30-A6C2-862D27602D59}" destId="{7B032ED5-92B2-4A9B-90F8-2431D902B1E6}" srcOrd="0" destOrd="0" presId="urn:microsoft.com/office/officeart/2016/7/layout/RepeatingBendingProcessNew"/>
    <dgm:cxn modelId="{B7108DDB-B199-4260-9DAC-0A631E63AE24}" type="presOf" srcId="{82173EA4-F5C1-4F3F-8255-0E9E0D16FA9A}" destId="{44940CC1-90ED-4E80-A46C-ABC2A0C9F138}" srcOrd="0" destOrd="0" presId="urn:microsoft.com/office/officeart/2016/7/layout/RepeatingBendingProcessNew"/>
    <dgm:cxn modelId="{2C593AE1-0F83-4209-9067-59B033A97B77}" type="presOf" srcId="{E902E1AD-EEEC-4B6B-84CF-E9A8617CA655}" destId="{05AA4293-5EEB-49AC-9FEE-D14FB4D7E89B}" srcOrd="0" destOrd="0" presId="urn:microsoft.com/office/officeart/2016/7/layout/RepeatingBendingProcessNew"/>
    <dgm:cxn modelId="{4DB419F5-6D5C-46E7-9308-B26A91FC78E2}" srcId="{E360FE3E-A0A8-4286-9778-D8747BF1EE16}" destId="{03DB83DA-1CEE-4BB6-8513-5F49B3D96B8F}" srcOrd="4" destOrd="0" parTransId="{14010F9B-A460-4FE6-A384-B4E64938569F}" sibTransId="{6C72F123-19A6-457C-B21E-D6D01C4710F0}"/>
    <dgm:cxn modelId="{FDA862FA-926B-4965-BDA9-4AEA7FF23DB2}" srcId="{E360FE3E-A0A8-4286-9778-D8747BF1EE16}" destId="{53868ED8-141F-4A30-A6C2-862D27602D59}" srcOrd="3" destOrd="0" parTransId="{C0D32AF8-B6D1-4529-8696-F0816C9A4849}" sibTransId="{2862B4E1-C76A-4C32-897D-2B6F9D22BE31}"/>
    <dgm:cxn modelId="{7F496285-1E45-4E6C-8C60-12E1A1A7B55E}" type="presParOf" srcId="{CEADD25B-625C-40B0-BB7A-42DF8219AC27}" destId="{BB982FC9-D537-4334-A8E4-5528BBDBB213}" srcOrd="0" destOrd="0" presId="urn:microsoft.com/office/officeart/2016/7/layout/RepeatingBendingProcessNew"/>
    <dgm:cxn modelId="{76E3202D-EF58-45E2-9716-B10E453103DA}" type="presParOf" srcId="{CEADD25B-625C-40B0-BB7A-42DF8219AC27}" destId="{78CED64E-1F36-437F-9CB0-53F07AE341F6}" srcOrd="1" destOrd="0" presId="urn:microsoft.com/office/officeart/2016/7/layout/RepeatingBendingProcessNew"/>
    <dgm:cxn modelId="{790F2761-10CC-44C8-9DE1-DFDF5E6BD68E}" type="presParOf" srcId="{78CED64E-1F36-437F-9CB0-53F07AE341F6}" destId="{4F6F5648-2E73-47ED-8D86-7B2559B54CD1}" srcOrd="0" destOrd="0" presId="urn:microsoft.com/office/officeart/2016/7/layout/RepeatingBendingProcessNew"/>
    <dgm:cxn modelId="{92D7DFE1-30EE-4957-A1DA-9890C9BCA054}" type="presParOf" srcId="{CEADD25B-625C-40B0-BB7A-42DF8219AC27}" destId="{4F02792C-8BD0-4425-808E-3762B8D1C628}" srcOrd="2" destOrd="0" presId="urn:microsoft.com/office/officeart/2016/7/layout/RepeatingBendingProcessNew"/>
    <dgm:cxn modelId="{C0C7203C-4E4B-4A1B-8770-B44F981E39F0}" type="presParOf" srcId="{CEADD25B-625C-40B0-BB7A-42DF8219AC27}" destId="{73B6BB23-65A9-4B86-A8D0-86FFDC844109}" srcOrd="3" destOrd="0" presId="urn:microsoft.com/office/officeart/2016/7/layout/RepeatingBendingProcessNew"/>
    <dgm:cxn modelId="{C9CFAE87-A0D7-4FA5-B93C-67CED33C48B5}" type="presParOf" srcId="{73B6BB23-65A9-4B86-A8D0-86FFDC844109}" destId="{A784464F-D861-4825-996F-6F08DD75D6FF}" srcOrd="0" destOrd="0" presId="urn:microsoft.com/office/officeart/2016/7/layout/RepeatingBendingProcessNew"/>
    <dgm:cxn modelId="{2EEA4399-1D0B-4FB6-9DEE-094D413AD23B}" type="presParOf" srcId="{CEADD25B-625C-40B0-BB7A-42DF8219AC27}" destId="{F2CEBCDA-EFEC-4A8B-9D8E-CB145ECACCD3}" srcOrd="4" destOrd="0" presId="urn:microsoft.com/office/officeart/2016/7/layout/RepeatingBendingProcessNew"/>
    <dgm:cxn modelId="{9643413E-15DE-400A-8BFC-D0FD8CEF2C78}" type="presParOf" srcId="{CEADD25B-625C-40B0-BB7A-42DF8219AC27}" destId="{362E8A91-5087-4519-98E5-041F394A7C20}" srcOrd="5" destOrd="0" presId="urn:microsoft.com/office/officeart/2016/7/layout/RepeatingBendingProcessNew"/>
    <dgm:cxn modelId="{BFFB056F-C4E2-4F5C-B3C6-4B4602C49FEA}" type="presParOf" srcId="{362E8A91-5087-4519-98E5-041F394A7C20}" destId="{803A180B-23D8-48CB-8E63-F93FA1A662D1}" srcOrd="0" destOrd="0" presId="urn:microsoft.com/office/officeart/2016/7/layout/RepeatingBendingProcessNew"/>
    <dgm:cxn modelId="{851FC438-E9C0-4480-9CF9-529F4D4BC0A6}" type="presParOf" srcId="{CEADD25B-625C-40B0-BB7A-42DF8219AC27}" destId="{7B032ED5-92B2-4A9B-90F8-2431D902B1E6}" srcOrd="6" destOrd="0" presId="urn:microsoft.com/office/officeart/2016/7/layout/RepeatingBendingProcessNew"/>
    <dgm:cxn modelId="{1E0F5809-ABF9-4321-91EB-0DFD68FA9798}" type="presParOf" srcId="{CEADD25B-625C-40B0-BB7A-42DF8219AC27}" destId="{E3E02A7C-B6FC-4CCC-9A1D-11DE5D291075}" srcOrd="7" destOrd="0" presId="urn:microsoft.com/office/officeart/2016/7/layout/RepeatingBendingProcessNew"/>
    <dgm:cxn modelId="{B0D9EEA9-E0A0-4387-9DB0-A195E1FF03BB}" type="presParOf" srcId="{E3E02A7C-B6FC-4CCC-9A1D-11DE5D291075}" destId="{0C473EBD-862F-4382-A814-AEC136EE0FDF}" srcOrd="0" destOrd="0" presId="urn:microsoft.com/office/officeart/2016/7/layout/RepeatingBendingProcessNew"/>
    <dgm:cxn modelId="{346C0572-CD89-44D1-904C-8AF9925DBA4F}" type="presParOf" srcId="{CEADD25B-625C-40B0-BB7A-42DF8219AC27}" destId="{8C24D158-8149-4600-87C3-139099BB5CAD}" srcOrd="8" destOrd="0" presId="urn:microsoft.com/office/officeart/2016/7/layout/RepeatingBendingProcessNew"/>
    <dgm:cxn modelId="{47B80723-30DC-479B-997A-EF51F0EB05E1}" type="presParOf" srcId="{CEADD25B-625C-40B0-BB7A-42DF8219AC27}" destId="{9D011E52-D0FD-46AD-A416-1CD2CC6A0049}" srcOrd="9" destOrd="0" presId="urn:microsoft.com/office/officeart/2016/7/layout/RepeatingBendingProcessNew"/>
    <dgm:cxn modelId="{062CC75F-4477-46BD-9427-99D9195BCF2D}" type="presParOf" srcId="{9D011E52-D0FD-46AD-A416-1CD2CC6A0049}" destId="{EEC8B375-8D37-4DB7-8056-C9DAB91809D6}" srcOrd="0" destOrd="0" presId="urn:microsoft.com/office/officeart/2016/7/layout/RepeatingBendingProcessNew"/>
    <dgm:cxn modelId="{974131BF-2A3C-4D45-90C6-2EE7FAF6DD0B}" type="presParOf" srcId="{CEADD25B-625C-40B0-BB7A-42DF8219AC27}" destId="{2FC5B308-2861-48C1-A8D2-BF08D276AECD}" srcOrd="10" destOrd="0" presId="urn:microsoft.com/office/officeart/2016/7/layout/RepeatingBendingProcessNew"/>
    <dgm:cxn modelId="{313D281F-785B-4BD6-BD53-E1C39DD0EA2E}" type="presParOf" srcId="{CEADD25B-625C-40B0-BB7A-42DF8219AC27}" destId="{525C4D53-1254-4B80-8CA0-F464EE0C9790}" srcOrd="11" destOrd="0" presId="urn:microsoft.com/office/officeart/2016/7/layout/RepeatingBendingProcessNew"/>
    <dgm:cxn modelId="{4AC4751C-664B-471A-9C68-9C5F980DEBC1}" type="presParOf" srcId="{525C4D53-1254-4B80-8CA0-F464EE0C9790}" destId="{73265E51-EACB-4A08-B97E-774F64B5789D}" srcOrd="0" destOrd="0" presId="urn:microsoft.com/office/officeart/2016/7/layout/RepeatingBendingProcessNew"/>
    <dgm:cxn modelId="{9D8D4FA2-7BB6-44B0-A7E6-693A25416816}" type="presParOf" srcId="{CEADD25B-625C-40B0-BB7A-42DF8219AC27}" destId="{6B588A7A-AC7F-4443-B7E5-337FC626DD9E}" srcOrd="12" destOrd="0" presId="urn:microsoft.com/office/officeart/2016/7/layout/RepeatingBendingProcessNew"/>
    <dgm:cxn modelId="{A0D2B9C8-59F4-4E51-8746-67DEE92BB72C}" type="presParOf" srcId="{CEADD25B-625C-40B0-BB7A-42DF8219AC27}" destId="{DA7C0631-29AA-4834-A817-7D5E0694CB73}" srcOrd="13" destOrd="0" presId="urn:microsoft.com/office/officeart/2016/7/layout/RepeatingBendingProcessNew"/>
    <dgm:cxn modelId="{F7443BA2-541B-4EFD-9CB1-BE39EC2D64E7}" type="presParOf" srcId="{DA7C0631-29AA-4834-A817-7D5E0694CB73}" destId="{DCBB3E34-592A-48A8-AD40-CB7A8B51F647}" srcOrd="0" destOrd="0" presId="urn:microsoft.com/office/officeart/2016/7/layout/RepeatingBendingProcessNew"/>
    <dgm:cxn modelId="{23FF2D97-341E-48DF-8D2F-579CB1C657C4}" type="presParOf" srcId="{CEADD25B-625C-40B0-BB7A-42DF8219AC27}" destId="{C50D4A7B-7E76-43FF-B68E-FA33722716B4}" srcOrd="14" destOrd="0" presId="urn:microsoft.com/office/officeart/2016/7/layout/RepeatingBendingProcessNew"/>
    <dgm:cxn modelId="{17B1BABD-F712-48FA-BF43-8401CA919CBF}" type="presParOf" srcId="{CEADD25B-625C-40B0-BB7A-42DF8219AC27}" destId="{96CDAD48-32CA-4E81-9056-837608A825CC}" srcOrd="15" destOrd="0" presId="urn:microsoft.com/office/officeart/2016/7/layout/RepeatingBendingProcessNew"/>
    <dgm:cxn modelId="{84361160-EF8E-42B0-B819-CC57946C18DD}" type="presParOf" srcId="{96CDAD48-32CA-4E81-9056-837608A825CC}" destId="{CBCA6998-D116-43C4-BD52-835FB93E609A}" srcOrd="0" destOrd="0" presId="urn:microsoft.com/office/officeart/2016/7/layout/RepeatingBendingProcessNew"/>
    <dgm:cxn modelId="{AD8D21AD-C888-4173-9A30-3A8CA275C658}" type="presParOf" srcId="{CEADD25B-625C-40B0-BB7A-42DF8219AC27}" destId="{4B46D26D-36A5-459F-8DB2-E4F5F08FC7DE}" srcOrd="16" destOrd="0" presId="urn:microsoft.com/office/officeart/2016/7/layout/RepeatingBendingProcessNew"/>
    <dgm:cxn modelId="{CA497282-AF7E-4382-8810-F0D6E83ECDED}" type="presParOf" srcId="{CEADD25B-625C-40B0-BB7A-42DF8219AC27}" destId="{0C65C9C2-181E-4F25-9055-6CC8A0D35E69}" srcOrd="17" destOrd="0" presId="urn:microsoft.com/office/officeart/2016/7/layout/RepeatingBendingProcessNew"/>
    <dgm:cxn modelId="{FBB049E9-E363-4165-8B7A-B9EDF76F5629}" type="presParOf" srcId="{0C65C9C2-181E-4F25-9055-6CC8A0D35E69}" destId="{9EC61B31-9DB8-4D68-AD68-A5A4E094CB56}" srcOrd="0" destOrd="0" presId="urn:microsoft.com/office/officeart/2016/7/layout/RepeatingBendingProcessNew"/>
    <dgm:cxn modelId="{0B55E308-DE80-4A36-B4FF-4C744B266653}" type="presParOf" srcId="{CEADD25B-625C-40B0-BB7A-42DF8219AC27}" destId="{4E35114F-FE6C-4E57-999F-2C2852E5D30E}" srcOrd="18" destOrd="0" presId="urn:microsoft.com/office/officeart/2016/7/layout/RepeatingBendingProcessNew"/>
    <dgm:cxn modelId="{A31876C2-B9BE-4FD8-A3C2-9D303209D2F0}" type="presParOf" srcId="{CEADD25B-625C-40B0-BB7A-42DF8219AC27}" destId="{05AA4293-5EEB-49AC-9FEE-D14FB4D7E89B}" srcOrd="19" destOrd="0" presId="urn:microsoft.com/office/officeart/2016/7/layout/RepeatingBendingProcessNew"/>
    <dgm:cxn modelId="{CEFAC5CC-6A2A-4B5D-B4BF-F0D889BDDBA8}" type="presParOf" srcId="{05AA4293-5EEB-49AC-9FEE-D14FB4D7E89B}" destId="{3D7CE508-4A9F-4376-8C91-796DC2ECF4CC}" srcOrd="0" destOrd="0" presId="urn:microsoft.com/office/officeart/2016/7/layout/RepeatingBendingProcessNew"/>
    <dgm:cxn modelId="{435B7BDA-C7F1-454A-9B96-26E6E6AEA045}" type="presParOf" srcId="{CEADD25B-625C-40B0-BB7A-42DF8219AC27}" destId="{44940CC1-90ED-4E80-A46C-ABC2A0C9F13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a:t>Marketing research is not always needed! Because we might be able to access the information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154E1F-18A4-4D6B-9B81-1AF6FE158C3D}">
      <dgm:prSet/>
      <dgm:spPr/>
      <dgm:t>
        <a:bodyPr/>
        <a:lstStyle/>
        <a:p>
          <a:r>
            <a:rPr lang="en-US"/>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2">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2">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CEC4FD-8FC3-4429-870E-1EC86A05F1F7}">
      <dgm:prSet/>
      <dgm:spPr/>
      <dgm:t>
        <a:bodyPr/>
        <a:lstStyle/>
        <a:p>
          <a:r>
            <a:rPr lang="en-US"/>
            <a:t>iClicker: which ones are the opportunities?</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9E1FA9E4-F6DF-445C-BF9D-6EF1AA4D9199}">
      <dgm:prSet/>
      <dgm:spPr/>
      <dgm:t>
        <a:bodyPr/>
        <a:lstStyle/>
        <a:p>
          <a:r>
            <a:rPr lang="en-US"/>
            <a:t>B: Demographic analysis shows rapid increase in population </a:t>
          </a:r>
        </a:p>
      </dgm:t>
    </dgm:pt>
    <dgm:pt modelId="{723D2A17-32CA-48ED-90CC-656151FB8C65}" type="parTrans" cxnId="{B2DB108D-E820-4957-BCD9-58458C2EF347}">
      <dgm:prSet/>
      <dgm:spPr/>
      <dgm:t>
        <a:bodyPr/>
        <a:lstStyle/>
        <a:p>
          <a:endParaRPr lang="en-US"/>
        </a:p>
      </dgm:t>
    </dgm:pt>
    <dgm:pt modelId="{D24D5F66-BEE7-4FF9-9F41-2EFE4E71BF41}" type="sibTrans" cxnId="{B2DB108D-E820-4957-BCD9-58458C2EF347}">
      <dgm:prSet/>
      <dgm:spPr/>
      <dgm:t>
        <a:bodyPr/>
        <a:lstStyle/>
        <a:p>
          <a:endParaRPr lang="en-US"/>
        </a:p>
      </dgm:t>
    </dgm:pt>
    <dgm:pt modelId="{6C40CD42-0E73-4012-8E08-659B2C93E511}">
      <dgm:prSet/>
      <dgm:spPr/>
      <dgm:t>
        <a:bodyPr/>
        <a:lstStyle/>
        <a:p>
          <a:r>
            <a:rPr lang="en-US"/>
            <a:t>C: Survey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2"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3" presId="urn:microsoft.com/office/officeart/2005/8/layout/vList2"/>
    <dgm:cxn modelId="{4BE07F43-F989-4EFA-8821-D77C7C8DA79B}" srcId="{69CEC4FD-8FC3-4429-870E-1EC86A05F1F7}" destId="{74D59A23-03FF-40FE-A860-A8FFAF7D7548}" srcOrd="3"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B2DB108D-E820-4957-BCD9-58458C2EF347}" srcId="{69CEC4FD-8FC3-4429-870E-1EC86A05F1F7}" destId="{9E1FA9E4-F6DF-445C-BF9D-6EF1AA4D9199}" srcOrd="1" destOrd="0" parTransId="{723D2A17-32CA-48ED-90CC-656151FB8C65}" sibTransId="{D24D5F66-BEE7-4FF9-9F41-2EFE4E71BF41}"/>
    <dgm:cxn modelId="{1A451D9B-D60F-455D-A1FD-F371EFF533BB}" type="presOf" srcId="{6C40CD42-0E73-4012-8E08-659B2C93E511}" destId="{DA335AF3-4A5D-489A-B64E-3A34DA0885C6}" srcOrd="0" destOrd="2"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7FFF58F8-DA44-40F3-9400-5DC4A7724577}" type="presOf" srcId="{9E1FA9E4-F6DF-445C-BF9D-6EF1AA4D9199}" destId="{DA335AF3-4A5D-489A-B64E-3A34DA0885C6}" srcOrd="0" destOrd="1"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25841D1-116C-413C-8C92-8FA48C0ABAE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8EB2DE-0FA2-4AE1-8BBF-3B05496F9921}">
      <dgm:prSet/>
      <dgm:spPr/>
      <dgm:t>
        <a:bodyPr/>
        <a:lstStyle/>
        <a:p>
          <a:r>
            <a:rPr lang="en-US" dirty="0"/>
            <a:t>Managerial objective: Increase number of new customers by designing an effective promotion campaign</a:t>
          </a:r>
        </a:p>
      </dgm:t>
    </dgm:pt>
    <dgm:pt modelId="{5213CA36-68CD-4F3B-AF67-73527988308E}" type="parTrans" cxnId="{B52B97E0-E649-4920-BAB4-8B38D66B98AC}">
      <dgm:prSet/>
      <dgm:spPr/>
      <dgm:t>
        <a:bodyPr/>
        <a:lstStyle/>
        <a:p>
          <a:endParaRPr lang="en-US"/>
        </a:p>
      </dgm:t>
    </dgm:pt>
    <dgm:pt modelId="{D27B686A-4D81-4423-987B-6999419CE28F}" type="sibTrans" cxnId="{B52B97E0-E649-4920-BAB4-8B38D66B98AC}">
      <dgm:prSet/>
      <dgm:spPr/>
      <dgm:t>
        <a:bodyPr/>
        <a:lstStyle/>
        <a:p>
          <a:endParaRPr lang="en-US"/>
        </a:p>
      </dgm:t>
    </dgm:pt>
    <dgm:pt modelId="{867D2C65-5E5A-4159-AE28-C598EC010AAC}">
      <dgm:prSet/>
      <dgm:spPr/>
      <dgm:t>
        <a:bodyPr/>
        <a:lstStyle/>
        <a:p>
          <a:r>
            <a:rPr lang="en-US" dirty="0"/>
            <a:t>Research objective: Assess Columbia residents’ awareness and knowledge about a local specialty grocery store that carries international foods</a:t>
          </a:r>
        </a:p>
      </dgm:t>
    </dgm:pt>
    <dgm:pt modelId="{A47E0E18-A95C-40C7-BDAA-D693E7686F11}" type="parTrans" cxnId="{5315ACDE-C82D-4EEA-A44F-8C90D15D0D1E}">
      <dgm:prSet/>
      <dgm:spPr/>
      <dgm:t>
        <a:bodyPr/>
        <a:lstStyle/>
        <a:p>
          <a:endParaRPr lang="en-US"/>
        </a:p>
      </dgm:t>
    </dgm:pt>
    <dgm:pt modelId="{974090E1-D25D-4F0F-BBB3-5EF075A8B107}" type="sibTrans" cxnId="{5315ACDE-C82D-4EEA-A44F-8C90D15D0D1E}">
      <dgm:prSet/>
      <dgm:spPr/>
      <dgm:t>
        <a:bodyPr/>
        <a:lstStyle/>
        <a:p>
          <a:endParaRPr lang="en-US"/>
        </a:p>
      </dgm:t>
    </dgm:pt>
    <dgm:pt modelId="{9AC4B65E-4DFF-434B-BF21-064ADD66A334}" type="pres">
      <dgm:prSet presAssocID="{225841D1-116C-413C-8C92-8FA48C0ABAE3}" presName="linear" presStyleCnt="0">
        <dgm:presLayoutVars>
          <dgm:animLvl val="lvl"/>
          <dgm:resizeHandles val="exact"/>
        </dgm:presLayoutVars>
      </dgm:prSet>
      <dgm:spPr/>
    </dgm:pt>
    <dgm:pt modelId="{2F3CF71E-19F3-4A7E-9DDB-7D427E6F0BE7}" type="pres">
      <dgm:prSet presAssocID="{6E8EB2DE-0FA2-4AE1-8BBF-3B05496F9921}" presName="parentText" presStyleLbl="node1" presStyleIdx="0" presStyleCnt="2">
        <dgm:presLayoutVars>
          <dgm:chMax val="0"/>
          <dgm:bulletEnabled val="1"/>
        </dgm:presLayoutVars>
      </dgm:prSet>
      <dgm:spPr/>
    </dgm:pt>
    <dgm:pt modelId="{9CF1520F-8311-46A9-BD75-21EDE1350BB6}" type="pres">
      <dgm:prSet presAssocID="{D27B686A-4D81-4423-987B-6999419CE28F}" presName="spacer" presStyleCnt="0"/>
      <dgm:spPr/>
    </dgm:pt>
    <dgm:pt modelId="{166465F6-F39C-4CDC-88E1-8E59D74C6039}" type="pres">
      <dgm:prSet presAssocID="{867D2C65-5E5A-4159-AE28-C598EC010AAC}" presName="parentText" presStyleLbl="node1" presStyleIdx="1" presStyleCnt="2">
        <dgm:presLayoutVars>
          <dgm:chMax val="0"/>
          <dgm:bulletEnabled val="1"/>
        </dgm:presLayoutVars>
      </dgm:prSet>
      <dgm:spPr/>
    </dgm:pt>
  </dgm:ptLst>
  <dgm:cxnLst>
    <dgm:cxn modelId="{F07C6972-5940-43F2-B449-EE2DDC9F2231}" type="presOf" srcId="{867D2C65-5E5A-4159-AE28-C598EC010AAC}" destId="{166465F6-F39C-4CDC-88E1-8E59D74C6039}" srcOrd="0" destOrd="0" presId="urn:microsoft.com/office/officeart/2005/8/layout/vList2"/>
    <dgm:cxn modelId="{3210389A-9BBE-4790-92A1-E75E75DC11B0}" type="presOf" srcId="{6E8EB2DE-0FA2-4AE1-8BBF-3B05496F9921}" destId="{2F3CF71E-19F3-4A7E-9DDB-7D427E6F0BE7}" srcOrd="0" destOrd="0" presId="urn:microsoft.com/office/officeart/2005/8/layout/vList2"/>
    <dgm:cxn modelId="{5315ACDE-C82D-4EEA-A44F-8C90D15D0D1E}" srcId="{225841D1-116C-413C-8C92-8FA48C0ABAE3}" destId="{867D2C65-5E5A-4159-AE28-C598EC010AAC}" srcOrd="1" destOrd="0" parTransId="{A47E0E18-A95C-40C7-BDAA-D693E7686F11}" sibTransId="{974090E1-D25D-4F0F-BBB3-5EF075A8B107}"/>
    <dgm:cxn modelId="{B52B97E0-E649-4920-BAB4-8B38D66B98AC}" srcId="{225841D1-116C-413C-8C92-8FA48C0ABAE3}" destId="{6E8EB2DE-0FA2-4AE1-8BBF-3B05496F9921}" srcOrd="0" destOrd="0" parTransId="{5213CA36-68CD-4F3B-AF67-73527988308E}" sibTransId="{D27B686A-4D81-4423-987B-6999419CE28F}"/>
    <dgm:cxn modelId="{A068D0E1-D9E2-4AA0-82CD-5D3A77F58D1F}" type="presOf" srcId="{225841D1-116C-413C-8C92-8FA48C0ABAE3}" destId="{9AC4B65E-4DFF-434B-BF21-064ADD66A334}" srcOrd="0" destOrd="0" presId="urn:microsoft.com/office/officeart/2005/8/layout/vList2"/>
    <dgm:cxn modelId="{C15A3F84-F78D-4EFB-85E9-38404BE897AD}" type="presParOf" srcId="{9AC4B65E-4DFF-434B-BF21-064ADD66A334}" destId="{2F3CF71E-19F3-4A7E-9DDB-7D427E6F0BE7}" srcOrd="0" destOrd="0" presId="urn:microsoft.com/office/officeart/2005/8/layout/vList2"/>
    <dgm:cxn modelId="{EE33A27B-2DAA-456D-96EA-17EABCDD5826}" type="presParOf" srcId="{9AC4B65E-4DFF-434B-BF21-064ADD66A334}" destId="{9CF1520F-8311-46A9-BD75-21EDE1350BB6}" srcOrd="1" destOrd="0" presId="urn:microsoft.com/office/officeart/2005/8/layout/vList2"/>
    <dgm:cxn modelId="{B4A26280-8FA6-46AF-91CD-AFDBD8089AFD}" type="presParOf" srcId="{9AC4B65E-4DFF-434B-BF21-064ADD66A334}" destId="{166465F6-F39C-4CDC-88E1-8E59D74C60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9A2529-1F02-431D-8AAF-9B250F9C2E3A}">
      <dgm:prSet/>
      <dgm:spPr/>
      <dgm:t>
        <a:bodyPr/>
        <a:lstStyle/>
        <a:p>
          <a:r>
            <a:rPr lang="en-US"/>
            <a:t>Managerial objective increase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a:t>Determine which media is more effective on target audient: </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a:t>Generating useful information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a:t>Selecting alternative courses of action</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4C276D-2F37-41C4-ADF2-3400B9BA559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051755-A791-4178-96AA-03D08B0B5515}">
      <dgm:prSet/>
      <dgm:spPr/>
      <dgm:t>
        <a:bodyPr/>
        <a:lstStyle/>
        <a:p>
          <a:pPr>
            <a:lnSpc>
              <a:spcPct val="100000"/>
            </a:lnSpc>
            <a:defRPr b="1"/>
          </a:pPr>
          <a:r>
            <a:rPr lang="en-US"/>
            <a:t>Internal Reports System</a:t>
          </a:r>
        </a:p>
      </dgm:t>
    </dgm:pt>
    <dgm:pt modelId="{7A1C0214-2306-4B44-AA1D-F7CFB1118232}" type="parTrans" cxnId="{217560EE-6B6C-4FE5-B44D-51F1F8DD8315}">
      <dgm:prSet/>
      <dgm:spPr/>
      <dgm:t>
        <a:bodyPr/>
        <a:lstStyle/>
        <a:p>
          <a:endParaRPr lang="en-US"/>
        </a:p>
      </dgm:t>
    </dgm:pt>
    <dgm:pt modelId="{C8134C7F-1D95-4481-B10E-A9BD6F84200D}" type="sibTrans" cxnId="{217560EE-6B6C-4FE5-B44D-51F1F8DD8315}">
      <dgm:prSet/>
      <dgm:spPr/>
      <dgm:t>
        <a:bodyPr/>
        <a:lstStyle/>
        <a:p>
          <a:endParaRPr lang="en-US"/>
        </a:p>
      </dgm:t>
    </dgm:pt>
    <dgm:pt modelId="{614A0D0B-0125-44E5-8DDB-8463FB85476D}">
      <dgm:prSet/>
      <dgm:spPr/>
      <dgm:t>
        <a:bodyPr/>
        <a:lstStyle/>
        <a:p>
          <a:pPr>
            <a:lnSpc>
              <a:spcPct val="100000"/>
            </a:lnSpc>
            <a:defRPr b="1"/>
          </a:pPr>
          <a:r>
            <a:rPr lang="en-US"/>
            <a:t>Marketing Intelligence System</a:t>
          </a:r>
        </a:p>
      </dgm:t>
    </dgm:pt>
    <dgm:pt modelId="{B23A095B-E795-49B4-8B0B-5BD1D0B2AA68}" type="parTrans" cxnId="{A8DB415C-A954-4D75-98E1-F031AD78AFF4}">
      <dgm:prSet/>
      <dgm:spPr/>
      <dgm:t>
        <a:bodyPr/>
        <a:lstStyle/>
        <a:p>
          <a:endParaRPr lang="en-US"/>
        </a:p>
      </dgm:t>
    </dgm:pt>
    <dgm:pt modelId="{83FE26E7-FE8A-41BA-9E3A-C6A6F6DC5585}" type="sibTrans" cxnId="{A8DB415C-A954-4D75-98E1-F031AD78AFF4}">
      <dgm:prSet/>
      <dgm:spPr/>
      <dgm:t>
        <a:bodyPr/>
        <a:lstStyle/>
        <a:p>
          <a:endParaRPr lang="en-US"/>
        </a:p>
      </dgm:t>
    </dgm:pt>
    <dgm:pt modelId="{6E6926AB-A3CC-4615-BB2B-ADF2C0357D6C}">
      <dgm:prSet/>
      <dgm:spPr/>
      <dgm:t>
        <a:bodyPr/>
        <a:lstStyle/>
        <a:p>
          <a:pPr>
            <a:lnSpc>
              <a:spcPct val="100000"/>
            </a:lnSpc>
            <a:defRPr b="1"/>
          </a:pPr>
          <a:r>
            <a:rPr lang="en-US"/>
            <a:t>Marketing Decision Support System (DSS)</a:t>
          </a:r>
        </a:p>
      </dgm:t>
    </dgm:pt>
    <dgm:pt modelId="{B12FB412-9988-4751-BDC0-5BB55577CC08}" type="parTrans" cxnId="{0653A572-8C90-4958-8C11-5EFD58A6E0A9}">
      <dgm:prSet/>
      <dgm:spPr/>
      <dgm:t>
        <a:bodyPr/>
        <a:lstStyle/>
        <a:p>
          <a:endParaRPr lang="en-US"/>
        </a:p>
      </dgm:t>
    </dgm:pt>
    <dgm:pt modelId="{59B46107-87EA-4853-8E26-1257B6680857}" type="sibTrans" cxnId="{0653A572-8C90-4958-8C11-5EFD58A6E0A9}">
      <dgm:prSet/>
      <dgm:spPr/>
      <dgm:t>
        <a:bodyPr/>
        <a:lstStyle/>
        <a:p>
          <a:endParaRPr lang="en-US"/>
        </a:p>
      </dgm:t>
    </dgm:pt>
    <dgm:pt modelId="{28CB288C-C15B-4752-80CB-5F85F582003B}">
      <dgm:prSet/>
      <dgm:spPr/>
      <dgm:t>
        <a:bodyPr/>
        <a:lstStyle/>
        <a:p>
          <a:pPr>
            <a:lnSpc>
              <a:spcPct val="100000"/>
            </a:lnSpc>
            <a:defRPr b="1"/>
          </a:pPr>
          <a:r>
            <a:rPr lang="en-US" dirty="0"/>
            <a:t>Marketing Research System</a:t>
          </a:r>
        </a:p>
      </dgm:t>
    </dgm:pt>
    <dgm:pt modelId="{DA06A40A-F48C-4099-B651-5FB1A57C8310}" type="parTrans" cxnId="{F3CF6CBC-D2ED-4120-A7AA-65A7829DFF9C}">
      <dgm:prSet/>
      <dgm:spPr/>
      <dgm:t>
        <a:bodyPr/>
        <a:lstStyle/>
        <a:p>
          <a:endParaRPr lang="en-US"/>
        </a:p>
      </dgm:t>
    </dgm:pt>
    <dgm:pt modelId="{B129FDB9-FAF9-450F-A18F-232432547D26}" type="sibTrans" cxnId="{F3CF6CBC-D2ED-4120-A7AA-65A7829DFF9C}">
      <dgm:prSet/>
      <dgm:spPr/>
      <dgm:t>
        <a:bodyPr/>
        <a:lstStyle/>
        <a:p>
          <a:endParaRPr lang="en-US"/>
        </a:p>
      </dgm:t>
    </dgm:pt>
    <dgm:pt modelId="{6D844D06-925E-4D4C-9F1A-2F35BFB08DD7}" type="pres">
      <dgm:prSet presAssocID="{B34C276D-2F37-41C4-ADF2-3400B9BA559C}" presName="root" presStyleCnt="0">
        <dgm:presLayoutVars>
          <dgm:dir/>
          <dgm:resizeHandles val="exact"/>
        </dgm:presLayoutVars>
      </dgm:prSet>
      <dgm:spPr/>
    </dgm:pt>
    <dgm:pt modelId="{5E040E1D-9E16-46F1-B7D3-54D7867CC26B}" type="pres">
      <dgm:prSet presAssocID="{A9051755-A791-4178-96AA-03D08B0B5515}" presName="compNode" presStyleCnt="0"/>
      <dgm:spPr/>
    </dgm:pt>
    <dgm:pt modelId="{A658BECE-7757-4DA4-BE8A-63B147365F92}" type="pres">
      <dgm:prSet presAssocID="{A9051755-A791-4178-96AA-03D08B0B55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F0F1E7C-316F-4738-BED7-2D11C6928715}" type="pres">
      <dgm:prSet presAssocID="{A9051755-A791-4178-96AA-03D08B0B5515}" presName="iconSpace" presStyleCnt="0"/>
      <dgm:spPr/>
    </dgm:pt>
    <dgm:pt modelId="{D2C1B526-447F-4C94-94A8-64043A897763}" type="pres">
      <dgm:prSet presAssocID="{A9051755-A791-4178-96AA-03D08B0B5515}" presName="parTx" presStyleLbl="revTx" presStyleIdx="0" presStyleCnt="8">
        <dgm:presLayoutVars>
          <dgm:chMax val="0"/>
          <dgm:chPref val="0"/>
        </dgm:presLayoutVars>
      </dgm:prSet>
      <dgm:spPr/>
    </dgm:pt>
    <dgm:pt modelId="{5FA13261-B70F-41C2-9284-3F7E8DCAD779}" type="pres">
      <dgm:prSet presAssocID="{A9051755-A791-4178-96AA-03D08B0B5515}" presName="txSpace" presStyleCnt="0"/>
      <dgm:spPr/>
    </dgm:pt>
    <dgm:pt modelId="{48DA7C0C-E3E0-4749-AA81-46F036678F5A}" type="pres">
      <dgm:prSet presAssocID="{A9051755-A791-4178-96AA-03D08B0B5515}" presName="desTx" presStyleLbl="revTx" presStyleIdx="1" presStyleCnt="8">
        <dgm:presLayoutVars/>
      </dgm:prSet>
      <dgm:spPr/>
    </dgm:pt>
    <dgm:pt modelId="{4F24F216-6F13-47A8-A107-E42D7EF9E76F}" type="pres">
      <dgm:prSet presAssocID="{C8134C7F-1D95-4481-B10E-A9BD6F84200D}" presName="sibTrans" presStyleCnt="0"/>
      <dgm:spPr/>
    </dgm:pt>
    <dgm:pt modelId="{657CE3A7-59CE-4F98-B3C7-0E7E9FF3C356}" type="pres">
      <dgm:prSet presAssocID="{614A0D0B-0125-44E5-8DDB-8463FB85476D}" presName="compNode" presStyleCnt="0"/>
      <dgm:spPr/>
    </dgm:pt>
    <dgm:pt modelId="{7A28576B-58E1-4FAF-A4E5-31C66D4A2D9D}" type="pres">
      <dgm:prSet presAssocID="{614A0D0B-0125-44E5-8DDB-8463FB8547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54B68A5-2252-4F94-A973-87B5A5DB45EE}" type="pres">
      <dgm:prSet presAssocID="{614A0D0B-0125-44E5-8DDB-8463FB85476D}" presName="iconSpace" presStyleCnt="0"/>
      <dgm:spPr/>
    </dgm:pt>
    <dgm:pt modelId="{C7C30D15-5EFE-47CE-8C25-A00C871EE027}" type="pres">
      <dgm:prSet presAssocID="{614A0D0B-0125-44E5-8DDB-8463FB85476D}" presName="parTx" presStyleLbl="revTx" presStyleIdx="2" presStyleCnt="8">
        <dgm:presLayoutVars>
          <dgm:chMax val="0"/>
          <dgm:chPref val="0"/>
        </dgm:presLayoutVars>
      </dgm:prSet>
      <dgm:spPr/>
    </dgm:pt>
    <dgm:pt modelId="{D87D53CE-3683-4EA1-A3E5-0404E8B634ED}" type="pres">
      <dgm:prSet presAssocID="{614A0D0B-0125-44E5-8DDB-8463FB85476D}" presName="txSpace" presStyleCnt="0"/>
      <dgm:spPr/>
    </dgm:pt>
    <dgm:pt modelId="{911A1F60-00AA-4073-925B-E5710E4D8E69}" type="pres">
      <dgm:prSet presAssocID="{614A0D0B-0125-44E5-8DDB-8463FB85476D}" presName="desTx" presStyleLbl="revTx" presStyleIdx="3" presStyleCnt="8">
        <dgm:presLayoutVars/>
      </dgm:prSet>
      <dgm:spPr/>
    </dgm:pt>
    <dgm:pt modelId="{9070FFE2-F446-4370-A4A4-4F20C8AD92A3}" type="pres">
      <dgm:prSet presAssocID="{83FE26E7-FE8A-41BA-9E3A-C6A6F6DC5585}" presName="sibTrans" presStyleCnt="0"/>
      <dgm:spPr/>
    </dgm:pt>
    <dgm:pt modelId="{19EE143E-709C-4680-BA27-521622DA4EDC}" type="pres">
      <dgm:prSet presAssocID="{6E6926AB-A3CC-4615-BB2B-ADF2C0357D6C}" presName="compNode" presStyleCnt="0"/>
      <dgm:spPr/>
    </dgm:pt>
    <dgm:pt modelId="{9CFB48A4-6DD7-4137-B387-9DB48DCBEB6D}" type="pres">
      <dgm:prSet presAssocID="{6E6926AB-A3CC-4615-BB2B-ADF2C0357D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0894A960-9DED-4E82-97E1-E14CCD44F203}" type="pres">
      <dgm:prSet presAssocID="{6E6926AB-A3CC-4615-BB2B-ADF2C0357D6C}" presName="iconSpace" presStyleCnt="0"/>
      <dgm:spPr/>
    </dgm:pt>
    <dgm:pt modelId="{A5C2F119-87D2-4E3C-94F9-D51018DB9FB0}" type="pres">
      <dgm:prSet presAssocID="{6E6926AB-A3CC-4615-BB2B-ADF2C0357D6C}" presName="parTx" presStyleLbl="revTx" presStyleIdx="4" presStyleCnt="8">
        <dgm:presLayoutVars>
          <dgm:chMax val="0"/>
          <dgm:chPref val="0"/>
        </dgm:presLayoutVars>
      </dgm:prSet>
      <dgm:spPr/>
    </dgm:pt>
    <dgm:pt modelId="{972A1352-809D-4AE6-BB3F-F5FE36AFFB13}" type="pres">
      <dgm:prSet presAssocID="{6E6926AB-A3CC-4615-BB2B-ADF2C0357D6C}" presName="txSpace" presStyleCnt="0"/>
      <dgm:spPr/>
    </dgm:pt>
    <dgm:pt modelId="{5EE16037-4AEB-4D90-9067-0CF50B02CF1C}" type="pres">
      <dgm:prSet presAssocID="{6E6926AB-A3CC-4615-BB2B-ADF2C0357D6C}" presName="desTx" presStyleLbl="revTx" presStyleIdx="5" presStyleCnt="8">
        <dgm:presLayoutVars/>
      </dgm:prSet>
      <dgm:spPr/>
    </dgm:pt>
    <dgm:pt modelId="{B62D23DB-510C-47E8-90A2-7CA8D601A351}" type="pres">
      <dgm:prSet presAssocID="{59B46107-87EA-4853-8E26-1257B6680857}" presName="sibTrans" presStyleCnt="0"/>
      <dgm:spPr/>
    </dgm:pt>
    <dgm:pt modelId="{D285292A-4F91-488F-AEDF-FB87962B641C}" type="pres">
      <dgm:prSet presAssocID="{28CB288C-C15B-4752-80CB-5F85F582003B}" presName="compNode" presStyleCnt="0"/>
      <dgm:spPr/>
    </dgm:pt>
    <dgm:pt modelId="{0FF9F075-B567-47C0-B12D-816021F468B0}" type="pres">
      <dgm:prSet presAssocID="{28CB288C-C15B-4752-80CB-5F85F58200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14B44921-52F5-4BF8-BF59-AF67B2C2740D}" type="pres">
      <dgm:prSet presAssocID="{28CB288C-C15B-4752-80CB-5F85F582003B}" presName="iconSpace" presStyleCnt="0"/>
      <dgm:spPr/>
    </dgm:pt>
    <dgm:pt modelId="{09C14A7C-65DE-49EF-B7EA-C3476418ED7D}" type="pres">
      <dgm:prSet presAssocID="{28CB288C-C15B-4752-80CB-5F85F582003B}" presName="parTx" presStyleLbl="revTx" presStyleIdx="6" presStyleCnt="8">
        <dgm:presLayoutVars>
          <dgm:chMax val="0"/>
          <dgm:chPref val="0"/>
        </dgm:presLayoutVars>
      </dgm:prSet>
      <dgm:spPr/>
    </dgm:pt>
    <dgm:pt modelId="{7D216116-7FAB-4A30-A154-F1BA4109825A}" type="pres">
      <dgm:prSet presAssocID="{28CB288C-C15B-4752-80CB-5F85F582003B}" presName="txSpace" presStyleCnt="0"/>
      <dgm:spPr/>
    </dgm:pt>
    <dgm:pt modelId="{479658F7-9E7F-4644-AF14-6B566A1AED9D}" type="pres">
      <dgm:prSet presAssocID="{28CB288C-C15B-4752-80CB-5F85F582003B}" presName="desTx" presStyleLbl="revTx" presStyleIdx="7" presStyleCnt="8">
        <dgm:presLayoutVars/>
      </dgm:prSet>
      <dgm:spPr/>
    </dgm:pt>
  </dgm:ptLst>
  <dgm:cxnLst>
    <dgm:cxn modelId="{BB055426-AF7C-448D-9B22-319872629677}" type="presOf" srcId="{28CB288C-C15B-4752-80CB-5F85F582003B}" destId="{09C14A7C-65DE-49EF-B7EA-C3476418ED7D}" srcOrd="0" destOrd="0" presId="urn:microsoft.com/office/officeart/2018/2/layout/IconLabelDescriptionList"/>
    <dgm:cxn modelId="{A8DB415C-A954-4D75-98E1-F031AD78AFF4}" srcId="{B34C276D-2F37-41C4-ADF2-3400B9BA559C}" destId="{614A0D0B-0125-44E5-8DDB-8463FB85476D}" srcOrd="1" destOrd="0" parTransId="{B23A095B-E795-49B4-8B0B-5BD1D0B2AA68}" sibTransId="{83FE26E7-FE8A-41BA-9E3A-C6A6F6DC5585}"/>
    <dgm:cxn modelId="{0653A572-8C90-4958-8C11-5EFD58A6E0A9}" srcId="{B34C276D-2F37-41C4-ADF2-3400B9BA559C}" destId="{6E6926AB-A3CC-4615-BB2B-ADF2C0357D6C}" srcOrd="2" destOrd="0" parTransId="{B12FB412-9988-4751-BDC0-5BB55577CC08}" sibTransId="{59B46107-87EA-4853-8E26-1257B6680857}"/>
    <dgm:cxn modelId="{E85B3C56-1BBD-497C-AF8F-E05C061BCAFF}" type="presOf" srcId="{A9051755-A791-4178-96AA-03D08B0B5515}" destId="{D2C1B526-447F-4C94-94A8-64043A897763}" srcOrd="0" destOrd="0" presId="urn:microsoft.com/office/officeart/2018/2/layout/IconLabelDescriptionList"/>
    <dgm:cxn modelId="{1767CF80-14FC-48B9-A6BC-C1EE2E59A462}" type="presOf" srcId="{B34C276D-2F37-41C4-ADF2-3400B9BA559C}" destId="{6D844D06-925E-4D4C-9F1A-2F35BFB08DD7}" srcOrd="0" destOrd="0" presId="urn:microsoft.com/office/officeart/2018/2/layout/IconLabelDescriptionList"/>
    <dgm:cxn modelId="{FE16BC88-87ED-402C-AB94-5872EBA4C8DE}" type="presOf" srcId="{614A0D0B-0125-44E5-8DDB-8463FB85476D}" destId="{C7C30D15-5EFE-47CE-8C25-A00C871EE027}" srcOrd="0" destOrd="0" presId="urn:microsoft.com/office/officeart/2018/2/layout/IconLabelDescriptionList"/>
    <dgm:cxn modelId="{F3CF6CBC-D2ED-4120-A7AA-65A7829DFF9C}" srcId="{B34C276D-2F37-41C4-ADF2-3400B9BA559C}" destId="{28CB288C-C15B-4752-80CB-5F85F582003B}" srcOrd="3" destOrd="0" parTransId="{DA06A40A-F48C-4099-B651-5FB1A57C8310}" sibTransId="{B129FDB9-FAF9-450F-A18F-232432547D26}"/>
    <dgm:cxn modelId="{2D62BBC3-13A2-43D5-BBEB-8BB6F4387D70}" type="presOf" srcId="{6E6926AB-A3CC-4615-BB2B-ADF2C0357D6C}" destId="{A5C2F119-87D2-4E3C-94F9-D51018DB9FB0}" srcOrd="0" destOrd="0" presId="urn:microsoft.com/office/officeart/2018/2/layout/IconLabelDescriptionList"/>
    <dgm:cxn modelId="{217560EE-6B6C-4FE5-B44D-51F1F8DD8315}" srcId="{B34C276D-2F37-41C4-ADF2-3400B9BA559C}" destId="{A9051755-A791-4178-96AA-03D08B0B5515}" srcOrd="0" destOrd="0" parTransId="{7A1C0214-2306-4B44-AA1D-F7CFB1118232}" sibTransId="{C8134C7F-1D95-4481-B10E-A9BD6F84200D}"/>
    <dgm:cxn modelId="{72AE8300-1CEB-49B4-AFBA-CC0923DC841D}" type="presParOf" srcId="{6D844D06-925E-4D4C-9F1A-2F35BFB08DD7}" destId="{5E040E1D-9E16-46F1-B7D3-54D7867CC26B}" srcOrd="0" destOrd="0" presId="urn:microsoft.com/office/officeart/2018/2/layout/IconLabelDescriptionList"/>
    <dgm:cxn modelId="{8140DA2E-9D2A-4228-B1D0-1958D705EABC}" type="presParOf" srcId="{5E040E1D-9E16-46F1-B7D3-54D7867CC26B}" destId="{A658BECE-7757-4DA4-BE8A-63B147365F92}" srcOrd="0" destOrd="0" presId="urn:microsoft.com/office/officeart/2018/2/layout/IconLabelDescriptionList"/>
    <dgm:cxn modelId="{D76FB72B-BC67-488F-BDD6-549CB7241082}" type="presParOf" srcId="{5E040E1D-9E16-46F1-B7D3-54D7867CC26B}" destId="{5F0F1E7C-316F-4738-BED7-2D11C6928715}" srcOrd="1" destOrd="0" presId="urn:microsoft.com/office/officeart/2018/2/layout/IconLabelDescriptionList"/>
    <dgm:cxn modelId="{FFA660E9-F5AB-4033-9673-EE5F1B2D1604}" type="presParOf" srcId="{5E040E1D-9E16-46F1-B7D3-54D7867CC26B}" destId="{D2C1B526-447F-4C94-94A8-64043A897763}" srcOrd="2" destOrd="0" presId="urn:microsoft.com/office/officeart/2018/2/layout/IconLabelDescriptionList"/>
    <dgm:cxn modelId="{CC1ADA6E-1EE7-4AFA-8B2C-C1290F6DDBFD}" type="presParOf" srcId="{5E040E1D-9E16-46F1-B7D3-54D7867CC26B}" destId="{5FA13261-B70F-41C2-9284-3F7E8DCAD779}" srcOrd="3" destOrd="0" presId="urn:microsoft.com/office/officeart/2018/2/layout/IconLabelDescriptionList"/>
    <dgm:cxn modelId="{EA8F5452-8121-44EB-A5B6-4F81593FD9FA}" type="presParOf" srcId="{5E040E1D-9E16-46F1-B7D3-54D7867CC26B}" destId="{48DA7C0C-E3E0-4749-AA81-46F036678F5A}" srcOrd="4" destOrd="0" presId="urn:microsoft.com/office/officeart/2018/2/layout/IconLabelDescriptionList"/>
    <dgm:cxn modelId="{64820607-428F-4711-BA0A-0DC29F5B63D2}" type="presParOf" srcId="{6D844D06-925E-4D4C-9F1A-2F35BFB08DD7}" destId="{4F24F216-6F13-47A8-A107-E42D7EF9E76F}" srcOrd="1" destOrd="0" presId="urn:microsoft.com/office/officeart/2018/2/layout/IconLabelDescriptionList"/>
    <dgm:cxn modelId="{39B7EF57-EB63-4367-8E60-07BE91B88345}" type="presParOf" srcId="{6D844D06-925E-4D4C-9F1A-2F35BFB08DD7}" destId="{657CE3A7-59CE-4F98-B3C7-0E7E9FF3C356}" srcOrd="2" destOrd="0" presId="urn:microsoft.com/office/officeart/2018/2/layout/IconLabelDescriptionList"/>
    <dgm:cxn modelId="{E8299C26-50E6-4B26-9FAB-32648175C07E}" type="presParOf" srcId="{657CE3A7-59CE-4F98-B3C7-0E7E9FF3C356}" destId="{7A28576B-58E1-4FAF-A4E5-31C66D4A2D9D}" srcOrd="0" destOrd="0" presId="urn:microsoft.com/office/officeart/2018/2/layout/IconLabelDescriptionList"/>
    <dgm:cxn modelId="{DA539A56-0B19-4362-B4F2-AB8B4B886098}" type="presParOf" srcId="{657CE3A7-59CE-4F98-B3C7-0E7E9FF3C356}" destId="{354B68A5-2252-4F94-A973-87B5A5DB45EE}" srcOrd="1" destOrd="0" presId="urn:microsoft.com/office/officeart/2018/2/layout/IconLabelDescriptionList"/>
    <dgm:cxn modelId="{A4578A13-38AD-46C6-973A-5CF42F72CCF8}" type="presParOf" srcId="{657CE3A7-59CE-4F98-B3C7-0E7E9FF3C356}" destId="{C7C30D15-5EFE-47CE-8C25-A00C871EE027}" srcOrd="2" destOrd="0" presId="urn:microsoft.com/office/officeart/2018/2/layout/IconLabelDescriptionList"/>
    <dgm:cxn modelId="{6052B445-B300-4027-B269-A5EA8CE3797E}" type="presParOf" srcId="{657CE3A7-59CE-4F98-B3C7-0E7E9FF3C356}" destId="{D87D53CE-3683-4EA1-A3E5-0404E8B634ED}" srcOrd="3" destOrd="0" presId="urn:microsoft.com/office/officeart/2018/2/layout/IconLabelDescriptionList"/>
    <dgm:cxn modelId="{EC6533E8-6000-4E56-9D2A-D41A3C3F26B1}" type="presParOf" srcId="{657CE3A7-59CE-4F98-B3C7-0E7E9FF3C356}" destId="{911A1F60-00AA-4073-925B-E5710E4D8E69}" srcOrd="4" destOrd="0" presId="urn:microsoft.com/office/officeart/2018/2/layout/IconLabelDescriptionList"/>
    <dgm:cxn modelId="{A046F3B6-C743-47DC-A9EB-EF23B093083D}" type="presParOf" srcId="{6D844D06-925E-4D4C-9F1A-2F35BFB08DD7}" destId="{9070FFE2-F446-4370-A4A4-4F20C8AD92A3}" srcOrd="3" destOrd="0" presId="urn:microsoft.com/office/officeart/2018/2/layout/IconLabelDescriptionList"/>
    <dgm:cxn modelId="{E5535F33-171E-41D7-AFF1-2C5340DD302D}" type="presParOf" srcId="{6D844D06-925E-4D4C-9F1A-2F35BFB08DD7}" destId="{19EE143E-709C-4680-BA27-521622DA4EDC}" srcOrd="4" destOrd="0" presId="urn:microsoft.com/office/officeart/2018/2/layout/IconLabelDescriptionList"/>
    <dgm:cxn modelId="{8A0FCA48-5DA5-47A6-8CB0-DEBFBF9A8B39}" type="presParOf" srcId="{19EE143E-709C-4680-BA27-521622DA4EDC}" destId="{9CFB48A4-6DD7-4137-B387-9DB48DCBEB6D}" srcOrd="0" destOrd="0" presId="urn:microsoft.com/office/officeart/2018/2/layout/IconLabelDescriptionList"/>
    <dgm:cxn modelId="{3E943D8D-CF03-4DAF-9FF3-E5B01F2550C1}" type="presParOf" srcId="{19EE143E-709C-4680-BA27-521622DA4EDC}" destId="{0894A960-9DED-4E82-97E1-E14CCD44F203}" srcOrd="1" destOrd="0" presId="urn:microsoft.com/office/officeart/2018/2/layout/IconLabelDescriptionList"/>
    <dgm:cxn modelId="{58C01278-2ED1-404F-9637-29BE46A40291}" type="presParOf" srcId="{19EE143E-709C-4680-BA27-521622DA4EDC}" destId="{A5C2F119-87D2-4E3C-94F9-D51018DB9FB0}" srcOrd="2" destOrd="0" presId="urn:microsoft.com/office/officeart/2018/2/layout/IconLabelDescriptionList"/>
    <dgm:cxn modelId="{4F107E45-7D0D-4AA9-AF93-A2211121B36F}" type="presParOf" srcId="{19EE143E-709C-4680-BA27-521622DA4EDC}" destId="{972A1352-809D-4AE6-BB3F-F5FE36AFFB13}" srcOrd="3" destOrd="0" presId="urn:microsoft.com/office/officeart/2018/2/layout/IconLabelDescriptionList"/>
    <dgm:cxn modelId="{63ED6810-6B6B-4239-92F8-4E4A62DF1A82}" type="presParOf" srcId="{19EE143E-709C-4680-BA27-521622DA4EDC}" destId="{5EE16037-4AEB-4D90-9067-0CF50B02CF1C}" srcOrd="4" destOrd="0" presId="urn:microsoft.com/office/officeart/2018/2/layout/IconLabelDescriptionList"/>
    <dgm:cxn modelId="{937D0E91-9B54-42F3-80C6-E1B1F8B226BC}" type="presParOf" srcId="{6D844D06-925E-4D4C-9F1A-2F35BFB08DD7}" destId="{B62D23DB-510C-47E8-90A2-7CA8D601A351}" srcOrd="5" destOrd="0" presId="urn:microsoft.com/office/officeart/2018/2/layout/IconLabelDescriptionList"/>
    <dgm:cxn modelId="{F314F24D-6FCB-492A-94A6-DA9A0DEAE9AC}" type="presParOf" srcId="{6D844D06-925E-4D4C-9F1A-2F35BFB08DD7}" destId="{D285292A-4F91-488F-AEDF-FB87962B641C}" srcOrd="6" destOrd="0" presId="urn:microsoft.com/office/officeart/2018/2/layout/IconLabelDescriptionList"/>
    <dgm:cxn modelId="{81E8EE45-EED7-4DF2-A6AC-4FE463062733}" type="presParOf" srcId="{D285292A-4F91-488F-AEDF-FB87962B641C}" destId="{0FF9F075-B567-47C0-B12D-816021F468B0}" srcOrd="0" destOrd="0" presId="urn:microsoft.com/office/officeart/2018/2/layout/IconLabelDescriptionList"/>
    <dgm:cxn modelId="{2209BE81-D1A5-4CFE-B88B-F780E50ED8F6}" type="presParOf" srcId="{D285292A-4F91-488F-AEDF-FB87962B641C}" destId="{14B44921-52F5-4BF8-BF59-AF67B2C2740D}" srcOrd="1" destOrd="0" presId="urn:microsoft.com/office/officeart/2018/2/layout/IconLabelDescriptionList"/>
    <dgm:cxn modelId="{83E60464-2C2D-41D8-A6E9-6453013B7260}" type="presParOf" srcId="{D285292A-4F91-488F-AEDF-FB87962B641C}" destId="{09C14A7C-65DE-49EF-B7EA-C3476418ED7D}" srcOrd="2" destOrd="0" presId="urn:microsoft.com/office/officeart/2018/2/layout/IconLabelDescriptionList"/>
    <dgm:cxn modelId="{4970644F-624D-4906-998E-664F61D84429}" type="presParOf" srcId="{D285292A-4F91-488F-AEDF-FB87962B641C}" destId="{7D216116-7FAB-4A30-A154-F1BA4109825A}" srcOrd="3" destOrd="0" presId="urn:microsoft.com/office/officeart/2018/2/layout/IconLabelDescriptionList"/>
    <dgm:cxn modelId="{6A241F23-9D5F-4C57-B9CB-2F134B8D7EAE}" type="presParOf" srcId="{D285292A-4F91-488F-AEDF-FB87962B641C}" destId="{479658F7-9E7F-4644-AF14-6B566A1AED9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FF0A04-9A28-4F32-8751-E41554314C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292EA5F-A84A-48A7-BB09-3CF9B62B6F7A}">
      <dgm:prSet/>
      <dgm:spPr/>
      <dgm:t>
        <a:bodyPr/>
        <a:lstStyle/>
        <a:p>
          <a:r>
            <a:rPr lang="en-US"/>
            <a:t>Define Marketing Research</a:t>
          </a:r>
        </a:p>
      </dgm:t>
    </dgm:pt>
    <dgm:pt modelId="{EB595D36-5A7B-4D8B-83A9-0F258B8B70FC}" type="parTrans" cxnId="{0477884F-774F-4A65-864E-A6CEF982975D}">
      <dgm:prSet/>
      <dgm:spPr/>
      <dgm:t>
        <a:bodyPr/>
        <a:lstStyle/>
        <a:p>
          <a:endParaRPr lang="en-US"/>
        </a:p>
      </dgm:t>
    </dgm:pt>
    <dgm:pt modelId="{03BE0113-A70D-4786-A863-236581E732FA}" type="sibTrans" cxnId="{0477884F-774F-4A65-864E-A6CEF982975D}">
      <dgm:prSet/>
      <dgm:spPr/>
      <dgm:t>
        <a:bodyPr/>
        <a:lstStyle/>
        <a:p>
          <a:endParaRPr lang="en-US"/>
        </a:p>
      </dgm:t>
    </dgm:pt>
    <dgm:pt modelId="{45EDFAF3-744B-4681-A103-EA0EA210F09C}">
      <dgm:prSet/>
      <dgm:spPr/>
      <dgm:t>
        <a:bodyPr/>
        <a:lstStyle/>
        <a:p>
          <a:r>
            <a:rPr lang="en-US"/>
            <a:t>Purpose of Marketing Research</a:t>
          </a:r>
        </a:p>
      </dgm:t>
    </dgm:pt>
    <dgm:pt modelId="{CE0B189C-5AA7-45C9-B565-01BC1CB21196}" type="parTrans" cxnId="{9B0BB1C1-74C7-4390-9163-26DC00930A74}">
      <dgm:prSet/>
      <dgm:spPr/>
      <dgm:t>
        <a:bodyPr/>
        <a:lstStyle/>
        <a:p>
          <a:endParaRPr lang="en-US"/>
        </a:p>
      </dgm:t>
    </dgm:pt>
    <dgm:pt modelId="{4717D150-F204-491F-A6E3-19FACED10911}" type="sibTrans" cxnId="{9B0BB1C1-74C7-4390-9163-26DC00930A74}">
      <dgm:prSet/>
      <dgm:spPr/>
      <dgm:t>
        <a:bodyPr/>
        <a:lstStyle/>
        <a:p>
          <a:endParaRPr lang="en-US"/>
        </a:p>
      </dgm:t>
    </dgm:pt>
    <dgm:pt modelId="{D534D49C-ACD3-4E41-8B2F-81CCEC4C9E92}">
      <dgm:prSet/>
      <dgm:spPr/>
      <dgm:t>
        <a:bodyPr/>
        <a:lstStyle/>
        <a:p>
          <a:r>
            <a:rPr lang="en-US"/>
            <a:t>Marketing Research Problems </a:t>
          </a:r>
        </a:p>
      </dgm:t>
    </dgm:pt>
    <dgm:pt modelId="{0168603E-4208-4BD5-8438-682B04C0EA4C}" type="parTrans" cxnId="{6A808BBB-139C-4229-841B-800F94B8ECFA}">
      <dgm:prSet/>
      <dgm:spPr/>
      <dgm:t>
        <a:bodyPr/>
        <a:lstStyle/>
        <a:p>
          <a:endParaRPr lang="en-US"/>
        </a:p>
      </dgm:t>
    </dgm:pt>
    <dgm:pt modelId="{62F9370B-0A36-4C40-9C5C-025206F07B03}" type="sibTrans" cxnId="{6A808BBB-139C-4229-841B-800F94B8ECFA}">
      <dgm:prSet/>
      <dgm:spPr/>
      <dgm:t>
        <a:bodyPr/>
        <a:lstStyle/>
        <a:p>
          <a:endParaRPr lang="en-US"/>
        </a:p>
      </dgm:t>
    </dgm:pt>
    <dgm:pt modelId="{57E26AD5-53D0-46ED-89B6-851131947CC2}">
      <dgm:prSet/>
      <dgm:spPr/>
      <dgm:t>
        <a:bodyPr/>
        <a:lstStyle/>
        <a:p>
          <a:r>
            <a:rPr lang="en-US"/>
            <a:t>Function of Marketing Research </a:t>
          </a:r>
        </a:p>
      </dgm:t>
    </dgm:pt>
    <dgm:pt modelId="{EBBD656E-F028-4A38-8CA2-F31BE440941C}" type="parTrans" cxnId="{2B1CCA98-17C6-4B51-94E4-89942558D19D}">
      <dgm:prSet/>
      <dgm:spPr/>
      <dgm:t>
        <a:bodyPr/>
        <a:lstStyle/>
        <a:p>
          <a:endParaRPr lang="en-US"/>
        </a:p>
      </dgm:t>
    </dgm:pt>
    <dgm:pt modelId="{5B256EFD-D5CB-4EED-B63F-E9020C3A6986}" type="sibTrans" cxnId="{2B1CCA98-17C6-4B51-94E4-89942558D19D}">
      <dgm:prSet/>
      <dgm:spPr/>
      <dgm:t>
        <a:bodyPr/>
        <a:lstStyle/>
        <a:p>
          <a:endParaRPr lang="en-US"/>
        </a:p>
      </dgm:t>
    </dgm:pt>
    <dgm:pt modelId="{280FA6E3-52D2-4B40-AD0C-D4B7820F587D}">
      <dgm:prSet/>
      <dgm:spPr/>
      <dgm:t>
        <a:bodyPr/>
        <a:lstStyle/>
        <a:p>
          <a:r>
            <a:rPr lang="en-US"/>
            <a:t>Marketing Information System</a:t>
          </a:r>
        </a:p>
      </dgm:t>
    </dgm:pt>
    <dgm:pt modelId="{9BF06BA5-B201-4E9A-A1F5-BA7B553F3A76}" type="parTrans" cxnId="{EA5D1147-A778-4E16-BE11-850B029A721D}">
      <dgm:prSet/>
      <dgm:spPr/>
      <dgm:t>
        <a:bodyPr/>
        <a:lstStyle/>
        <a:p>
          <a:endParaRPr lang="en-US"/>
        </a:p>
      </dgm:t>
    </dgm:pt>
    <dgm:pt modelId="{6C7EA74D-F91B-4842-BDCE-5DCFDBFCDB83}" type="sibTrans" cxnId="{EA5D1147-A778-4E16-BE11-850B029A721D}">
      <dgm:prSet/>
      <dgm:spPr/>
      <dgm:t>
        <a:bodyPr/>
        <a:lstStyle/>
        <a:p>
          <a:endParaRPr lang="en-US"/>
        </a:p>
      </dgm:t>
    </dgm:pt>
    <dgm:pt modelId="{C7D2085E-5621-46DC-BBBA-78ED1EC961FF}" type="pres">
      <dgm:prSet presAssocID="{B4FF0A04-9A28-4F32-8751-E41554314CB8}" presName="linear" presStyleCnt="0">
        <dgm:presLayoutVars>
          <dgm:animLvl val="lvl"/>
          <dgm:resizeHandles val="exact"/>
        </dgm:presLayoutVars>
      </dgm:prSet>
      <dgm:spPr/>
    </dgm:pt>
    <dgm:pt modelId="{E1F0D3F6-3982-4F0D-A5CC-4D0ADCE6B9AC}" type="pres">
      <dgm:prSet presAssocID="{4292EA5F-A84A-48A7-BB09-3CF9B62B6F7A}" presName="parentText" presStyleLbl="node1" presStyleIdx="0" presStyleCnt="5">
        <dgm:presLayoutVars>
          <dgm:chMax val="0"/>
          <dgm:bulletEnabled val="1"/>
        </dgm:presLayoutVars>
      </dgm:prSet>
      <dgm:spPr/>
    </dgm:pt>
    <dgm:pt modelId="{FFFF9843-A95F-45F6-B685-4CDC5167D972}" type="pres">
      <dgm:prSet presAssocID="{03BE0113-A70D-4786-A863-236581E732FA}" presName="spacer" presStyleCnt="0"/>
      <dgm:spPr/>
    </dgm:pt>
    <dgm:pt modelId="{4D90892F-958A-4373-871A-F1D5B87C314A}" type="pres">
      <dgm:prSet presAssocID="{45EDFAF3-744B-4681-A103-EA0EA210F09C}" presName="parentText" presStyleLbl="node1" presStyleIdx="1" presStyleCnt="5">
        <dgm:presLayoutVars>
          <dgm:chMax val="0"/>
          <dgm:bulletEnabled val="1"/>
        </dgm:presLayoutVars>
      </dgm:prSet>
      <dgm:spPr/>
    </dgm:pt>
    <dgm:pt modelId="{B92A90FC-C6A1-4D0B-86BA-EEB8F06C4460}" type="pres">
      <dgm:prSet presAssocID="{4717D150-F204-491F-A6E3-19FACED10911}" presName="spacer" presStyleCnt="0"/>
      <dgm:spPr/>
    </dgm:pt>
    <dgm:pt modelId="{DD232647-BC73-4107-B61B-A749F1541DD7}" type="pres">
      <dgm:prSet presAssocID="{D534D49C-ACD3-4E41-8B2F-81CCEC4C9E92}" presName="parentText" presStyleLbl="node1" presStyleIdx="2" presStyleCnt="5">
        <dgm:presLayoutVars>
          <dgm:chMax val="0"/>
          <dgm:bulletEnabled val="1"/>
        </dgm:presLayoutVars>
      </dgm:prSet>
      <dgm:spPr/>
    </dgm:pt>
    <dgm:pt modelId="{1AF2A0B3-0CA4-40D1-A544-93B54FD89016}" type="pres">
      <dgm:prSet presAssocID="{62F9370B-0A36-4C40-9C5C-025206F07B03}" presName="spacer" presStyleCnt="0"/>
      <dgm:spPr/>
    </dgm:pt>
    <dgm:pt modelId="{A50011DD-3C55-48D5-92EC-D1777D2415A8}" type="pres">
      <dgm:prSet presAssocID="{57E26AD5-53D0-46ED-89B6-851131947CC2}" presName="parentText" presStyleLbl="node1" presStyleIdx="3" presStyleCnt="5">
        <dgm:presLayoutVars>
          <dgm:chMax val="0"/>
          <dgm:bulletEnabled val="1"/>
        </dgm:presLayoutVars>
      </dgm:prSet>
      <dgm:spPr/>
    </dgm:pt>
    <dgm:pt modelId="{9F0218A8-E857-41F6-A856-7AF7EAFD6961}" type="pres">
      <dgm:prSet presAssocID="{5B256EFD-D5CB-4EED-B63F-E9020C3A6986}" presName="spacer" presStyleCnt="0"/>
      <dgm:spPr/>
    </dgm:pt>
    <dgm:pt modelId="{7F677DCB-70AA-4A2D-A928-2622FD8C7E32}" type="pres">
      <dgm:prSet presAssocID="{280FA6E3-52D2-4B40-AD0C-D4B7820F587D}" presName="parentText" presStyleLbl="node1" presStyleIdx="4" presStyleCnt="5">
        <dgm:presLayoutVars>
          <dgm:chMax val="0"/>
          <dgm:bulletEnabled val="1"/>
        </dgm:presLayoutVars>
      </dgm:prSet>
      <dgm:spPr/>
    </dgm:pt>
  </dgm:ptLst>
  <dgm:cxnLst>
    <dgm:cxn modelId="{8E7BAB27-E07B-4D99-8FAE-258D5759A94C}" type="presOf" srcId="{4292EA5F-A84A-48A7-BB09-3CF9B62B6F7A}" destId="{E1F0D3F6-3982-4F0D-A5CC-4D0ADCE6B9AC}" srcOrd="0" destOrd="0" presId="urn:microsoft.com/office/officeart/2005/8/layout/vList2"/>
    <dgm:cxn modelId="{EA5D1147-A778-4E16-BE11-850B029A721D}" srcId="{B4FF0A04-9A28-4F32-8751-E41554314CB8}" destId="{280FA6E3-52D2-4B40-AD0C-D4B7820F587D}" srcOrd="4" destOrd="0" parTransId="{9BF06BA5-B201-4E9A-A1F5-BA7B553F3A76}" sibTransId="{6C7EA74D-F91B-4842-BDCE-5DCFDBFCDB83}"/>
    <dgm:cxn modelId="{50F1A549-4CC1-4834-AE67-A3F03D8A8023}" type="presOf" srcId="{B4FF0A04-9A28-4F32-8751-E41554314CB8}" destId="{C7D2085E-5621-46DC-BBBA-78ED1EC961FF}" srcOrd="0" destOrd="0" presId="urn:microsoft.com/office/officeart/2005/8/layout/vList2"/>
    <dgm:cxn modelId="{0477884F-774F-4A65-864E-A6CEF982975D}" srcId="{B4FF0A04-9A28-4F32-8751-E41554314CB8}" destId="{4292EA5F-A84A-48A7-BB09-3CF9B62B6F7A}" srcOrd="0" destOrd="0" parTransId="{EB595D36-5A7B-4D8B-83A9-0F258B8B70FC}" sibTransId="{03BE0113-A70D-4786-A863-236581E732FA}"/>
    <dgm:cxn modelId="{2B1CCA98-17C6-4B51-94E4-89942558D19D}" srcId="{B4FF0A04-9A28-4F32-8751-E41554314CB8}" destId="{57E26AD5-53D0-46ED-89B6-851131947CC2}" srcOrd="3" destOrd="0" parTransId="{EBBD656E-F028-4A38-8CA2-F31BE440941C}" sibTransId="{5B256EFD-D5CB-4EED-B63F-E9020C3A6986}"/>
    <dgm:cxn modelId="{8294EBA4-6994-4A84-9388-F81FAB13C88A}" type="presOf" srcId="{280FA6E3-52D2-4B40-AD0C-D4B7820F587D}" destId="{7F677DCB-70AA-4A2D-A928-2622FD8C7E32}" srcOrd="0" destOrd="0" presId="urn:microsoft.com/office/officeart/2005/8/layout/vList2"/>
    <dgm:cxn modelId="{B91851A6-FEF6-498B-AE04-CB1D664479DD}" type="presOf" srcId="{45EDFAF3-744B-4681-A103-EA0EA210F09C}" destId="{4D90892F-958A-4373-871A-F1D5B87C314A}" srcOrd="0" destOrd="0" presId="urn:microsoft.com/office/officeart/2005/8/layout/vList2"/>
    <dgm:cxn modelId="{6A808BBB-139C-4229-841B-800F94B8ECFA}" srcId="{B4FF0A04-9A28-4F32-8751-E41554314CB8}" destId="{D534D49C-ACD3-4E41-8B2F-81CCEC4C9E92}" srcOrd="2" destOrd="0" parTransId="{0168603E-4208-4BD5-8438-682B04C0EA4C}" sibTransId="{62F9370B-0A36-4C40-9C5C-025206F07B03}"/>
    <dgm:cxn modelId="{9B0BB1C1-74C7-4390-9163-26DC00930A74}" srcId="{B4FF0A04-9A28-4F32-8751-E41554314CB8}" destId="{45EDFAF3-744B-4681-A103-EA0EA210F09C}" srcOrd="1" destOrd="0" parTransId="{CE0B189C-5AA7-45C9-B565-01BC1CB21196}" sibTransId="{4717D150-F204-491F-A6E3-19FACED10911}"/>
    <dgm:cxn modelId="{9D59C3E0-704D-43D3-AD2A-E3880A86EFA2}" type="presOf" srcId="{D534D49C-ACD3-4E41-8B2F-81CCEC4C9E92}" destId="{DD232647-BC73-4107-B61B-A749F1541DD7}" srcOrd="0" destOrd="0" presId="urn:microsoft.com/office/officeart/2005/8/layout/vList2"/>
    <dgm:cxn modelId="{2CB06BEC-ABF5-43CC-BFD0-AFFFBD23EC83}" type="presOf" srcId="{57E26AD5-53D0-46ED-89B6-851131947CC2}" destId="{A50011DD-3C55-48D5-92EC-D1777D2415A8}" srcOrd="0" destOrd="0" presId="urn:microsoft.com/office/officeart/2005/8/layout/vList2"/>
    <dgm:cxn modelId="{A1B3F4F7-B384-47DB-9378-0A9488A74C74}" type="presParOf" srcId="{C7D2085E-5621-46DC-BBBA-78ED1EC961FF}" destId="{E1F0D3F6-3982-4F0D-A5CC-4D0ADCE6B9AC}" srcOrd="0" destOrd="0" presId="urn:microsoft.com/office/officeart/2005/8/layout/vList2"/>
    <dgm:cxn modelId="{DC979824-3DCF-490F-B06F-C95B23CC754C}" type="presParOf" srcId="{C7D2085E-5621-46DC-BBBA-78ED1EC961FF}" destId="{FFFF9843-A95F-45F6-B685-4CDC5167D972}" srcOrd="1" destOrd="0" presId="urn:microsoft.com/office/officeart/2005/8/layout/vList2"/>
    <dgm:cxn modelId="{5EC84EF7-5470-4E07-B306-28EEA0ACF8B0}" type="presParOf" srcId="{C7D2085E-5621-46DC-BBBA-78ED1EC961FF}" destId="{4D90892F-958A-4373-871A-F1D5B87C314A}" srcOrd="2" destOrd="0" presId="urn:microsoft.com/office/officeart/2005/8/layout/vList2"/>
    <dgm:cxn modelId="{6E48B981-1866-4CBE-9801-19702FF4E808}" type="presParOf" srcId="{C7D2085E-5621-46DC-BBBA-78ED1EC961FF}" destId="{B92A90FC-C6A1-4D0B-86BA-EEB8F06C4460}" srcOrd="3" destOrd="0" presId="urn:microsoft.com/office/officeart/2005/8/layout/vList2"/>
    <dgm:cxn modelId="{5777DF43-0687-4440-8E78-59B3F522BD09}" type="presParOf" srcId="{C7D2085E-5621-46DC-BBBA-78ED1EC961FF}" destId="{DD232647-BC73-4107-B61B-A749F1541DD7}" srcOrd="4" destOrd="0" presId="urn:microsoft.com/office/officeart/2005/8/layout/vList2"/>
    <dgm:cxn modelId="{161F63E3-253A-41DE-BF5E-60F22C90E219}" type="presParOf" srcId="{C7D2085E-5621-46DC-BBBA-78ED1EC961FF}" destId="{1AF2A0B3-0CA4-40D1-A544-93B54FD89016}" srcOrd="5" destOrd="0" presId="urn:microsoft.com/office/officeart/2005/8/layout/vList2"/>
    <dgm:cxn modelId="{C6106318-AA93-41D4-9076-672810F0435B}" type="presParOf" srcId="{C7D2085E-5621-46DC-BBBA-78ED1EC961FF}" destId="{A50011DD-3C55-48D5-92EC-D1777D2415A8}" srcOrd="6" destOrd="0" presId="urn:microsoft.com/office/officeart/2005/8/layout/vList2"/>
    <dgm:cxn modelId="{8F1D3BD4-35DE-438A-A2B2-6CD37305AC7E}" type="presParOf" srcId="{C7D2085E-5621-46DC-BBBA-78ED1EC961FF}" destId="{9F0218A8-E857-41F6-A856-7AF7EAFD6961}" srcOrd="7" destOrd="0" presId="urn:microsoft.com/office/officeart/2005/8/layout/vList2"/>
    <dgm:cxn modelId="{29F8064B-E520-4F20-B904-06F65D60F8B6}" type="presParOf" srcId="{C7D2085E-5621-46DC-BBBA-78ED1EC961FF}" destId="{7F677DCB-70AA-4A2D-A928-2622FD8C7E3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ED64E-1F36-437F-9CB0-53F07AE341F6}">
      <dsp:nvSpPr>
        <dsp:cNvPr id="0" name=""/>
        <dsp:cNvSpPr/>
      </dsp:nvSpPr>
      <dsp:spPr>
        <a:xfrm>
          <a:off x="2836685"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581626"/>
        <a:ext cx="22350" cy="4470"/>
      </dsp:txXfrm>
    </dsp:sp>
    <dsp:sp modelId="{BB982FC9-D537-4334-A8E4-5528BBDBB213}">
      <dsp:nvSpPr>
        <dsp:cNvPr id="0" name=""/>
        <dsp:cNvSpPr/>
      </dsp:nvSpPr>
      <dsp:spPr>
        <a:xfrm>
          <a:off x="894955" y="802"/>
          <a:ext cx="1943529" cy="11661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 Establish Need </a:t>
          </a:r>
        </a:p>
      </dsp:txBody>
      <dsp:txXfrm>
        <a:off x="894955" y="802"/>
        <a:ext cx="1943529" cy="1166117"/>
      </dsp:txXfrm>
    </dsp:sp>
    <dsp:sp modelId="{73B6BB23-65A9-4B86-A8D0-86FFDC844109}">
      <dsp:nvSpPr>
        <dsp:cNvPr id="0" name=""/>
        <dsp:cNvSpPr/>
      </dsp:nvSpPr>
      <dsp:spPr>
        <a:xfrm>
          <a:off x="5227227"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161707"/>
              <a:satOff val="-9325"/>
              <a:lumOff val="9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581626"/>
        <a:ext cx="22350" cy="4470"/>
      </dsp:txXfrm>
    </dsp:sp>
    <dsp:sp modelId="{4F02792C-8BD0-4425-808E-3762B8D1C628}">
      <dsp:nvSpPr>
        <dsp:cNvPr id="0" name=""/>
        <dsp:cNvSpPr/>
      </dsp:nvSpPr>
      <dsp:spPr>
        <a:xfrm>
          <a:off x="3285497" y="802"/>
          <a:ext cx="1943529" cy="1166117"/>
        </a:xfrm>
        <a:prstGeom prst="rect">
          <a:avLst/>
        </a:prstGeom>
        <a:gradFill rotWithShape="0">
          <a:gsLst>
            <a:gs pos="0">
              <a:schemeClr val="accent2">
                <a:hueOff val="-145536"/>
                <a:satOff val="-8393"/>
                <a:lumOff val="863"/>
                <a:alphaOff val="0"/>
                <a:satMod val="103000"/>
                <a:lumMod val="102000"/>
                <a:tint val="94000"/>
              </a:schemeClr>
            </a:gs>
            <a:gs pos="50000">
              <a:schemeClr val="accent2">
                <a:hueOff val="-145536"/>
                <a:satOff val="-8393"/>
                <a:lumOff val="863"/>
                <a:alphaOff val="0"/>
                <a:satMod val="110000"/>
                <a:lumMod val="100000"/>
                <a:shade val="100000"/>
              </a:schemeClr>
            </a:gs>
            <a:gs pos="100000">
              <a:schemeClr val="accent2">
                <a:hueOff val="-145536"/>
                <a:satOff val="-8393"/>
                <a:lumOff val="8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2: Define a Problem </a:t>
          </a:r>
        </a:p>
      </dsp:txBody>
      <dsp:txXfrm>
        <a:off x="3285497" y="802"/>
        <a:ext cx="1943529" cy="1166117"/>
      </dsp:txXfrm>
    </dsp:sp>
    <dsp:sp modelId="{362E8A91-5087-4519-98E5-041F394A7C20}">
      <dsp:nvSpPr>
        <dsp:cNvPr id="0" name=""/>
        <dsp:cNvSpPr/>
      </dsp:nvSpPr>
      <dsp:spPr>
        <a:xfrm>
          <a:off x="7617768"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323414"/>
              <a:satOff val="-18651"/>
              <a:lumOff val="19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581626"/>
        <a:ext cx="22350" cy="4470"/>
      </dsp:txXfrm>
    </dsp:sp>
    <dsp:sp modelId="{F2CEBCDA-EFEC-4A8B-9D8E-CB145ECACCD3}">
      <dsp:nvSpPr>
        <dsp:cNvPr id="0" name=""/>
        <dsp:cNvSpPr/>
      </dsp:nvSpPr>
      <dsp:spPr>
        <a:xfrm>
          <a:off x="5676038" y="802"/>
          <a:ext cx="1943529" cy="1166117"/>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3: Research Objectives</a:t>
          </a:r>
        </a:p>
      </dsp:txBody>
      <dsp:txXfrm>
        <a:off x="5676038" y="802"/>
        <a:ext cx="1943529" cy="1166117"/>
      </dsp:txXfrm>
    </dsp:sp>
    <dsp:sp modelId="{E3E02A7C-B6FC-4CCC-9A1D-11DE5D291075}">
      <dsp:nvSpPr>
        <dsp:cNvPr id="0" name=""/>
        <dsp:cNvSpPr/>
      </dsp:nvSpPr>
      <dsp:spPr>
        <a:xfrm>
          <a:off x="1866720" y="1165120"/>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1371091"/>
        <a:ext cx="359277" cy="4470"/>
      </dsp:txXfrm>
    </dsp:sp>
    <dsp:sp modelId="{7B032ED5-92B2-4A9B-90F8-2431D902B1E6}">
      <dsp:nvSpPr>
        <dsp:cNvPr id="0" name=""/>
        <dsp:cNvSpPr/>
      </dsp:nvSpPr>
      <dsp:spPr>
        <a:xfrm>
          <a:off x="8066580" y="802"/>
          <a:ext cx="1943529" cy="1166117"/>
        </a:xfrm>
        <a:prstGeom prst="rect">
          <a:avLst/>
        </a:prstGeom>
        <a:gradFill rotWithShape="0">
          <a:gsLst>
            <a:gs pos="0">
              <a:schemeClr val="accent2">
                <a:hueOff val="-436609"/>
                <a:satOff val="-25178"/>
                <a:lumOff val="2588"/>
                <a:alphaOff val="0"/>
                <a:satMod val="103000"/>
                <a:lumMod val="102000"/>
                <a:tint val="94000"/>
              </a:schemeClr>
            </a:gs>
            <a:gs pos="50000">
              <a:schemeClr val="accent2">
                <a:hueOff val="-436609"/>
                <a:satOff val="-25178"/>
                <a:lumOff val="2588"/>
                <a:alphaOff val="0"/>
                <a:satMod val="110000"/>
                <a:lumMod val="100000"/>
                <a:shade val="100000"/>
              </a:schemeClr>
            </a:gs>
            <a:gs pos="100000">
              <a:schemeClr val="accent2">
                <a:hueOff val="-436609"/>
                <a:satOff val="-25178"/>
                <a:lumOff val="2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4: Determine Design </a:t>
          </a:r>
        </a:p>
      </dsp:txBody>
      <dsp:txXfrm>
        <a:off x="8066580" y="802"/>
        <a:ext cx="1943529" cy="1166117"/>
      </dsp:txXfrm>
    </dsp:sp>
    <dsp:sp modelId="{9D011E52-D0FD-46AD-A416-1CD2CC6A0049}">
      <dsp:nvSpPr>
        <dsp:cNvPr id="0" name=""/>
        <dsp:cNvSpPr/>
      </dsp:nvSpPr>
      <dsp:spPr>
        <a:xfrm>
          <a:off x="2836685"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646828"/>
              <a:satOff val="-37301"/>
              <a:lumOff val="38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2194755"/>
        <a:ext cx="22350" cy="4470"/>
      </dsp:txXfrm>
    </dsp:sp>
    <dsp:sp modelId="{8C24D158-8149-4600-87C3-139099BB5CAD}">
      <dsp:nvSpPr>
        <dsp:cNvPr id="0" name=""/>
        <dsp:cNvSpPr/>
      </dsp:nvSpPr>
      <dsp:spPr>
        <a:xfrm>
          <a:off x="894955" y="1613932"/>
          <a:ext cx="1943529" cy="1166117"/>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5: Identify Information Sources </a:t>
          </a:r>
        </a:p>
      </dsp:txBody>
      <dsp:txXfrm>
        <a:off x="894955" y="1613932"/>
        <a:ext cx="1943529" cy="1166117"/>
      </dsp:txXfrm>
    </dsp:sp>
    <dsp:sp modelId="{525C4D53-1254-4B80-8CA0-F464EE0C9790}">
      <dsp:nvSpPr>
        <dsp:cNvPr id="0" name=""/>
        <dsp:cNvSpPr/>
      </dsp:nvSpPr>
      <dsp:spPr>
        <a:xfrm>
          <a:off x="5227227"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808535"/>
              <a:satOff val="-46627"/>
              <a:lumOff val="47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2194755"/>
        <a:ext cx="22350" cy="4470"/>
      </dsp:txXfrm>
    </dsp:sp>
    <dsp:sp modelId="{2FC5B308-2861-48C1-A8D2-BF08D276AECD}">
      <dsp:nvSpPr>
        <dsp:cNvPr id="0" name=""/>
        <dsp:cNvSpPr/>
      </dsp:nvSpPr>
      <dsp:spPr>
        <a:xfrm>
          <a:off x="3285497" y="1613932"/>
          <a:ext cx="1943529" cy="116611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6: Decide Data Collection Method </a:t>
          </a:r>
        </a:p>
      </dsp:txBody>
      <dsp:txXfrm>
        <a:off x="3285497" y="1613932"/>
        <a:ext cx="1943529" cy="1166117"/>
      </dsp:txXfrm>
    </dsp:sp>
    <dsp:sp modelId="{DA7C0631-29AA-4834-A817-7D5E0694CB73}">
      <dsp:nvSpPr>
        <dsp:cNvPr id="0" name=""/>
        <dsp:cNvSpPr/>
      </dsp:nvSpPr>
      <dsp:spPr>
        <a:xfrm>
          <a:off x="7617768"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2194755"/>
        <a:ext cx="22350" cy="4470"/>
      </dsp:txXfrm>
    </dsp:sp>
    <dsp:sp modelId="{6B588A7A-AC7F-4443-B7E5-337FC626DD9E}">
      <dsp:nvSpPr>
        <dsp:cNvPr id="0" name=""/>
        <dsp:cNvSpPr/>
      </dsp:nvSpPr>
      <dsp:spPr>
        <a:xfrm>
          <a:off x="5676038" y="1613932"/>
          <a:ext cx="1943529" cy="1166117"/>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7: Design Questionnaire </a:t>
          </a:r>
        </a:p>
      </dsp:txBody>
      <dsp:txXfrm>
        <a:off x="5676038" y="1613932"/>
        <a:ext cx="1943529" cy="1166117"/>
      </dsp:txXfrm>
    </dsp:sp>
    <dsp:sp modelId="{96CDAD48-32CA-4E81-9056-837608A825CC}">
      <dsp:nvSpPr>
        <dsp:cNvPr id="0" name=""/>
        <dsp:cNvSpPr/>
      </dsp:nvSpPr>
      <dsp:spPr>
        <a:xfrm>
          <a:off x="1866720" y="2778249"/>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1131949"/>
              <a:satOff val="-65277"/>
              <a:lumOff val="67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2984220"/>
        <a:ext cx="359277" cy="4470"/>
      </dsp:txXfrm>
    </dsp:sp>
    <dsp:sp modelId="{C50D4A7B-7E76-43FF-B68E-FA33722716B4}">
      <dsp:nvSpPr>
        <dsp:cNvPr id="0" name=""/>
        <dsp:cNvSpPr/>
      </dsp:nvSpPr>
      <dsp:spPr>
        <a:xfrm>
          <a:off x="8066580" y="1613932"/>
          <a:ext cx="1943529" cy="1166117"/>
        </a:xfrm>
        <a:prstGeom prst="rect">
          <a:avLst/>
        </a:prstGeom>
        <a:gradFill rotWithShape="0">
          <a:gsLst>
            <a:gs pos="0">
              <a:schemeClr val="accent2">
                <a:hueOff val="-1018754"/>
                <a:satOff val="-58750"/>
                <a:lumOff val="6040"/>
                <a:alphaOff val="0"/>
                <a:satMod val="103000"/>
                <a:lumMod val="102000"/>
                <a:tint val="94000"/>
              </a:schemeClr>
            </a:gs>
            <a:gs pos="50000">
              <a:schemeClr val="accent2">
                <a:hueOff val="-1018754"/>
                <a:satOff val="-58750"/>
                <a:lumOff val="6040"/>
                <a:alphaOff val="0"/>
                <a:satMod val="110000"/>
                <a:lumMod val="100000"/>
                <a:shade val="100000"/>
              </a:schemeClr>
            </a:gs>
            <a:gs pos="100000">
              <a:schemeClr val="accent2">
                <a:hueOff val="-1018754"/>
                <a:satOff val="-58750"/>
                <a:lumOff val="6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8: Determine Sample Plan and Size </a:t>
          </a:r>
        </a:p>
      </dsp:txBody>
      <dsp:txXfrm>
        <a:off x="8066580" y="1613932"/>
        <a:ext cx="1943529" cy="1166117"/>
      </dsp:txXfrm>
    </dsp:sp>
    <dsp:sp modelId="{0C65C9C2-181E-4F25-9055-6CC8A0D35E69}">
      <dsp:nvSpPr>
        <dsp:cNvPr id="0" name=""/>
        <dsp:cNvSpPr/>
      </dsp:nvSpPr>
      <dsp:spPr>
        <a:xfrm>
          <a:off x="2836685"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293656"/>
              <a:satOff val="-74603"/>
              <a:lumOff val="76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3807885"/>
        <a:ext cx="22350" cy="4470"/>
      </dsp:txXfrm>
    </dsp:sp>
    <dsp:sp modelId="{4B46D26D-36A5-459F-8DB2-E4F5F08FC7DE}">
      <dsp:nvSpPr>
        <dsp:cNvPr id="0" name=""/>
        <dsp:cNvSpPr/>
      </dsp:nvSpPr>
      <dsp:spPr>
        <a:xfrm>
          <a:off x="894955" y="3227061"/>
          <a:ext cx="1943529" cy="1166117"/>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9: Collect Data</a:t>
          </a:r>
        </a:p>
      </dsp:txBody>
      <dsp:txXfrm>
        <a:off x="894955" y="3227061"/>
        <a:ext cx="1943529" cy="1166117"/>
      </dsp:txXfrm>
    </dsp:sp>
    <dsp:sp modelId="{05AA4293-5EEB-49AC-9FEE-D14FB4D7E89B}">
      <dsp:nvSpPr>
        <dsp:cNvPr id="0" name=""/>
        <dsp:cNvSpPr/>
      </dsp:nvSpPr>
      <dsp:spPr>
        <a:xfrm>
          <a:off x="5227227"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3807885"/>
        <a:ext cx="22350" cy="4470"/>
      </dsp:txXfrm>
    </dsp:sp>
    <dsp:sp modelId="{4E35114F-FE6C-4E57-999F-2C2852E5D30E}">
      <dsp:nvSpPr>
        <dsp:cNvPr id="0" name=""/>
        <dsp:cNvSpPr/>
      </dsp:nvSpPr>
      <dsp:spPr>
        <a:xfrm>
          <a:off x="3285497" y="3227061"/>
          <a:ext cx="1943529" cy="1166117"/>
        </a:xfrm>
        <a:prstGeom prst="rect">
          <a:avLst/>
        </a:prstGeom>
        <a:gradFill rotWithShape="0">
          <a:gsLst>
            <a:gs pos="0">
              <a:schemeClr val="accent2">
                <a:hueOff val="-1309827"/>
                <a:satOff val="-75535"/>
                <a:lumOff val="7765"/>
                <a:alphaOff val="0"/>
                <a:satMod val="103000"/>
                <a:lumMod val="102000"/>
                <a:tint val="94000"/>
              </a:schemeClr>
            </a:gs>
            <a:gs pos="50000">
              <a:schemeClr val="accent2">
                <a:hueOff val="-1309827"/>
                <a:satOff val="-75535"/>
                <a:lumOff val="7765"/>
                <a:alphaOff val="0"/>
                <a:satMod val="110000"/>
                <a:lumMod val="100000"/>
                <a:shade val="100000"/>
              </a:schemeClr>
            </a:gs>
            <a:gs pos="100000">
              <a:schemeClr val="accent2">
                <a:hueOff val="-1309827"/>
                <a:satOff val="-75535"/>
                <a:lumOff val="7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10: Analyze Data</a:t>
          </a:r>
        </a:p>
      </dsp:txBody>
      <dsp:txXfrm>
        <a:off x="3285497" y="3227061"/>
        <a:ext cx="1943529" cy="1166117"/>
      </dsp:txXfrm>
    </dsp:sp>
    <dsp:sp modelId="{44940CC1-90ED-4E80-A46C-ABC2A0C9F138}">
      <dsp:nvSpPr>
        <dsp:cNvPr id="0" name=""/>
        <dsp:cNvSpPr/>
      </dsp:nvSpPr>
      <dsp:spPr>
        <a:xfrm>
          <a:off x="5676038" y="3227061"/>
          <a:ext cx="1943529" cy="116611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11: Write and Present Report</a:t>
          </a:r>
        </a:p>
      </dsp:txBody>
      <dsp:txXfrm>
        <a:off x="5676038" y="3227061"/>
        <a:ext cx="1943529" cy="11661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Marketing research is not always needed! Because we might be able to access the information we need cheaper and faster</a:t>
          </a:r>
        </a:p>
      </dsp:txBody>
      <dsp:txXfrm>
        <a:off x="1428292" y="4639752"/>
        <a:ext cx="4873308" cy="12366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27004"/>
          <a:ext cx="6301601" cy="285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Problems are situations calling for managers to make choices among alternatives </a:t>
          </a:r>
        </a:p>
      </dsp:txBody>
      <dsp:txXfrm>
        <a:off x="139360" y="166364"/>
        <a:ext cx="6022881" cy="2576080"/>
      </dsp:txXfrm>
    </dsp:sp>
    <dsp:sp modelId="{C0807C49-7D8C-40B9-8771-61240BAF467B}">
      <dsp:nvSpPr>
        <dsp:cNvPr id="0" name=""/>
        <dsp:cNvSpPr/>
      </dsp:nvSpPr>
      <dsp:spPr>
        <a:xfrm>
          <a:off x="0" y="2997004"/>
          <a:ext cx="6301601" cy="2854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Properly defining the problem is the most important step in the marketing research process</a:t>
          </a:r>
        </a:p>
      </dsp:txBody>
      <dsp:txXfrm>
        <a:off x="139360" y="3136364"/>
        <a:ext cx="6022881" cy="25760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54583"/>
          <a:ext cx="6263640" cy="1630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iClicker: which ones are the opportunities?</a:t>
          </a:r>
        </a:p>
      </dsp:txBody>
      <dsp:txXfrm>
        <a:off x="79618" y="234201"/>
        <a:ext cx="6104404" cy="1471744"/>
      </dsp:txXfrm>
    </dsp:sp>
    <dsp:sp modelId="{DA335AF3-4A5D-489A-B64E-3A34DA0885C6}">
      <dsp:nvSpPr>
        <dsp:cNvPr id="0" name=""/>
        <dsp:cNvSpPr/>
      </dsp:nvSpPr>
      <dsp:spPr>
        <a:xfrm>
          <a:off x="0" y="1785564"/>
          <a:ext cx="626364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a:t>A: Sales volume below quota </a:t>
          </a:r>
        </a:p>
        <a:p>
          <a:pPr marL="285750" lvl="1" indent="-285750" algn="l" defTabSz="1422400">
            <a:lnSpc>
              <a:spcPct val="90000"/>
            </a:lnSpc>
            <a:spcBef>
              <a:spcPct val="0"/>
            </a:spcBef>
            <a:spcAft>
              <a:spcPct val="20000"/>
            </a:spcAft>
            <a:buChar char="•"/>
          </a:pPr>
          <a:r>
            <a:rPr lang="en-US" sz="3200" kern="1200"/>
            <a:t>B: Demographic analysis shows rapid increase in population </a:t>
          </a:r>
        </a:p>
        <a:p>
          <a:pPr marL="285750" lvl="1" indent="-285750" algn="l" defTabSz="1422400">
            <a:lnSpc>
              <a:spcPct val="90000"/>
            </a:lnSpc>
            <a:spcBef>
              <a:spcPct val="0"/>
            </a:spcBef>
            <a:spcAft>
              <a:spcPct val="20000"/>
            </a:spcAft>
            <a:buChar char="•"/>
          </a:pPr>
          <a:r>
            <a:rPr lang="en-US" sz="3200" kern="1200"/>
            <a:t>C: Survey suggest people moving towards “vegan” options </a:t>
          </a:r>
        </a:p>
        <a:p>
          <a:pPr marL="285750" lvl="1" indent="-285750" algn="l" defTabSz="1422400">
            <a:lnSpc>
              <a:spcPct val="90000"/>
            </a:lnSpc>
            <a:spcBef>
              <a:spcPct val="0"/>
            </a:spcBef>
            <a:spcAft>
              <a:spcPct val="20000"/>
            </a:spcAft>
            <a:buChar char="•"/>
          </a:pPr>
          <a:r>
            <a:rPr lang="en-US" sz="3200" kern="1200"/>
            <a:t>D: Return on investment is below expectation</a:t>
          </a:r>
        </a:p>
      </dsp:txBody>
      <dsp:txXfrm>
        <a:off x="0" y="1785564"/>
        <a:ext cx="6263640" cy="35645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CF71E-19F3-4A7E-9DDB-7D427E6F0BE7}">
      <dsp:nvSpPr>
        <dsp:cNvPr id="0" name=""/>
        <dsp:cNvSpPr/>
      </dsp:nvSpPr>
      <dsp:spPr>
        <a:xfrm>
          <a:off x="0" y="11256"/>
          <a:ext cx="626364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Managerial objective: Increase number of new customers by designing an effective promotion campaign</a:t>
          </a:r>
        </a:p>
      </dsp:txBody>
      <dsp:txXfrm>
        <a:off x="131630" y="142886"/>
        <a:ext cx="6000380" cy="2433187"/>
      </dsp:txXfrm>
    </dsp:sp>
    <dsp:sp modelId="{166465F6-F39C-4CDC-88E1-8E59D74C6039}">
      <dsp:nvSpPr>
        <dsp:cNvPr id="0" name=""/>
        <dsp:cNvSpPr/>
      </dsp:nvSpPr>
      <dsp:spPr>
        <a:xfrm>
          <a:off x="0" y="2796984"/>
          <a:ext cx="626364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Research objective: Assess Columbia residents’ awareness and knowledge about a local specialty grocery store that carries international foods</a:t>
          </a:r>
        </a:p>
      </dsp:txBody>
      <dsp:txXfrm>
        <a:off x="131630" y="2928614"/>
        <a:ext cx="6000380" cy="243318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which media is more effective on target audient: </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Generating useful information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Selecting alternative courses of action</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8BECE-7757-4DA4-BE8A-63B147365F92}">
      <dsp:nvSpPr>
        <dsp:cNvPr id="0" name=""/>
        <dsp:cNvSpPr/>
      </dsp:nvSpPr>
      <dsp:spPr>
        <a:xfrm>
          <a:off x="8092" y="119661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C1B526-447F-4C94-94A8-64043A897763}">
      <dsp:nvSpPr>
        <dsp:cNvPr id="0" name=""/>
        <dsp:cNvSpPr/>
      </dsp:nvSpPr>
      <dsp:spPr>
        <a:xfrm>
          <a:off x="8092"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Internal Reports System</a:t>
          </a:r>
        </a:p>
      </dsp:txBody>
      <dsp:txXfrm>
        <a:off x="8092" y="2092925"/>
        <a:ext cx="2320312" cy="435058"/>
      </dsp:txXfrm>
    </dsp:sp>
    <dsp:sp modelId="{48DA7C0C-E3E0-4749-AA81-46F036678F5A}">
      <dsp:nvSpPr>
        <dsp:cNvPr id="0" name=""/>
        <dsp:cNvSpPr/>
      </dsp:nvSpPr>
      <dsp:spPr>
        <a:xfrm>
          <a:off x="8092"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7A28576B-58E1-4FAF-A4E5-31C66D4A2D9D}">
      <dsp:nvSpPr>
        <dsp:cNvPr id="0" name=""/>
        <dsp:cNvSpPr/>
      </dsp:nvSpPr>
      <dsp:spPr>
        <a:xfrm>
          <a:off x="2734460" y="119661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30D15-5EFE-47CE-8C25-A00C871EE027}">
      <dsp:nvSpPr>
        <dsp:cNvPr id="0" name=""/>
        <dsp:cNvSpPr/>
      </dsp:nvSpPr>
      <dsp:spPr>
        <a:xfrm>
          <a:off x="2734460"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Intelligence System</a:t>
          </a:r>
        </a:p>
      </dsp:txBody>
      <dsp:txXfrm>
        <a:off x="2734460" y="2092925"/>
        <a:ext cx="2320312" cy="435058"/>
      </dsp:txXfrm>
    </dsp:sp>
    <dsp:sp modelId="{911A1F60-00AA-4073-925B-E5710E4D8E69}">
      <dsp:nvSpPr>
        <dsp:cNvPr id="0" name=""/>
        <dsp:cNvSpPr/>
      </dsp:nvSpPr>
      <dsp:spPr>
        <a:xfrm>
          <a:off x="2734460"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9CFB48A4-6DD7-4137-B387-9DB48DCBEB6D}">
      <dsp:nvSpPr>
        <dsp:cNvPr id="0" name=""/>
        <dsp:cNvSpPr/>
      </dsp:nvSpPr>
      <dsp:spPr>
        <a:xfrm>
          <a:off x="5460827" y="119661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2F119-87D2-4E3C-94F9-D51018DB9FB0}">
      <dsp:nvSpPr>
        <dsp:cNvPr id="0" name=""/>
        <dsp:cNvSpPr/>
      </dsp:nvSpPr>
      <dsp:spPr>
        <a:xfrm>
          <a:off x="5460827"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Decision Support System (DSS)</a:t>
          </a:r>
        </a:p>
      </dsp:txBody>
      <dsp:txXfrm>
        <a:off x="5460827" y="2092925"/>
        <a:ext cx="2320312" cy="435058"/>
      </dsp:txXfrm>
    </dsp:sp>
    <dsp:sp modelId="{5EE16037-4AEB-4D90-9067-0CF50B02CF1C}">
      <dsp:nvSpPr>
        <dsp:cNvPr id="0" name=""/>
        <dsp:cNvSpPr/>
      </dsp:nvSpPr>
      <dsp:spPr>
        <a:xfrm>
          <a:off x="5460827"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0FF9F075-B567-47C0-B12D-816021F468B0}">
      <dsp:nvSpPr>
        <dsp:cNvPr id="0" name=""/>
        <dsp:cNvSpPr/>
      </dsp:nvSpPr>
      <dsp:spPr>
        <a:xfrm>
          <a:off x="8187194" y="119661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14A7C-65DE-49EF-B7EA-C3476418ED7D}">
      <dsp:nvSpPr>
        <dsp:cNvPr id="0" name=""/>
        <dsp:cNvSpPr/>
      </dsp:nvSpPr>
      <dsp:spPr>
        <a:xfrm>
          <a:off x="8187194"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Marketing Research System</a:t>
          </a:r>
        </a:p>
      </dsp:txBody>
      <dsp:txXfrm>
        <a:off x="8187194" y="2092925"/>
        <a:ext cx="2320312" cy="435058"/>
      </dsp:txXfrm>
    </dsp:sp>
    <dsp:sp modelId="{479658F7-9E7F-4644-AF14-6B566A1AED9D}">
      <dsp:nvSpPr>
        <dsp:cNvPr id="0" name=""/>
        <dsp:cNvSpPr/>
      </dsp:nvSpPr>
      <dsp:spPr>
        <a:xfrm>
          <a:off x="8187194"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D3F6-3982-4F0D-A5CC-4D0ADCE6B9AC}">
      <dsp:nvSpPr>
        <dsp:cNvPr id="0" name=""/>
        <dsp:cNvSpPr/>
      </dsp:nvSpPr>
      <dsp:spPr>
        <a:xfrm>
          <a:off x="0" y="6826"/>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Define Marketing Research</a:t>
          </a:r>
        </a:p>
      </dsp:txBody>
      <dsp:txXfrm>
        <a:off x="38638" y="45464"/>
        <a:ext cx="10438324" cy="714229"/>
      </dsp:txXfrm>
    </dsp:sp>
    <dsp:sp modelId="{4D90892F-958A-4373-871A-F1D5B87C314A}">
      <dsp:nvSpPr>
        <dsp:cNvPr id="0" name=""/>
        <dsp:cNvSpPr/>
      </dsp:nvSpPr>
      <dsp:spPr>
        <a:xfrm>
          <a:off x="0" y="893371"/>
          <a:ext cx="10515600" cy="79150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Purpose of Marketing Research</a:t>
          </a:r>
        </a:p>
      </dsp:txBody>
      <dsp:txXfrm>
        <a:off x="38638" y="932009"/>
        <a:ext cx="10438324" cy="714229"/>
      </dsp:txXfrm>
    </dsp:sp>
    <dsp:sp modelId="{DD232647-BC73-4107-B61B-A749F1541DD7}">
      <dsp:nvSpPr>
        <dsp:cNvPr id="0" name=""/>
        <dsp:cNvSpPr/>
      </dsp:nvSpPr>
      <dsp:spPr>
        <a:xfrm>
          <a:off x="0" y="1779916"/>
          <a:ext cx="10515600"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Research Problems </a:t>
          </a:r>
        </a:p>
      </dsp:txBody>
      <dsp:txXfrm>
        <a:off x="38638" y="1818554"/>
        <a:ext cx="10438324" cy="714229"/>
      </dsp:txXfrm>
    </dsp:sp>
    <dsp:sp modelId="{A50011DD-3C55-48D5-92EC-D1777D2415A8}">
      <dsp:nvSpPr>
        <dsp:cNvPr id="0" name=""/>
        <dsp:cNvSpPr/>
      </dsp:nvSpPr>
      <dsp:spPr>
        <a:xfrm>
          <a:off x="0" y="2666461"/>
          <a:ext cx="10515600" cy="79150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Function of Marketing Research </a:t>
          </a:r>
        </a:p>
      </dsp:txBody>
      <dsp:txXfrm>
        <a:off x="38638" y="2705099"/>
        <a:ext cx="10438324" cy="714229"/>
      </dsp:txXfrm>
    </dsp:sp>
    <dsp:sp modelId="{7F677DCB-70AA-4A2D-A928-2622FD8C7E32}">
      <dsp:nvSpPr>
        <dsp:cNvPr id="0" name=""/>
        <dsp:cNvSpPr/>
      </dsp:nvSpPr>
      <dsp:spPr>
        <a:xfrm>
          <a:off x="0" y="3553006"/>
          <a:ext cx="10515600"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Information System</a:t>
          </a:r>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Marketing is involved the following process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Utility approach: focuses on society and the net consequences that an action may have. If the net result of benefits minus costs is positive the act is considered ethical</a:t>
            </a:r>
          </a:p>
          <a:p>
            <a:r>
              <a:rPr lang="en-US" dirty="0"/>
              <a:t>Justice Approach: focuses on the degree to which benefits and costs are fairly distributed across individuals and groups. If the benefits and costs of a proposed action are fairly distributed, an action is considered to be ethical. </a:t>
            </a:r>
          </a:p>
          <a:p>
            <a:r>
              <a:rPr lang="en-US" dirty="0"/>
              <a:t>Rights Approach: A focuses on the welfare of the individual and that uses means, intentions, and features of an act itself in judging its ethicality. If any individual's rights are violated, the act is considered unethical.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will not have to do it.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changes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environment, serendipity </a:t>
            </a:r>
          </a:p>
          <a:p>
            <a:endParaRPr lang="en-US" dirty="0"/>
          </a:p>
          <a:p>
            <a:r>
              <a:rPr lang="en-US" dirty="0"/>
              <a:t>You can see from the example that unplanned changes are customer’s’ complaints about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r>
              <a:rPr lang="en-US" dirty="0"/>
              <a:t>Mangers are more likely to always know the symptoms (sales are down, market share is falling), but determining the cause of the symptoms sometimes requires research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went over the marketing research process, this week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problem: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a:t>
            </a:r>
          </a:p>
          <a:p>
            <a:r>
              <a:rPr lang="en-US" dirty="0"/>
              <a:t>Research Problem: 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full than to try to do many things at once </a:t>
            </a:r>
          </a:p>
          <a:p>
            <a:pPr marL="171450" indent="-171450">
              <a:buFont typeface="Arial" panose="020B0604020202020204" pitchFamily="34" charset="0"/>
              <a:buChar char="•"/>
            </a:pPr>
            <a:r>
              <a:rPr lang="en-US" dirty="0"/>
              <a:t>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problem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request agreement: A document prepared by the researcher after meeting with the decision maker that summarizes the problem and the information that is need to address it </a:t>
            </a:r>
          </a:p>
          <a:p>
            <a:r>
              <a:rPr lang="en-US" dirty="0"/>
              <a:t>The purpose of the research request agreement is to make certain that everyone understands the problem to be addressed and what the research is to accomplish </a:t>
            </a:r>
          </a:p>
          <a:p>
            <a:endParaRPr lang="en-US" dirty="0"/>
          </a:p>
          <a:p>
            <a:r>
              <a:rPr lang="en-US" dirty="0"/>
              <a:t>This step is not necessary in the project since it’s student project only.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“actions” as strategies, and strategies involve selecting a target market and designing a marketing mix to satisfy the wants and needs of that target market</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93610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marketing decision support system (DSS) is defined as collected data that maybe accessed and analyzed using tools and techniques that assist managers in decision making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615080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it is not even a marketing research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Stating the Decision Alternatives</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Research objectives: determine current satisfaction and way to improve 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Management Decision Problem Vs. Marketing Research Problem Management Decision Problem Marketing Research Problem </a:t>
            </a:r>
          </a:p>
          <a:p>
            <a:pPr marL="0" lvl="0" indent="0" algn="l" rtl="0">
              <a:spcBef>
                <a:spcPts val="0"/>
              </a:spcBef>
              <a:spcAft>
                <a:spcPts val="0"/>
              </a:spcAft>
              <a:buNone/>
            </a:pPr>
            <a:r>
              <a:rPr lang="en-US" dirty="0"/>
              <a:t>Should a new product be introduced? Should the advertising campaign be changed? Should the price of the brand be increased? To determine consumer preferences and purchase intentions for the proposed new product. To determine the effectiveness of the current advertising campaign. To determine the price elasticity of demand and the impact on sales and profits of various </a:t>
            </a:r>
            <a:r>
              <a:rPr lang="en-US" dirty="0" err="1"/>
              <a:t>ICAels</a:t>
            </a:r>
            <a:r>
              <a:rPr lang="en-US" dirty="0"/>
              <a:t> of price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53</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45339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8/21/2021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8/21/2021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8/21/2021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8/21/2021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8/21/2021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8/21/2021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8/21/2021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8/21/2021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8/21/2021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8/21/2021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8/21/2021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8/21/2021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3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 Id="rId5" Type="http://schemas.openxmlformats.org/officeDocument/2006/relationships/image" Target="../media/image50.jpg"/><Relationship Id="rId4" Type="http://schemas.openxmlformats.org/officeDocument/2006/relationships/image" Target="../media/image49.jp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6.sv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8.sv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55662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12</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14</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15</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68156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2961606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198482637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23</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76572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410905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a:t>A document prepared by the researcher after meeting with the decision maker that summarizes the problem and the information that is need to address it </a:t>
            </a:r>
          </a:p>
          <a:p>
            <a:pPr marL="0" indent="0">
              <a:buNone/>
            </a:pPr>
            <a:endParaRPr lang="en-US" sz="2000"/>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2581364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42557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28</a:t>
            </a:fld>
            <a:endParaRPr lang="en-US"/>
          </a:p>
        </p:txBody>
      </p:sp>
    </p:spTree>
    <p:extLst>
      <p:ext uri="{BB962C8B-B14F-4D97-AF65-F5344CB8AC3E}">
        <p14:creationId xmlns:p14="http://schemas.microsoft.com/office/powerpoint/2010/main" val="3225368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54861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4A7C1-A02E-47B0-BC25-FC23E66324E9}"/>
              </a:ext>
            </a:extLst>
          </p:cNvPr>
          <p:cNvSpPr>
            <a:spLocks noGrp="1"/>
          </p:cNvSpPr>
          <p:nvPr>
            <p:ph type="title"/>
          </p:nvPr>
        </p:nvSpPr>
        <p:spPr>
          <a:xfrm>
            <a:off x="838200" y="365125"/>
            <a:ext cx="10515600" cy="1325563"/>
          </a:xfrm>
        </p:spPr>
        <p:txBody>
          <a:bodyPr>
            <a:normAutofit/>
          </a:bodyPr>
          <a:lstStyle/>
          <a:p>
            <a:r>
              <a:rPr lang="en-US" sz="4200"/>
              <a:t>Generating, Refining, and Evaluating Potential Marketing Actions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17D795-D3B5-4C0B-8435-9297463148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53A758-DAB7-42B7-8708-B52C6BD02CB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30</a:t>
            </a:fld>
            <a:endParaRPr lang="en-US"/>
          </a:p>
        </p:txBody>
      </p:sp>
      <p:sp>
        <p:nvSpPr>
          <p:cNvPr id="8" name="Google Shape;196;gaf8ee962de_0_327">
            <a:extLst>
              <a:ext uri="{FF2B5EF4-FFF2-40B4-BE49-F238E27FC236}">
                <a16:creationId xmlns:a16="http://schemas.microsoft.com/office/drawing/2014/main" id="{8B7B75C9-993D-455F-869E-ACEF4D207D8B}"/>
              </a:ext>
            </a:extLst>
          </p:cNvPr>
          <p:cNvSpPr/>
          <p:nvPr/>
        </p:nvSpPr>
        <p:spPr>
          <a:xfrm>
            <a:off x="548640" y="1878006"/>
            <a:ext cx="11242950" cy="440903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199;gaf8ee962de_0_327">
            <a:extLst>
              <a:ext uri="{FF2B5EF4-FFF2-40B4-BE49-F238E27FC236}">
                <a16:creationId xmlns:a16="http://schemas.microsoft.com/office/drawing/2014/main" id="{F3212ADD-BF9A-49EC-981D-94F0F87BF6AC}"/>
              </a:ext>
            </a:extLst>
          </p:cNvPr>
          <p:cNvSpPr txBox="1"/>
          <p:nvPr/>
        </p:nvSpPr>
        <p:spPr>
          <a:xfrm>
            <a:off x="629208" y="2179674"/>
            <a:ext cx="2394155"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Prototype testing</a:t>
            </a:r>
            <a:endParaRPr sz="1700" dirty="0"/>
          </a:p>
        </p:txBody>
      </p:sp>
      <p:sp>
        <p:nvSpPr>
          <p:cNvPr id="11" name="Google Shape;200;gaf8ee962de_0_327">
            <a:extLst>
              <a:ext uri="{FF2B5EF4-FFF2-40B4-BE49-F238E27FC236}">
                <a16:creationId xmlns:a16="http://schemas.microsoft.com/office/drawing/2014/main" id="{6590D521-21FC-442C-B6D5-CE439D431914}"/>
              </a:ext>
            </a:extLst>
          </p:cNvPr>
          <p:cNvSpPr txBox="1"/>
          <p:nvPr/>
        </p:nvSpPr>
        <p:spPr>
          <a:xfrm>
            <a:off x="652103" y="4084405"/>
            <a:ext cx="2649666"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Advertising pretesting</a:t>
            </a:r>
            <a:endParaRPr sz="1700"/>
          </a:p>
        </p:txBody>
      </p:sp>
      <p:sp>
        <p:nvSpPr>
          <p:cNvPr id="13" name="Google Shape;201;gaf8ee962de_0_327">
            <a:extLst>
              <a:ext uri="{FF2B5EF4-FFF2-40B4-BE49-F238E27FC236}">
                <a16:creationId xmlns:a16="http://schemas.microsoft.com/office/drawing/2014/main" id="{10DC364D-3337-45FB-9B81-FAF456816C09}"/>
              </a:ext>
            </a:extLst>
          </p:cNvPr>
          <p:cNvSpPr txBox="1"/>
          <p:nvPr/>
        </p:nvSpPr>
        <p:spPr>
          <a:xfrm>
            <a:off x="6444288" y="1820958"/>
            <a:ext cx="2435707"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In-store Promotion</a:t>
            </a:r>
            <a:endParaRPr sz="1700"/>
          </a:p>
        </p:txBody>
      </p:sp>
      <p:sp>
        <p:nvSpPr>
          <p:cNvPr id="14" name="Google Shape;202;gaf8ee962de_0_327">
            <a:extLst>
              <a:ext uri="{FF2B5EF4-FFF2-40B4-BE49-F238E27FC236}">
                <a16:creationId xmlns:a16="http://schemas.microsoft.com/office/drawing/2014/main" id="{D8D9009C-3912-483C-BB39-4280D45AAEF4}"/>
              </a:ext>
            </a:extLst>
          </p:cNvPr>
          <p:cNvSpPr txBox="1"/>
          <p:nvPr/>
        </p:nvSpPr>
        <p:spPr>
          <a:xfrm>
            <a:off x="6444031" y="4108978"/>
            <a:ext cx="2519064" cy="401619"/>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Pricing test</a:t>
            </a:r>
            <a:endParaRPr sz="1700" dirty="0"/>
          </a:p>
        </p:txBody>
      </p:sp>
      <p:pic>
        <p:nvPicPr>
          <p:cNvPr id="15" name="Google Shape;203;gaf8ee962de_0_327" descr="https://encrypted-tbn2.google.com/images?q=tbn:ANd9GcTwMbkEh7kpaCPQ34Qg194VQ0bH-1I1IZSZ2a4hRb2KeYu4T4hkFA">
            <a:extLst>
              <a:ext uri="{FF2B5EF4-FFF2-40B4-BE49-F238E27FC236}">
                <a16:creationId xmlns:a16="http://schemas.microsoft.com/office/drawing/2014/main" id="{83D3B503-F39F-49B1-8C04-A2815A2682A4}"/>
              </a:ext>
            </a:extLst>
          </p:cNvPr>
          <p:cNvPicPr preferRelativeResize="0"/>
          <p:nvPr/>
        </p:nvPicPr>
        <p:blipFill rotWithShape="1">
          <a:blip r:embed="rId3">
            <a:alphaModFix/>
          </a:blip>
          <a:srcRect/>
          <a:stretch/>
        </p:blipFill>
        <p:spPr>
          <a:xfrm>
            <a:off x="3219267" y="2057739"/>
            <a:ext cx="2989724" cy="1935494"/>
          </a:xfrm>
          <a:prstGeom prst="rect">
            <a:avLst/>
          </a:prstGeom>
          <a:noFill/>
          <a:ln>
            <a:noFill/>
          </a:ln>
          <a:effectLst>
            <a:outerShdw blurRad="292100" dist="139700" dir="2700000" algn="tl" rotWithShape="0">
              <a:srgbClr val="333333">
                <a:alpha val="64709"/>
              </a:srgbClr>
            </a:outerShdw>
          </a:effectLst>
        </p:spPr>
      </p:pic>
      <p:pic>
        <p:nvPicPr>
          <p:cNvPr id="16" name="Google Shape;204;gaf8ee962de_0_327" descr="https://encrypted-tbn3.google.com/images?q=tbn:ANd9GcTa5GdtRJySY9vMw7MvLQsQiw_ims7xq-EletdPxEmkhPEHakEj">
            <a:extLst>
              <a:ext uri="{FF2B5EF4-FFF2-40B4-BE49-F238E27FC236}">
                <a16:creationId xmlns:a16="http://schemas.microsoft.com/office/drawing/2014/main" id="{2738CAA9-E3B0-4CC2-8756-910C17B4B045}"/>
              </a:ext>
            </a:extLst>
          </p:cNvPr>
          <p:cNvPicPr preferRelativeResize="0"/>
          <p:nvPr/>
        </p:nvPicPr>
        <p:blipFill rotWithShape="1">
          <a:blip r:embed="rId4">
            <a:alphaModFix/>
          </a:blip>
          <a:srcRect/>
          <a:stretch/>
        </p:blipFill>
        <p:spPr>
          <a:xfrm>
            <a:off x="3286238" y="4248777"/>
            <a:ext cx="2968124" cy="1883790"/>
          </a:xfrm>
          <a:prstGeom prst="rect">
            <a:avLst/>
          </a:prstGeom>
          <a:noFill/>
          <a:ln>
            <a:noFill/>
          </a:ln>
          <a:effectLst>
            <a:outerShdw blurRad="292100" dist="139700" dir="2700000" algn="tl" rotWithShape="0">
              <a:srgbClr val="333333">
                <a:alpha val="64709"/>
              </a:srgbClr>
            </a:outerShdw>
          </a:effectLst>
        </p:spPr>
      </p:pic>
      <p:pic>
        <p:nvPicPr>
          <p:cNvPr id="17" name="Google Shape;205;gaf8ee962de_0_327" descr="https://encrypted-tbn1.google.com/images?q=tbn:ANd9GcSHsEV9rCWuqXsP_uvk5kZTXGWc4ycvygnBDPmCCJbubMF7zsqo">
            <a:extLst>
              <a:ext uri="{FF2B5EF4-FFF2-40B4-BE49-F238E27FC236}">
                <a16:creationId xmlns:a16="http://schemas.microsoft.com/office/drawing/2014/main" id="{DEF342AD-D8B4-4362-9AD8-2FD990AA3A37}"/>
              </a:ext>
            </a:extLst>
          </p:cNvPr>
          <p:cNvPicPr preferRelativeResize="0"/>
          <p:nvPr/>
        </p:nvPicPr>
        <p:blipFill rotWithShape="1">
          <a:blip r:embed="rId5">
            <a:alphaModFix/>
          </a:blip>
          <a:srcRect/>
          <a:stretch/>
        </p:blipFill>
        <p:spPr>
          <a:xfrm>
            <a:off x="8610600" y="2046115"/>
            <a:ext cx="2985086" cy="1958742"/>
          </a:xfrm>
          <a:prstGeom prst="rect">
            <a:avLst/>
          </a:prstGeom>
          <a:noFill/>
          <a:ln>
            <a:noFill/>
          </a:ln>
          <a:effectLst>
            <a:outerShdw blurRad="292100" dist="139700" dir="2700000" algn="tl" rotWithShape="0">
              <a:srgbClr val="333333">
                <a:alpha val="64709"/>
              </a:srgbClr>
            </a:outerShdw>
          </a:effectLst>
        </p:spPr>
      </p:pic>
      <p:pic>
        <p:nvPicPr>
          <p:cNvPr id="18" name="Google Shape;206;gaf8ee962de_0_327" descr="https://encrypted-tbn0.google.com/images?q=tbn:ANd9GcRPoabEjCNxxf2cQRXDCs6GLlXfxuQYGZXgNmq19mzB3tb7s3TxlQ">
            <a:extLst>
              <a:ext uri="{FF2B5EF4-FFF2-40B4-BE49-F238E27FC236}">
                <a16:creationId xmlns:a16="http://schemas.microsoft.com/office/drawing/2014/main" id="{C756D836-12D9-42C0-A999-6708860BC26E}"/>
              </a:ext>
            </a:extLst>
          </p:cNvPr>
          <p:cNvPicPr preferRelativeResize="0"/>
          <p:nvPr/>
        </p:nvPicPr>
        <p:blipFill rotWithShape="1">
          <a:blip r:embed="rId6">
            <a:alphaModFix/>
          </a:blip>
          <a:srcRect/>
          <a:stretch/>
        </p:blipFill>
        <p:spPr>
          <a:xfrm>
            <a:off x="8616835" y="4248777"/>
            <a:ext cx="2985086" cy="1883790"/>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89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66595-440D-4FA6-A16E-FBAC29633B54}"/>
              </a:ext>
            </a:extLst>
          </p:cNvPr>
          <p:cNvSpPr>
            <a:spLocks noGrp="1"/>
          </p:cNvSpPr>
          <p:nvPr>
            <p:ph type="title"/>
          </p:nvPr>
        </p:nvSpPr>
        <p:spPr>
          <a:xfrm>
            <a:off x="838200" y="365125"/>
            <a:ext cx="10515600" cy="1325563"/>
          </a:xfrm>
        </p:spPr>
        <p:txBody>
          <a:bodyPr>
            <a:normAutofit/>
          </a:bodyPr>
          <a:lstStyle/>
          <a:p>
            <a:r>
              <a:rPr lang="en-US" sz="5400"/>
              <a:t>Monitoring Marketing Performance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83E2CED-9CFD-48DA-B0BC-0AD4B090AFE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205E9FF-AC1F-4922-8CE2-6AEC1F53E19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
        <p:nvSpPr>
          <p:cNvPr id="8" name="Google Shape;213;gaf8ee962de_0_343">
            <a:extLst>
              <a:ext uri="{FF2B5EF4-FFF2-40B4-BE49-F238E27FC236}">
                <a16:creationId xmlns:a16="http://schemas.microsoft.com/office/drawing/2014/main" id="{500454BB-270E-4ECA-A5CC-9837DD23E96A}"/>
              </a:ext>
            </a:extLst>
          </p:cNvPr>
          <p:cNvSpPr/>
          <p:nvPr/>
        </p:nvSpPr>
        <p:spPr>
          <a:xfrm>
            <a:off x="508000" y="2036064"/>
            <a:ext cx="11186062" cy="41394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218;gaf8ee962de_0_343">
            <a:extLst>
              <a:ext uri="{FF2B5EF4-FFF2-40B4-BE49-F238E27FC236}">
                <a16:creationId xmlns:a16="http://schemas.microsoft.com/office/drawing/2014/main" id="{0AE61146-E2EE-4711-8126-E3BB53A22D8B}"/>
              </a:ext>
            </a:extLst>
          </p:cNvPr>
          <p:cNvSpPr txBox="1"/>
          <p:nvPr/>
        </p:nvSpPr>
        <p:spPr>
          <a:xfrm>
            <a:off x="6298719" y="2423862"/>
            <a:ext cx="2423382"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Employee Satisfaction</a:t>
            </a:r>
            <a:endParaRPr sz="1700" dirty="0"/>
          </a:p>
        </p:txBody>
      </p:sp>
      <p:pic>
        <p:nvPicPr>
          <p:cNvPr id="11" name="Google Shape;222;gaf8ee962de_0_343" descr="https://encrypted-tbn1.google.com/images?q=tbn:ANd9GcRHHxWeeljcVzF5P3dUCBSnbn2G1Pt_NXTlvasRd6cJ1HJucE5y">
            <a:extLst>
              <a:ext uri="{FF2B5EF4-FFF2-40B4-BE49-F238E27FC236}">
                <a16:creationId xmlns:a16="http://schemas.microsoft.com/office/drawing/2014/main" id="{64E52FF5-F7BD-4ACD-8C8D-B36C65F127F9}"/>
              </a:ext>
            </a:extLst>
          </p:cNvPr>
          <p:cNvPicPr preferRelativeResize="0"/>
          <p:nvPr/>
        </p:nvPicPr>
        <p:blipFill rotWithShape="1">
          <a:blip r:embed="rId2">
            <a:alphaModFix/>
          </a:blip>
          <a:srcRect/>
          <a:stretch/>
        </p:blipFill>
        <p:spPr>
          <a:xfrm>
            <a:off x="8525893" y="2216615"/>
            <a:ext cx="2969983" cy="1830132"/>
          </a:xfrm>
          <a:prstGeom prst="rect">
            <a:avLst/>
          </a:prstGeom>
          <a:noFill/>
          <a:ln>
            <a:noFill/>
          </a:ln>
          <a:effectLst>
            <a:outerShdw blurRad="292100" dist="139700" dir="2700000" algn="tl" rotWithShape="0">
              <a:srgbClr val="333333">
                <a:alpha val="64709"/>
              </a:srgbClr>
            </a:outerShdw>
          </a:effectLst>
        </p:spPr>
      </p:pic>
      <p:sp>
        <p:nvSpPr>
          <p:cNvPr id="13" name="Google Shape;217;gaf8ee962de_0_343">
            <a:extLst>
              <a:ext uri="{FF2B5EF4-FFF2-40B4-BE49-F238E27FC236}">
                <a16:creationId xmlns:a16="http://schemas.microsoft.com/office/drawing/2014/main" id="{2DD4A95F-95B4-478A-A336-EC0DE506DD22}"/>
              </a:ext>
            </a:extLst>
          </p:cNvPr>
          <p:cNvSpPr txBox="1"/>
          <p:nvPr/>
        </p:nvSpPr>
        <p:spPr>
          <a:xfrm>
            <a:off x="567984" y="4032865"/>
            <a:ext cx="2636259"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Customer Satisfaction</a:t>
            </a:r>
            <a:endParaRPr sz="1700"/>
          </a:p>
        </p:txBody>
      </p:sp>
      <p:sp>
        <p:nvSpPr>
          <p:cNvPr id="14" name="Google Shape;219;gaf8ee962de_0_343">
            <a:extLst>
              <a:ext uri="{FF2B5EF4-FFF2-40B4-BE49-F238E27FC236}">
                <a16:creationId xmlns:a16="http://schemas.microsoft.com/office/drawing/2014/main" id="{2E2280DA-E156-417A-B5E6-DDC8EC17ED8C}"/>
              </a:ext>
            </a:extLst>
          </p:cNvPr>
          <p:cNvSpPr txBox="1"/>
          <p:nvPr/>
        </p:nvSpPr>
        <p:spPr>
          <a:xfrm>
            <a:off x="6359252" y="4038126"/>
            <a:ext cx="2506317" cy="3770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Pricing test</a:t>
            </a:r>
            <a:endParaRPr sz="1700"/>
          </a:p>
        </p:txBody>
      </p:sp>
      <p:pic>
        <p:nvPicPr>
          <p:cNvPr id="15" name="Google Shape;221;gaf8ee962de_0_343" descr="https://encrypted-tbn3.google.com/images?q=tbn:ANd9GcRrcKhDABhkbaoW93ax9Q1HrdiAYujlGDhu2lIweP9TPK2zKwcSgQ">
            <a:extLst>
              <a:ext uri="{FF2B5EF4-FFF2-40B4-BE49-F238E27FC236}">
                <a16:creationId xmlns:a16="http://schemas.microsoft.com/office/drawing/2014/main" id="{D77BB4A7-092A-4827-8433-D0236F2373F8}"/>
              </a:ext>
            </a:extLst>
          </p:cNvPr>
          <p:cNvPicPr preferRelativeResize="0"/>
          <p:nvPr/>
        </p:nvPicPr>
        <p:blipFill rotWithShape="1">
          <a:blip r:embed="rId3">
            <a:alphaModFix/>
          </a:blip>
          <a:srcRect/>
          <a:stretch/>
        </p:blipFill>
        <p:spPr>
          <a:xfrm>
            <a:off x="3136481" y="4268560"/>
            <a:ext cx="2974919" cy="1768594"/>
          </a:xfrm>
          <a:prstGeom prst="rect">
            <a:avLst/>
          </a:prstGeom>
          <a:noFill/>
          <a:ln>
            <a:noFill/>
          </a:ln>
          <a:effectLst>
            <a:outerShdw blurRad="292100" dist="139700" dir="2700000" algn="tl" rotWithShape="0">
              <a:srgbClr val="333333">
                <a:alpha val="64709"/>
              </a:srgbClr>
            </a:outerShdw>
          </a:effectLst>
        </p:spPr>
      </p:pic>
      <p:pic>
        <p:nvPicPr>
          <p:cNvPr id="16" name="Google Shape;223;gaf8ee962de_0_343" descr="https://encrypted-tbn0.google.com/images?q=tbn:ANd9GcQZNSTNw6W9IPglIxvHJF-Y4BrCLZwvcML7rl9HtLPnl6_6HOyg4Q">
            <a:extLst>
              <a:ext uri="{FF2B5EF4-FFF2-40B4-BE49-F238E27FC236}">
                <a16:creationId xmlns:a16="http://schemas.microsoft.com/office/drawing/2014/main" id="{55EC71B8-9E69-413B-8D34-19644DE67EF7}"/>
              </a:ext>
            </a:extLst>
          </p:cNvPr>
          <p:cNvPicPr preferRelativeResize="0"/>
          <p:nvPr/>
        </p:nvPicPr>
        <p:blipFill rotWithShape="1">
          <a:blip r:embed="rId4">
            <a:alphaModFix/>
          </a:blip>
          <a:srcRect/>
          <a:stretch/>
        </p:blipFill>
        <p:spPr>
          <a:xfrm>
            <a:off x="8534412" y="4268560"/>
            <a:ext cx="2969982" cy="1768595"/>
          </a:xfrm>
          <a:prstGeom prst="rect">
            <a:avLst/>
          </a:prstGeom>
          <a:noFill/>
          <a:ln>
            <a:noFill/>
          </a:ln>
          <a:effectLst>
            <a:outerShdw blurRad="292100" dist="139700" dir="2700000" algn="tl" rotWithShape="0">
              <a:srgbClr val="333333">
                <a:alpha val="64709"/>
              </a:srgbClr>
            </a:outerShdw>
          </a:effectLst>
        </p:spPr>
      </p:pic>
      <p:sp>
        <p:nvSpPr>
          <p:cNvPr id="17" name="Google Shape;216;gaf8ee962de_0_343">
            <a:extLst>
              <a:ext uri="{FF2B5EF4-FFF2-40B4-BE49-F238E27FC236}">
                <a16:creationId xmlns:a16="http://schemas.microsoft.com/office/drawing/2014/main" id="{A2E97A96-7E38-4B90-A0D2-B94813B80539}"/>
              </a:ext>
            </a:extLst>
          </p:cNvPr>
          <p:cNvSpPr txBox="1"/>
          <p:nvPr/>
        </p:nvSpPr>
        <p:spPr>
          <a:xfrm>
            <a:off x="507166" y="2472901"/>
            <a:ext cx="2908418"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Tracking studies</a:t>
            </a:r>
            <a:endParaRPr sz="1700" dirty="0"/>
          </a:p>
        </p:txBody>
      </p:sp>
      <p:pic>
        <p:nvPicPr>
          <p:cNvPr id="18" name="Google Shape;220;gaf8ee962de_0_343" descr="https://encrypted-tbn3.google.com/images?q=tbn:ANd9GcR-Cx1SoslsEUQxOrNuujrEv5estfueDv2pQfcXTDjvPamHc31U">
            <a:extLst>
              <a:ext uri="{FF2B5EF4-FFF2-40B4-BE49-F238E27FC236}">
                <a16:creationId xmlns:a16="http://schemas.microsoft.com/office/drawing/2014/main" id="{B896C0D2-C55B-453E-B072-B273021E86F9}"/>
              </a:ext>
            </a:extLst>
          </p:cNvPr>
          <p:cNvPicPr preferRelativeResize="0"/>
          <p:nvPr/>
        </p:nvPicPr>
        <p:blipFill rotWithShape="1">
          <a:blip r:embed="rId5">
            <a:alphaModFix/>
          </a:blip>
          <a:srcRect/>
          <a:stretch/>
        </p:blipFill>
        <p:spPr>
          <a:xfrm>
            <a:off x="3158015" y="2237247"/>
            <a:ext cx="2974597" cy="1830131"/>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100434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738594-338A-4416-8E41-D2521781CB99}"/>
              </a:ext>
            </a:extLst>
          </p:cNvPr>
          <p:cNvSpPr>
            <a:spLocks noGrp="1"/>
          </p:cNvSpPr>
          <p:nvPr>
            <p:ph type="title"/>
          </p:nvPr>
        </p:nvSpPr>
        <p:spPr>
          <a:xfrm>
            <a:off x="643467" y="321734"/>
            <a:ext cx="10905066" cy="1135737"/>
          </a:xfrm>
        </p:spPr>
        <p:txBody>
          <a:bodyPr>
            <a:normAutofit/>
          </a:bodyPr>
          <a:lstStyle/>
          <a:p>
            <a:r>
              <a:rPr lang="en-US" sz="3600"/>
              <a:t>Marketing Information System</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798976D-B11F-45C2-A982-2A48FF9EC7E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84822B-8A26-4819-B9FC-4AA6EC3D82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graphicFrame>
        <p:nvGraphicFramePr>
          <p:cNvPr id="7" name="Content Placeholder 2">
            <a:extLst>
              <a:ext uri="{FF2B5EF4-FFF2-40B4-BE49-F238E27FC236}">
                <a16:creationId xmlns:a16="http://schemas.microsoft.com/office/drawing/2014/main" id="{82E0FDBF-28B3-4078-9875-56975F8EA0DB}"/>
              </a:ext>
            </a:extLst>
          </p:cNvPr>
          <p:cNvGraphicFramePr>
            <a:graphicFrameLocks noGrp="1"/>
          </p:cNvGraphicFramePr>
          <p:nvPr>
            <p:ph idx="1"/>
            <p:extLst>
              <p:ext uri="{D42A27DB-BD31-4B8C-83A1-F6EECF244321}">
                <p14:modId xmlns:p14="http://schemas.microsoft.com/office/powerpoint/2010/main" val="11994687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507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2D93B-758C-4261-8AB7-EEC73EAB43B5}"/>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F6B8A52-E8E6-40EF-94E7-646433F43A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C2A83-0EDE-44CD-8DA8-7A314D4ED69A}"/>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7" name="Content Placeholder 2">
            <a:extLst>
              <a:ext uri="{FF2B5EF4-FFF2-40B4-BE49-F238E27FC236}">
                <a16:creationId xmlns:a16="http://schemas.microsoft.com/office/drawing/2014/main" id="{6F29DA63-C902-4A94-A436-DF59AE5F13F8}"/>
              </a:ext>
            </a:extLst>
          </p:cNvPr>
          <p:cNvGraphicFramePr>
            <a:graphicFrameLocks noGrp="1"/>
          </p:cNvGraphicFramePr>
          <p:nvPr>
            <p:ph idx="1"/>
            <p:extLst>
              <p:ext uri="{D42A27DB-BD31-4B8C-83A1-F6EECF244321}">
                <p14:modId xmlns:p14="http://schemas.microsoft.com/office/powerpoint/2010/main" val="2091693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959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20ADB9-C9C9-4555-9915-B05DD0327BE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Marketing Research Process</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25AB3C1-69AF-46FB-9E87-D388C656FD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7AC7D00-9DBD-484C-97B7-DA79EA0B55D7}"/>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50000"/>
                    <a:lumOff val="50000"/>
                  </a:schemeClr>
                </a:solidFill>
              </a:rPr>
              <a:pPr>
                <a:spcAft>
                  <a:spcPts val="600"/>
                </a:spcAft>
              </a:pPr>
              <a:t>34</a:t>
            </a:fld>
            <a:endParaRPr lang="en-US">
              <a:solidFill>
                <a:schemeClr val="tx1">
                  <a:lumMod val="50000"/>
                  <a:lumOff val="50000"/>
                </a:schemeClr>
              </a:solidFill>
            </a:endParaRPr>
          </a:p>
        </p:txBody>
      </p:sp>
    </p:spTree>
    <p:extLst>
      <p:ext uri="{BB962C8B-B14F-4D97-AF65-F5344CB8AC3E}">
        <p14:creationId xmlns:p14="http://schemas.microsoft.com/office/powerpoint/2010/main" val="17803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533D-A4C7-4EB9-BD65-9246979AA6B4}"/>
              </a:ext>
            </a:extLst>
          </p:cNvPr>
          <p:cNvSpPr>
            <a:spLocks noGrp="1"/>
          </p:cNvSpPr>
          <p:nvPr>
            <p:ph type="title"/>
          </p:nvPr>
        </p:nvSpPr>
        <p:spPr/>
        <p:txBody>
          <a:bodyPr/>
          <a:lstStyle/>
          <a:p>
            <a:r>
              <a:rPr lang="en-US" dirty="0"/>
              <a:t>Key Steps in Problem Formulation</a:t>
            </a:r>
          </a:p>
        </p:txBody>
      </p:sp>
      <p:sp>
        <p:nvSpPr>
          <p:cNvPr id="3" name="Content Placeholder 2">
            <a:extLst>
              <a:ext uri="{FF2B5EF4-FFF2-40B4-BE49-F238E27FC236}">
                <a16:creationId xmlns:a16="http://schemas.microsoft.com/office/drawing/2014/main" id="{0930B89D-485C-476D-92B8-815B04E71E35}"/>
              </a:ext>
            </a:extLst>
          </p:cNvPr>
          <p:cNvSpPr>
            <a:spLocks noGrp="1"/>
          </p:cNvSpPr>
          <p:nvPr>
            <p:ph idx="1"/>
          </p:nvPr>
        </p:nvSpPr>
        <p:spPr/>
        <p:txBody>
          <a:bodyPr/>
          <a:lstStyle/>
          <a:p>
            <a:r>
              <a:rPr lang="en-US" dirty="0"/>
              <a:t>Step 1: Meet the Client </a:t>
            </a:r>
          </a:p>
          <a:p>
            <a:r>
              <a:rPr lang="en-US" dirty="0"/>
              <a:t>Step 2: Clarify Problem/ Opportunity </a:t>
            </a:r>
          </a:p>
          <a:p>
            <a:r>
              <a:rPr lang="en-US" dirty="0"/>
              <a:t>Step 3: State manager’s Decision Problem </a:t>
            </a:r>
          </a:p>
          <a:p>
            <a:r>
              <a:rPr lang="en-US" dirty="0"/>
              <a:t>Step 4: develop Full Range of Possible Research Problems </a:t>
            </a:r>
          </a:p>
          <a:p>
            <a:r>
              <a:rPr lang="en-US" dirty="0"/>
              <a:t>Step 5: Select Research Problem(s)</a:t>
            </a:r>
          </a:p>
          <a:p>
            <a:r>
              <a:rPr lang="en-US" dirty="0"/>
              <a:t>Step 6: Prepare Research Request Agreement </a:t>
            </a:r>
          </a:p>
        </p:txBody>
      </p:sp>
      <p:sp>
        <p:nvSpPr>
          <p:cNvPr id="4" name="Footer Placeholder 3">
            <a:extLst>
              <a:ext uri="{FF2B5EF4-FFF2-40B4-BE49-F238E27FC236}">
                <a16:creationId xmlns:a16="http://schemas.microsoft.com/office/drawing/2014/main" id="{E0BF9CAD-6D07-4356-8D20-E65274F08F1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74977415-D7F2-41D8-809B-450C85132548}"/>
              </a:ext>
            </a:extLst>
          </p:cNvPr>
          <p:cNvSpPr>
            <a:spLocks noGrp="1"/>
          </p:cNvSpPr>
          <p:nvPr>
            <p:ph type="sldNum" sz="quarter" idx="12"/>
          </p:nvPr>
        </p:nvSpPr>
        <p:spPr/>
        <p:txBody>
          <a:bodyPr/>
          <a:lstStyle/>
          <a:p>
            <a:fld id="{A6AF1B4E-90EC-4A51-B6E5-B702C054ECB0}" type="slidenum">
              <a:rPr lang="en-US" smtClean="0"/>
              <a:t>35</a:t>
            </a:fld>
            <a:endParaRPr lang="en-US" dirty="0"/>
          </a:p>
        </p:txBody>
      </p:sp>
    </p:spTree>
    <p:extLst>
      <p:ext uri="{BB962C8B-B14F-4D97-AF65-F5344CB8AC3E}">
        <p14:creationId xmlns:p14="http://schemas.microsoft.com/office/powerpoint/2010/main" val="188359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4DEF2C-D6A3-48C8-9FD0-C8ED64DA4780}"/>
              </a:ext>
            </a:extLst>
          </p:cNvPr>
          <p:cNvSpPr>
            <a:spLocks noGrp="1"/>
          </p:cNvSpPr>
          <p:nvPr>
            <p:ph type="title"/>
          </p:nvPr>
        </p:nvSpPr>
        <p:spPr>
          <a:xfrm>
            <a:off x="643467" y="321734"/>
            <a:ext cx="10905066" cy="1135737"/>
          </a:xfrm>
        </p:spPr>
        <p:txBody>
          <a:bodyPr>
            <a:normAutofit/>
          </a:bodyPr>
          <a:lstStyle/>
          <a:p>
            <a:r>
              <a:rPr lang="en-US" sz="3600"/>
              <a:t>Steps in Marketing Research Process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24A36EE-91F4-41C4-BC3A-B68AE635611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E76DFC22-ABAF-4EDC-890A-EF9F71A137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36</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9EBC2F3B-DE6B-4BAF-B5A6-33837E827D17}"/>
              </a:ext>
            </a:extLst>
          </p:cNvPr>
          <p:cNvGraphicFramePr>
            <a:graphicFrameLocks noGrp="1"/>
          </p:cNvGraphicFramePr>
          <p:nvPr>
            <p:ph idx="1"/>
            <p:extLst>
              <p:ext uri="{D42A27DB-BD31-4B8C-83A1-F6EECF244321}">
                <p14:modId xmlns:p14="http://schemas.microsoft.com/office/powerpoint/2010/main" val="2879416255"/>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13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a:solidFill>
                  <a:schemeClr val="bg1"/>
                </a:solidFill>
              </a:rPr>
              <a:t>Step 1: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37</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9539136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38</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a:solidFill>
                  <a:schemeClr val="bg1"/>
                </a:solidFill>
              </a:rPr>
              <a:t>Step 2: 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39</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7920838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7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8BAC281-75D3-41F1-9726-8B9C83246E4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The Problem</a:t>
            </a:r>
          </a:p>
        </p:txBody>
      </p:sp>
      <p:sp>
        <p:nvSpPr>
          <p:cNvPr id="4" name="Footer Placeholder 3">
            <a:extLst>
              <a:ext uri="{FF2B5EF4-FFF2-40B4-BE49-F238E27FC236}">
                <a16:creationId xmlns:a16="http://schemas.microsoft.com/office/drawing/2014/main" id="{D1694253-8B40-4420-AC35-54135BF8D19E}"/>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2CDE5F8-05A7-4016-8055-203DF26A4B85}"/>
              </a:ext>
            </a:extLst>
          </p:cNvPr>
          <p:cNvSpPr>
            <a:spLocks noGrp="1"/>
          </p:cNvSpPr>
          <p:nvPr>
            <p:ph idx="1"/>
          </p:nvPr>
        </p:nvSpPr>
        <p:spPr>
          <a:xfrm>
            <a:off x="5573864" y="1166933"/>
            <a:ext cx="5716988" cy="4279709"/>
          </a:xfrm>
        </p:spPr>
        <p:txBody>
          <a:bodyPr anchor="ctr">
            <a:normAutofit/>
          </a:bodyPr>
          <a:lstStyle/>
          <a:p>
            <a:r>
              <a:rPr lang="en-US" sz="2400"/>
              <a:t>Managers make decisions because they have a problem. With the right information, managers can choose the correct decision alternative</a:t>
            </a:r>
          </a:p>
        </p:txBody>
      </p:sp>
      <p:sp>
        <p:nvSpPr>
          <p:cNvPr id="5" name="Slide Number Placeholder 4">
            <a:extLst>
              <a:ext uri="{FF2B5EF4-FFF2-40B4-BE49-F238E27FC236}">
                <a16:creationId xmlns:a16="http://schemas.microsoft.com/office/drawing/2014/main" id="{4C3BE794-780F-4E75-A9D7-B7BF72FEFA45}"/>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40</a:t>
            </a:fld>
            <a:endParaRPr lang="en-US">
              <a:solidFill>
                <a:schemeClr val="bg1"/>
              </a:solidFill>
            </a:endParaRPr>
          </a:p>
        </p:txBody>
      </p:sp>
    </p:spTree>
    <p:extLst>
      <p:ext uri="{BB962C8B-B14F-4D97-AF65-F5344CB8AC3E}">
        <p14:creationId xmlns:p14="http://schemas.microsoft.com/office/powerpoint/2010/main" val="837509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41</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42</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Sources of the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Two sources of problems:</a:t>
            </a:r>
          </a:p>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43</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5293335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5214579" y="629266"/>
            <a:ext cx="6422849" cy="1676603"/>
          </a:xfrm>
        </p:spPr>
        <p:txBody>
          <a:bodyPr>
            <a:normAutofit/>
          </a:bodyPr>
          <a:lstStyle/>
          <a:p>
            <a:r>
              <a:rPr lang="en-US"/>
              <a:t>Managerial vs. Research Objective</a:t>
            </a:r>
            <a:endParaRPr lang="en-US" dirty="0"/>
          </a:p>
        </p:txBody>
      </p:sp>
      <p:sp>
        <p:nvSpPr>
          <p:cNvPr id="12" name="Rectangle 11">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5214581" y="2438400"/>
            <a:ext cx="6422848" cy="3785419"/>
          </a:xfrm>
        </p:spPr>
        <p:txBody>
          <a:bodyPr>
            <a:normAutofit/>
          </a:bodyPr>
          <a:lstStyle/>
          <a:p>
            <a:r>
              <a:rPr lang="en-US" sz="1600"/>
              <a:t>Managerial objective: What the client hope will result from the project (i.e., decision to be made and outcome to be achieved?)</a:t>
            </a:r>
          </a:p>
          <a:p>
            <a:r>
              <a:rPr lang="en-US" sz="1600"/>
              <a:t>Research objective: What information will help the client to achieve managerial objectives </a:t>
            </a:r>
          </a:p>
          <a:p>
            <a:pPr marL="0" indent="0">
              <a:buNone/>
            </a:pPr>
            <a:r>
              <a:rPr lang="en-US" sz="1600"/>
              <a:t>For example: </a:t>
            </a:r>
          </a:p>
          <a:p>
            <a:r>
              <a:rPr lang="en-US" sz="1600"/>
              <a:t>Managerial objective: to develop a more effective advertising campaign </a:t>
            </a:r>
          </a:p>
          <a:p>
            <a:r>
              <a:rPr lang="en-US" sz="1600"/>
              <a:t>Research objective: to determine which media college students are exposed to most frequently, and which media most strongly influence their purchase behaviors </a:t>
            </a:r>
          </a:p>
          <a:p>
            <a:pPr marL="0" indent="0">
              <a:buNone/>
            </a:pPr>
            <a:r>
              <a:rPr lang="en-US" sz="1600"/>
              <a:t>Practice</a:t>
            </a:r>
          </a:p>
          <a:p>
            <a:r>
              <a:rPr lang="en-US" sz="1600"/>
              <a:t>Managerial objective: Increase number of repeat customers</a:t>
            </a:r>
          </a:p>
          <a:p>
            <a:r>
              <a:rPr lang="en-US" sz="1600"/>
              <a:t>Research Objective: ?</a:t>
            </a:r>
          </a:p>
          <a:p>
            <a:endParaRPr lang="en-US" sz="1600"/>
          </a:p>
        </p:txBody>
      </p:sp>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a:solidFill>
                  <a:srgbClr val="595959"/>
                </a:solidFill>
              </a:rPr>
              <a:pPr>
                <a:spcAft>
                  <a:spcPts val="600"/>
                </a:spcAft>
              </a:pPr>
              <a:t>46</a:t>
            </a:fld>
            <a:endParaRPr lang="en-US">
              <a:solidFill>
                <a:srgbClr val="595959"/>
              </a:solidFill>
            </a:endParaRP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5214578" y="6356350"/>
            <a:ext cx="6361725" cy="365125"/>
          </a:xfrm>
        </p:spPr>
        <p:txBody>
          <a:bodyPr>
            <a:normAutofit/>
          </a:bodyPr>
          <a:lstStyle/>
          <a:p>
            <a:pPr algn="r">
              <a:spcAft>
                <a:spcPts val="600"/>
              </a:spcAft>
            </a:pPr>
            <a:r>
              <a:rPr lang="en-US">
                <a:solidFill>
                  <a:srgbClr val="898989"/>
                </a:solidFill>
              </a:rPr>
              <a:t>Mike Nguyen</a:t>
            </a: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A6FC-65B8-4AF4-AA09-80FF843292F0}"/>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Questions</a:t>
            </a:r>
          </a:p>
        </p:txBody>
      </p:sp>
      <p:sp>
        <p:nvSpPr>
          <p:cNvPr id="4" name="Footer Placeholder 3">
            <a:extLst>
              <a:ext uri="{FF2B5EF4-FFF2-40B4-BE49-F238E27FC236}">
                <a16:creationId xmlns:a16="http://schemas.microsoft.com/office/drawing/2014/main" id="{354740F3-80A5-41A6-B8A0-486D6065FA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436B69C-F378-4318-8610-52B003218A3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graphicFrame>
        <p:nvGraphicFramePr>
          <p:cNvPr id="7" name="Content Placeholder 2">
            <a:extLst>
              <a:ext uri="{FF2B5EF4-FFF2-40B4-BE49-F238E27FC236}">
                <a16:creationId xmlns:a16="http://schemas.microsoft.com/office/drawing/2014/main" id="{6E4D3F86-38B4-4675-B2F9-361F867E28E7}"/>
              </a:ext>
            </a:extLst>
          </p:cNvPr>
          <p:cNvGraphicFramePr>
            <a:graphicFrameLocks noGrp="1"/>
          </p:cNvGraphicFramePr>
          <p:nvPr>
            <p:ph idx="1"/>
            <p:extLst>
              <p:ext uri="{D42A27DB-BD31-4B8C-83A1-F6EECF244321}">
                <p14:modId xmlns:p14="http://schemas.microsoft.com/office/powerpoint/2010/main" val="5585481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6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F3CF71E-19F3-4A7E-9DDB-7D427E6F0BE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166465F6-F39C-4CDC-88E1-8E59D74C60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28832722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92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49</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50085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50</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88015962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Assignment due next class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#2 due  soon</a:t>
            </a:r>
          </a:p>
          <a:p>
            <a:r>
              <a:rPr lang="en-US" dirty="0">
                <a:solidFill>
                  <a:schemeClr val="bg1"/>
                </a:solidFill>
              </a:rPr>
              <a:t>Case Discussion #1</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51</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27ECA-FF61-4AAD-B0C3-6493D30C87F9}"/>
              </a:ext>
            </a:extLst>
          </p:cNvPr>
          <p:cNvSpPr>
            <a:spLocks noGrp="1"/>
          </p:cNvSpPr>
          <p:nvPr>
            <p:ph type="title"/>
          </p:nvPr>
        </p:nvSpPr>
        <p:spPr>
          <a:xfrm>
            <a:off x="2187363" y="1671569"/>
            <a:ext cx="5801917" cy="2228760"/>
          </a:xfrm>
        </p:spPr>
        <p:txBody>
          <a:bodyPr anchor="b">
            <a:normAutofit/>
          </a:bodyPr>
          <a:lstStyle/>
          <a:p>
            <a:r>
              <a:rPr lang="en-US" sz="4000" dirty="0"/>
              <a:t>Recap &amp; Up next</a:t>
            </a:r>
          </a:p>
        </p:txBody>
      </p:sp>
      <p:pic>
        <p:nvPicPr>
          <p:cNvPr id="9" name="Graphic 8" descr="Checkmark">
            <a:extLst>
              <a:ext uri="{FF2B5EF4-FFF2-40B4-BE49-F238E27FC236}">
                <a16:creationId xmlns:a16="http://schemas.microsoft.com/office/drawing/2014/main" id="{BB57B4C5-43F4-4945-9BBA-355D4E32D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44" name="Content Placeholder 2">
            <a:extLst>
              <a:ext uri="{FF2B5EF4-FFF2-40B4-BE49-F238E27FC236}">
                <a16:creationId xmlns:a16="http://schemas.microsoft.com/office/drawing/2014/main" id="{B0772A0B-2B0A-45F5-A332-72D0B730FC95}"/>
              </a:ext>
            </a:extLst>
          </p:cNvPr>
          <p:cNvSpPr>
            <a:spLocks noGrp="1"/>
          </p:cNvSpPr>
          <p:nvPr>
            <p:ph idx="1"/>
          </p:nvPr>
        </p:nvSpPr>
        <p:spPr>
          <a:xfrm>
            <a:off x="2187364" y="4072044"/>
            <a:ext cx="5801917" cy="2057045"/>
          </a:xfrm>
        </p:spPr>
        <p:txBody>
          <a:bodyPr>
            <a:normAutofit/>
          </a:bodyPr>
          <a:lstStyle/>
          <a:p>
            <a:r>
              <a:rPr lang="en-US" sz="2000"/>
              <a:t>Assignment due soon: PA #1</a:t>
            </a:r>
          </a:p>
          <a:p>
            <a:r>
              <a:rPr lang="en-US" sz="2000"/>
              <a:t>Quiz 1 (Sunday)</a:t>
            </a:r>
          </a:p>
          <a:p>
            <a:endParaRPr lang="en-US" sz="2000"/>
          </a:p>
        </p:txBody>
      </p:sp>
      <p:pic>
        <p:nvPicPr>
          <p:cNvPr id="11" name="Graphic 10" descr="Checkmark">
            <a:extLst>
              <a:ext uri="{FF2B5EF4-FFF2-40B4-BE49-F238E27FC236}">
                <a16:creationId xmlns:a16="http://schemas.microsoft.com/office/drawing/2014/main" id="{15C24408-532F-47D4-B1E6-F2FBA2F35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C201FB84-3358-4653-A832-1A7A50A3A64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4FB078D-3F88-43B3-A5D3-5E44242AF8C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52</a:t>
            </a:fld>
            <a:endParaRPr lang="en-US"/>
          </a:p>
        </p:txBody>
      </p:sp>
    </p:spTree>
    <p:extLst>
      <p:ext uri="{BB962C8B-B14F-4D97-AF65-F5344CB8AC3E}">
        <p14:creationId xmlns:p14="http://schemas.microsoft.com/office/powerpoint/2010/main" val="715387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p:txBody>
          <a:bodyPr/>
          <a:lstStyle/>
          <a:p>
            <a:fld id="{A6AF1B4E-90EC-4A51-B6E5-B702C054ECB0}" type="slidenum">
              <a:rPr lang="en-US" smtClean="0"/>
              <a:t>53</a:t>
            </a:fld>
            <a:endParaRPr lang="en-US" dirty="0"/>
          </a:p>
        </p:txBody>
      </p:sp>
    </p:spTree>
    <p:extLst>
      <p:ext uri="{BB962C8B-B14F-4D97-AF65-F5344CB8AC3E}">
        <p14:creationId xmlns:p14="http://schemas.microsoft.com/office/powerpoint/2010/main" val="107072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32407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03277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67546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2291</TotalTime>
  <Words>3905</Words>
  <Application>Microsoft Office PowerPoint</Application>
  <PresentationFormat>Widescreen</PresentationFormat>
  <Paragraphs>532</Paragraphs>
  <Slides>53</Slides>
  <Notes>35</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Franklin Gothic Book</vt:lpstr>
      <vt:lpstr>sofia-pro</vt:lpstr>
      <vt:lpstr>Office Theme</vt:lpstr>
      <vt:lpstr>Marketing Research Process</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Chapter 3: Problem Formulation</vt:lpstr>
      <vt:lpstr>Problem Formulation</vt:lpstr>
      <vt:lpstr>Step 1: Meet with Client</vt:lpstr>
      <vt:lpstr>Sources of Problems/ Opportunities</vt:lpstr>
      <vt:lpstr>Identify Marketing Opportunities and Problems</vt:lpstr>
      <vt:lpstr>Step 2: Clarify the Problem/ Opportunity</vt:lpstr>
      <vt:lpstr>Step 3: State the Manger’s Decision Problem </vt:lpstr>
      <vt:lpstr>Differences between Decision Problems &amp; Research Problems</vt:lpstr>
      <vt:lpstr>Step 4: Develop possible Research Problems</vt:lpstr>
      <vt:lpstr>Step 5: Select the Research Problem(s) to be Addressed</vt:lpstr>
      <vt:lpstr>Step 6: Prepare Research Request Agreement </vt:lpstr>
      <vt:lpstr>Sections of a Research Request Agreement</vt:lpstr>
      <vt:lpstr>Research Proposal </vt:lpstr>
      <vt:lpstr>Research Proposal Outline</vt:lpstr>
      <vt:lpstr>Generating, Refining, and Evaluating Potential Marketing Actions</vt:lpstr>
      <vt:lpstr>Monitoring Marketing Performance</vt:lpstr>
      <vt:lpstr>Marketing Information System</vt:lpstr>
      <vt:lpstr>Recap</vt:lpstr>
      <vt:lpstr>Marketing Research Process</vt:lpstr>
      <vt:lpstr>Key Steps in Problem Formulation</vt:lpstr>
      <vt:lpstr>Steps in Marketing Research Process</vt:lpstr>
      <vt:lpstr>Step 1: Establish the Need for Marketing Research</vt:lpstr>
      <vt:lpstr>When Marketing Research is NOT needed?</vt:lpstr>
      <vt:lpstr>Step 2: Define the Problem</vt:lpstr>
      <vt:lpstr>The Problem</vt:lpstr>
      <vt:lpstr>Is this a problem?</vt:lpstr>
      <vt:lpstr>The Role of Symptoms in Problem Recognition</vt:lpstr>
      <vt:lpstr>Sources of the Problem</vt:lpstr>
      <vt:lpstr>Problems and Symptoms</vt:lpstr>
      <vt:lpstr>Research Objectives</vt:lpstr>
      <vt:lpstr>Managerial vs. Research Objective</vt:lpstr>
      <vt:lpstr>Practice Questions</vt:lpstr>
      <vt:lpstr>Practice Question</vt:lpstr>
      <vt:lpstr>Practice Question</vt:lpstr>
      <vt:lpstr>Research Questions</vt:lpstr>
      <vt:lpstr>Assignment due next class</vt:lpstr>
      <vt:lpstr>Recap &amp; Up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36</cp:revision>
  <dcterms:created xsi:type="dcterms:W3CDTF">2021-05-31T21:16:32Z</dcterms:created>
  <dcterms:modified xsi:type="dcterms:W3CDTF">2021-08-21T23:33:43Z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