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83" r:id="rId14"/>
    <p:sldId id="274" r:id="rId15"/>
    <p:sldId id="275" r:id="rId16"/>
    <p:sldId id="276" r:id="rId17"/>
    <p:sldId id="277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1551" autoAdjust="0"/>
  </p:normalViewPr>
  <p:slideViewPr>
    <p:cSldViewPr snapToGrid="0">
      <p:cViewPr varScale="1">
        <p:scale>
          <a:sx n="66" d="100"/>
          <a:sy n="66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8BAAA-C0B0-45BA-A787-D2D0E0CDF5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2034F-DE65-43E5-B19C-90488F49CC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Marketing Research Definition</a:t>
          </a:r>
        </a:p>
      </dgm:t>
    </dgm:pt>
    <dgm:pt modelId="{61A5F84A-AD6B-4AB6-93B5-C3E8901FE2F0}" type="parTrans" cxnId="{C531CFD1-E266-4280-B05D-32946E3951C9}">
      <dgm:prSet/>
      <dgm:spPr/>
      <dgm:t>
        <a:bodyPr/>
        <a:lstStyle/>
        <a:p>
          <a:endParaRPr lang="en-US"/>
        </a:p>
      </dgm:t>
    </dgm:pt>
    <dgm:pt modelId="{BC4B5A58-7E77-4C53-9702-ED3CB4A2F306}" type="sibTrans" cxnId="{C531CFD1-E266-4280-B05D-32946E3951C9}">
      <dgm:prSet/>
      <dgm:spPr/>
      <dgm:t>
        <a:bodyPr/>
        <a:lstStyle/>
        <a:p>
          <a:endParaRPr lang="en-US"/>
        </a:p>
      </dgm:t>
    </dgm:pt>
    <dgm:pt modelId="{B2995C58-7A78-4EA2-A2A8-0EB5DD85C8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Purpose of Marketing Research </a:t>
          </a:r>
        </a:p>
      </dgm:t>
    </dgm:pt>
    <dgm:pt modelId="{B626A3AA-6E8F-4552-8C17-B5CD9ED82E07}" type="parTrans" cxnId="{A60236B8-F101-4603-A119-0BCE66709381}">
      <dgm:prSet/>
      <dgm:spPr/>
      <dgm:t>
        <a:bodyPr/>
        <a:lstStyle/>
        <a:p>
          <a:endParaRPr lang="en-US"/>
        </a:p>
      </dgm:t>
    </dgm:pt>
    <dgm:pt modelId="{B8BD9DA5-87EA-4FA0-8BA6-F23051312777}" type="sibTrans" cxnId="{A60236B8-F101-4603-A119-0BCE66709381}">
      <dgm:prSet/>
      <dgm:spPr/>
      <dgm:t>
        <a:bodyPr/>
        <a:lstStyle/>
        <a:p>
          <a:endParaRPr lang="en-US"/>
        </a:p>
      </dgm:t>
    </dgm:pt>
    <dgm:pt modelId="{0462C1EB-180C-47BB-B4FD-82056C8B31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Marketing Research Process</a:t>
          </a:r>
        </a:p>
      </dgm:t>
    </dgm:pt>
    <dgm:pt modelId="{29FC22AB-505E-4AFC-B352-7547F2B49DD9}" type="parTrans" cxnId="{675CF4FD-87E5-40E7-848F-4CBE5401E832}">
      <dgm:prSet/>
      <dgm:spPr/>
      <dgm:t>
        <a:bodyPr/>
        <a:lstStyle/>
        <a:p>
          <a:endParaRPr lang="en-US"/>
        </a:p>
      </dgm:t>
    </dgm:pt>
    <dgm:pt modelId="{31F7B613-DCB1-4E24-B29F-152ECEFFD356}" type="sibTrans" cxnId="{675CF4FD-87E5-40E7-848F-4CBE5401E832}">
      <dgm:prSet/>
      <dgm:spPr/>
      <dgm:t>
        <a:bodyPr/>
        <a:lstStyle/>
        <a:p>
          <a:endParaRPr lang="en-US"/>
        </a:p>
      </dgm:t>
    </dgm:pt>
    <dgm:pt modelId="{2A44FDA5-F6B3-41E6-82E4-1A3764E2F6D3}" type="pres">
      <dgm:prSet presAssocID="{B9C8BAAA-C0B0-45BA-A787-D2D0E0CDF5AD}" presName="root" presStyleCnt="0">
        <dgm:presLayoutVars>
          <dgm:dir/>
          <dgm:resizeHandles val="exact"/>
        </dgm:presLayoutVars>
      </dgm:prSet>
      <dgm:spPr/>
    </dgm:pt>
    <dgm:pt modelId="{D19828E0-8AC5-454B-951B-EEABB53D4A4A}" type="pres">
      <dgm:prSet presAssocID="{0D62034F-DE65-43E5-B19C-90488F49CC82}" presName="compNode" presStyleCnt="0"/>
      <dgm:spPr/>
    </dgm:pt>
    <dgm:pt modelId="{56A813E0-8816-4A81-B2DA-D870C2003B25}" type="pres">
      <dgm:prSet presAssocID="{0D62034F-DE65-43E5-B19C-90488F49CC82}" presName="iconBgRect" presStyleLbl="bgShp" presStyleIdx="0" presStyleCnt="3"/>
      <dgm:spPr/>
    </dgm:pt>
    <dgm:pt modelId="{FE79D361-22F1-41D7-B0F5-CBF1E5500FB3}" type="pres">
      <dgm:prSet presAssocID="{0D62034F-DE65-43E5-B19C-90488F49CC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9AE8119F-E0BB-4B8E-8D1C-51862E791752}" type="pres">
      <dgm:prSet presAssocID="{0D62034F-DE65-43E5-B19C-90488F49CC82}" presName="spaceRect" presStyleCnt="0"/>
      <dgm:spPr/>
    </dgm:pt>
    <dgm:pt modelId="{200A19BD-4C4F-451E-AA54-4A5C212D51A1}" type="pres">
      <dgm:prSet presAssocID="{0D62034F-DE65-43E5-B19C-90488F49CC82}" presName="textRect" presStyleLbl="revTx" presStyleIdx="0" presStyleCnt="3">
        <dgm:presLayoutVars>
          <dgm:chMax val="1"/>
          <dgm:chPref val="1"/>
        </dgm:presLayoutVars>
      </dgm:prSet>
      <dgm:spPr/>
    </dgm:pt>
    <dgm:pt modelId="{53B44FEE-3487-4CA5-8A81-ABEAE3B5955B}" type="pres">
      <dgm:prSet presAssocID="{BC4B5A58-7E77-4C53-9702-ED3CB4A2F306}" presName="sibTrans" presStyleCnt="0"/>
      <dgm:spPr/>
    </dgm:pt>
    <dgm:pt modelId="{A43F0948-83A8-4553-809B-37C3D9A7EEE2}" type="pres">
      <dgm:prSet presAssocID="{B2995C58-7A78-4EA2-A2A8-0EB5DD85C844}" presName="compNode" presStyleCnt="0"/>
      <dgm:spPr/>
    </dgm:pt>
    <dgm:pt modelId="{5305EF94-72BE-447B-8CE5-80D088CC1470}" type="pres">
      <dgm:prSet presAssocID="{B2995C58-7A78-4EA2-A2A8-0EB5DD85C844}" presName="iconBgRect" presStyleLbl="bgShp" presStyleIdx="1" presStyleCnt="3"/>
      <dgm:spPr/>
    </dgm:pt>
    <dgm:pt modelId="{0B87E805-F53A-4E37-9132-C13BB019C309}" type="pres">
      <dgm:prSet presAssocID="{B2995C58-7A78-4EA2-A2A8-0EB5DD85C8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7D1D5AEA-6F8D-4068-946F-4D0630ABD6C8}" type="pres">
      <dgm:prSet presAssocID="{B2995C58-7A78-4EA2-A2A8-0EB5DD85C844}" presName="spaceRect" presStyleCnt="0"/>
      <dgm:spPr/>
    </dgm:pt>
    <dgm:pt modelId="{6025152D-BD4D-43E4-825F-BD9B578B7E9C}" type="pres">
      <dgm:prSet presAssocID="{B2995C58-7A78-4EA2-A2A8-0EB5DD85C844}" presName="textRect" presStyleLbl="revTx" presStyleIdx="1" presStyleCnt="3">
        <dgm:presLayoutVars>
          <dgm:chMax val="1"/>
          <dgm:chPref val="1"/>
        </dgm:presLayoutVars>
      </dgm:prSet>
      <dgm:spPr/>
    </dgm:pt>
    <dgm:pt modelId="{16117EE4-2942-450E-A8D5-FC60050752A8}" type="pres">
      <dgm:prSet presAssocID="{B8BD9DA5-87EA-4FA0-8BA6-F23051312777}" presName="sibTrans" presStyleCnt="0"/>
      <dgm:spPr/>
    </dgm:pt>
    <dgm:pt modelId="{4FCE22A7-0512-48CA-8CBA-AC5668F66E44}" type="pres">
      <dgm:prSet presAssocID="{0462C1EB-180C-47BB-B4FD-82056C8B313C}" presName="compNode" presStyleCnt="0"/>
      <dgm:spPr/>
    </dgm:pt>
    <dgm:pt modelId="{512331FA-352D-4D0F-B337-2EF239229D98}" type="pres">
      <dgm:prSet presAssocID="{0462C1EB-180C-47BB-B4FD-82056C8B313C}" presName="iconBgRect" presStyleLbl="bgShp" presStyleIdx="2" presStyleCnt="3"/>
      <dgm:spPr/>
    </dgm:pt>
    <dgm:pt modelId="{37D66636-E552-4E74-8EEA-788BD8A980A1}" type="pres">
      <dgm:prSet presAssocID="{0462C1EB-180C-47BB-B4FD-82056C8B31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2ADE591A-45A8-466E-B7C8-C4CC12D37816}" type="pres">
      <dgm:prSet presAssocID="{0462C1EB-180C-47BB-B4FD-82056C8B313C}" presName="spaceRect" presStyleCnt="0"/>
      <dgm:spPr/>
    </dgm:pt>
    <dgm:pt modelId="{E974F1F9-E6B8-4F4E-9C5B-E95F57E8E574}" type="pres">
      <dgm:prSet presAssocID="{0462C1EB-180C-47BB-B4FD-82056C8B31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D9D761-D1DE-41DC-84C6-48FD2F67F964}" type="presOf" srcId="{0D62034F-DE65-43E5-B19C-90488F49CC82}" destId="{200A19BD-4C4F-451E-AA54-4A5C212D51A1}" srcOrd="0" destOrd="0" presId="urn:microsoft.com/office/officeart/2018/5/layout/IconCircleLabelList"/>
    <dgm:cxn modelId="{8872BD52-47B8-40BB-A257-B355981DC03A}" type="presOf" srcId="{0462C1EB-180C-47BB-B4FD-82056C8B313C}" destId="{E974F1F9-E6B8-4F4E-9C5B-E95F57E8E574}" srcOrd="0" destOrd="0" presId="urn:microsoft.com/office/officeart/2018/5/layout/IconCircleLabelList"/>
    <dgm:cxn modelId="{DA578AB3-6159-41CB-AF4C-41DA54B56BA1}" type="presOf" srcId="{B2995C58-7A78-4EA2-A2A8-0EB5DD85C844}" destId="{6025152D-BD4D-43E4-825F-BD9B578B7E9C}" srcOrd="0" destOrd="0" presId="urn:microsoft.com/office/officeart/2018/5/layout/IconCircleLabelList"/>
    <dgm:cxn modelId="{A60236B8-F101-4603-A119-0BCE66709381}" srcId="{B9C8BAAA-C0B0-45BA-A787-D2D0E0CDF5AD}" destId="{B2995C58-7A78-4EA2-A2A8-0EB5DD85C844}" srcOrd="1" destOrd="0" parTransId="{B626A3AA-6E8F-4552-8C17-B5CD9ED82E07}" sibTransId="{B8BD9DA5-87EA-4FA0-8BA6-F23051312777}"/>
    <dgm:cxn modelId="{C531CFD1-E266-4280-B05D-32946E3951C9}" srcId="{B9C8BAAA-C0B0-45BA-A787-D2D0E0CDF5AD}" destId="{0D62034F-DE65-43E5-B19C-90488F49CC82}" srcOrd="0" destOrd="0" parTransId="{61A5F84A-AD6B-4AB6-93B5-C3E8901FE2F0}" sibTransId="{BC4B5A58-7E77-4C53-9702-ED3CB4A2F306}"/>
    <dgm:cxn modelId="{E4ECFFD2-940F-4BF3-8504-3A5291D051DD}" type="presOf" srcId="{B9C8BAAA-C0B0-45BA-A787-D2D0E0CDF5AD}" destId="{2A44FDA5-F6B3-41E6-82E4-1A3764E2F6D3}" srcOrd="0" destOrd="0" presId="urn:microsoft.com/office/officeart/2018/5/layout/IconCircleLabelList"/>
    <dgm:cxn modelId="{675CF4FD-87E5-40E7-848F-4CBE5401E832}" srcId="{B9C8BAAA-C0B0-45BA-A787-D2D0E0CDF5AD}" destId="{0462C1EB-180C-47BB-B4FD-82056C8B313C}" srcOrd="2" destOrd="0" parTransId="{29FC22AB-505E-4AFC-B352-7547F2B49DD9}" sibTransId="{31F7B613-DCB1-4E24-B29F-152ECEFFD356}"/>
    <dgm:cxn modelId="{9E38FFCE-2586-4EDE-9044-F0E178E4AF14}" type="presParOf" srcId="{2A44FDA5-F6B3-41E6-82E4-1A3764E2F6D3}" destId="{D19828E0-8AC5-454B-951B-EEABB53D4A4A}" srcOrd="0" destOrd="0" presId="urn:microsoft.com/office/officeart/2018/5/layout/IconCircleLabelList"/>
    <dgm:cxn modelId="{200BBDBB-CE2C-45C5-8F0C-E9B56BBA7890}" type="presParOf" srcId="{D19828E0-8AC5-454B-951B-EEABB53D4A4A}" destId="{56A813E0-8816-4A81-B2DA-D870C2003B25}" srcOrd="0" destOrd="0" presId="urn:microsoft.com/office/officeart/2018/5/layout/IconCircleLabelList"/>
    <dgm:cxn modelId="{A264F77B-6264-4D2F-B324-2D3E9FC81B96}" type="presParOf" srcId="{D19828E0-8AC5-454B-951B-EEABB53D4A4A}" destId="{FE79D361-22F1-41D7-B0F5-CBF1E5500FB3}" srcOrd="1" destOrd="0" presId="urn:microsoft.com/office/officeart/2018/5/layout/IconCircleLabelList"/>
    <dgm:cxn modelId="{09CF478E-5A90-4722-B877-3FD93562B6EB}" type="presParOf" srcId="{D19828E0-8AC5-454B-951B-EEABB53D4A4A}" destId="{9AE8119F-E0BB-4B8E-8D1C-51862E791752}" srcOrd="2" destOrd="0" presId="urn:microsoft.com/office/officeart/2018/5/layout/IconCircleLabelList"/>
    <dgm:cxn modelId="{5F678D0A-84C7-4BFC-B6CB-6B48A067A5ED}" type="presParOf" srcId="{D19828E0-8AC5-454B-951B-EEABB53D4A4A}" destId="{200A19BD-4C4F-451E-AA54-4A5C212D51A1}" srcOrd="3" destOrd="0" presId="urn:microsoft.com/office/officeart/2018/5/layout/IconCircleLabelList"/>
    <dgm:cxn modelId="{98A0A872-B86E-4038-BCA1-2AF57A34BC8D}" type="presParOf" srcId="{2A44FDA5-F6B3-41E6-82E4-1A3764E2F6D3}" destId="{53B44FEE-3487-4CA5-8A81-ABEAE3B5955B}" srcOrd="1" destOrd="0" presId="urn:microsoft.com/office/officeart/2018/5/layout/IconCircleLabelList"/>
    <dgm:cxn modelId="{C75ABAE8-1527-4872-9A68-C43285FDB30F}" type="presParOf" srcId="{2A44FDA5-F6B3-41E6-82E4-1A3764E2F6D3}" destId="{A43F0948-83A8-4553-809B-37C3D9A7EEE2}" srcOrd="2" destOrd="0" presId="urn:microsoft.com/office/officeart/2018/5/layout/IconCircleLabelList"/>
    <dgm:cxn modelId="{9E2DF372-3762-4380-9769-936781613C75}" type="presParOf" srcId="{A43F0948-83A8-4553-809B-37C3D9A7EEE2}" destId="{5305EF94-72BE-447B-8CE5-80D088CC1470}" srcOrd="0" destOrd="0" presId="urn:microsoft.com/office/officeart/2018/5/layout/IconCircleLabelList"/>
    <dgm:cxn modelId="{F22F0C85-7225-4067-9BB4-4FF50CB259BB}" type="presParOf" srcId="{A43F0948-83A8-4553-809B-37C3D9A7EEE2}" destId="{0B87E805-F53A-4E37-9132-C13BB019C309}" srcOrd="1" destOrd="0" presId="urn:microsoft.com/office/officeart/2018/5/layout/IconCircleLabelList"/>
    <dgm:cxn modelId="{2E68A359-2F00-430C-8C52-E3126369254B}" type="presParOf" srcId="{A43F0948-83A8-4553-809B-37C3D9A7EEE2}" destId="{7D1D5AEA-6F8D-4068-946F-4D0630ABD6C8}" srcOrd="2" destOrd="0" presId="urn:microsoft.com/office/officeart/2018/5/layout/IconCircleLabelList"/>
    <dgm:cxn modelId="{79AAF4D9-03EB-4E0D-9867-BDE2A7F16448}" type="presParOf" srcId="{A43F0948-83A8-4553-809B-37C3D9A7EEE2}" destId="{6025152D-BD4D-43E4-825F-BD9B578B7E9C}" srcOrd="3" destOrd="0" presId="urn:microsoft.com/office/officeart/2018/5/layout/IconCircleLabelList"/>
    <dgm:cxn modelId="{E2548906-1C71-4A17-8A25-2CFC8E9E36A8}" type="presParOf" srcId="{2A44FDA5-F6B3-41E6-82E4-1A3764E2F6D3}" destId="{16117EE4-2942-450E-A8D5-FC60050752A8}" srcOrd="3" destOrd="0" presId="urn:microsoft.com/office/officeart/2018/5/layout/IconCircleLabelList"/>
    <dgm:cxn modelId="{8AA33680-11EA-47A8-9FF9-56842C7BC37A}" type="presParOf" srcId="{2A44FDA5-F6B3-41E6-82E4-1A3764E2F6D3}" destId="{4FCE22A7-0512-48CA-8CBA-AC5668F66E44}" srcOrd="4" destOrd="0" presId="urn:microsoft.com/office/officeart/2018/5/layout/IconCircleLabelList"/>
    <dgm:cxn modelId="{29D6F4F1-DF90-4A6E-868B-1D15CDDACE32}" type="presParOf" srcId="{4FCE22A7-0512-48CA-8CBA-AC5668F66E44}" destId="{512331FA-352D-4D0F-B337-2EF239229D98}" srcOrd="0" destOrd="0" presId="urn:microsoft.com/office/officeart/2018/5/layout/IconCircleLabelList"/>
    <dgm:cxn modelId="{3409ADB9-9522-43D6-BAE0-F549D5DF1D0F}" type="presParOf" srcId="{4FCE22A7-0512-48CA-8CBA-AC5668F66E44}" destId="{37D66636-E552-4E74-8EEA-788BD8A980A1}" srcOrd="1" destOrd="0" presId="urn:microsoft.com/office/officeart/2018/5/layout/IconCircleLabelList"/>
    <dgm:cxn modelId="{6BF69FCA-D582-4F03-8DC2-32D40E14E917}" type="presParOf" srcId="{4FCE22A7-0512-48CA-8CBA-AC5668F66E44}" destId="{2ADE591A-45A8-466E-B7C8-C4CC12D37816}" srcOrd="2" destOrd="0" presId="urn:microsoft.com/office/officeart/2018/5/layout/IconCircleLabelList"/>
    <dgm:cxn modelId="{6977554C-1C3B-4242-B877-D256E8DD6DD1}" type="presParOf" srcId="{4FCE22A7-0512-48CA-8CBA-AC5668F66E44}" destId="{E974F1F9-E6B8-4F4E-9C5B-E95F57E8E5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7F1746-928C-4699-99B2-A6321F3DCC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154E1F-18A4-4D6B-9B81-1AF6FE158C3D}">
      <dgm:prSet/>
      <dgm:spPr/>
      <dgm:t>
        <a:bodyPr/>
        <a:lstStyle/>
        <a:p>
          <a:r>
            <a:rPr lang="en-US"/>
            <a:t>Problems are situations calling for managers to make choices among alternatives </a:t>
          </a:r>
        </a:p>
      </dgm:t>
    </dgm:pt>
    <dgm:pt modelId="{396B5D04-20E6-4027-850F-618EBF135B41}" type="parTrans" cxnId="{617C0434-25DA-4077-810B-B2FB656B083F}">
      <dgm:prSet/>
      <dgm:spPr/>
      <dgm:t>
        <a:bodyPr/>
        <a:lstStyle/>
        <a:p>
          <a:endParaRPr lang="en-US"/>
        </a:p>
      </dgm:t>
    </dgm:pt>
    <dgm:pt modelId="{0F391B99-8D45-4721-9EAD-A4DC4F84A2E6}" type="sibTrans" cxnId="{617C0434-25DA-4077-810B-B2FB656B083F}">
      <dgm:prSet/>
      <dgm:spPr/>
      <dgm:t>
        <a:bodyPr/>
        <a:lstStyle/>
        <a:p>
          <a:endParaRPr lang="en-US"/>
        </a:p>
      </dgm:t>
    </dgm:pt>
    <dgm:pt modelId="{C0F93E0A-1464-43BE-A788-288860DA8BE1}">
      <dgm:prSet/>
      <dgm:spPr/>
      <dgm:t>
        <a:bodyPr/>
        <a:lstStyle/>
        <a:p>
          <a:r>
            <a:rPr lang="en-US"/>
            <a:t>Properly defining the problem is the most important step in the marketing research process</a:t>
          </a:r>
        </a:p>
      </dgm:t>
    </dgm:pt>
    <dgm:pt modelId="{B550A0B8-AC01-46FA-B79B-8F114920C4B3}" type="parTrans" cxnId="{9E501BE6-AEF8-454C-967E-B5F0A6AA5CFC}">
      <dgm:prSet/>
      <dgm:spPr/>
      <dgm:t>
        <a:bodyPr/>
        <a:lstStyle/>
        <a:p>
          <a:endParaRPr lang="en-US"/>
        </a:p>
      </dgm:t>
    </dgm:pt>
    <dgm:pt modelId="{242CD4F4-C632-4883-BC7B-2B69E50F5C51}" type="sibTrans" cxnId="{9E501BE6-AEF8-454C-967E-B5F0A6AA5CFC}">
      <dgm:prSet/>
      <dgm:spPr/>
      <dgm:t>
        <a:bodyPr/>
        <a:lstStyle/>
        <a:p>
          <a:endParaRPr lang="en-US"/>
        </a:p>
      </dgm:t>
    </dgm:pt>
    <dgm:pt modelId="{5D0B899C-0BD4-4FDA-8F2F-4914F0FAE567}" type="pres">
      <dgm:prSet presAssocID="{FF7F1746-928C-4699-99B2-A6321F3DCCFC}" presName="linear" presStyleCnt="0">
        <dgm:presLayoutVars>
          <dgm:animLvl val="lvl"/>
          <dgm:resizeHandles val="exact"/>
        </dgm:presLayoutVars>
      </dgm:prSet>
      <dgm:spPr/>
    </dgm:pt>
    <dgm:pt modelId="{4580CE2C-6933-4B2C-B2F4-0DB32D81EC1B}" type="pres">
      <dgm:prSet presAssocID="{10154E1F-18A4-4D6B-9B81-1AF6FE158C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39AB3-B76D-41CF-8767-9932FB5A3EEB}" type="pres">
      <dgm:prSet presAssocID="{0F391B99-8D45-4721-9EAD-A4DC4F84A2E6}" presName="spacer" presStyleCnt="0"/>
      <dgm:spPr/>
    </dgm:pt>
    <dgm:pt modelId="{C0807C49-7D8C-40B9-8771-61240BAF467B}" type="pres">
      <dgm:prSet presAssocID="{C0F93E0A-1464-43BE-A788-288860DA8B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17C0434-25DA-4077-810B-B2FB656B083F}" srcId="{FF7F1746-928C-4699-99B2-A6321F3DCCFC}" destId="{10154E1F-18A4-4D6B-9B81-1AF6FE158C3D}" srcOrd="0" destOrd="0" parTransId="{396B5D04-20E6-4027-850F-618EBF135B41}" sibTransId="{0F391B99-8D45-4721-9EAD-A4DC4F84A2E6}"/>
    <dgm:cxn modelId="{E2774049-116F-4117-A996-AAF1892EC968}" type="presOf" srcId="{FF7F1746-928C-4699-99B2-A6321F3DCCFC}" destId="{5D0B899C-0BD4-4FDA-8F2F-4914F0FAE567}" srcOrd="0" destOrd="0" presId="urn:microsoft.com/office/officeart/2005/8/layout/vList2"/>
    <dgm:cxn modelId="{3A03FDAA-FECD-42A9-B7D8-BAF6F28EDD80}" type="presOf" srcId="{C0F93E0A-1464-43BE-A788-288860DA8BE1}" destId="{C0807C49-7D8C-40B9-8771-61240BAF467B}" srcOrd="0" destOrd="0" presId="urn:microsoft.com/office/officeart/2005/8/layout/vList2"/>
    <dgm:cxn modelId="{9E501BE6-AEF8-454C-967E-B5F0A6AA5CFC}" srcId="{FF7F1746-928C-4699-99B2-A6321F3DCCFC}" destId="{C0F93E0A-1464-43BE-A788-288860DA8BE1}" srcOrd="1" destOrd="0" parTransId="{B550A0B8-AC01-46FA-B79B-8F114920C4B3}" sibTransId="{242CD4F4-C632-4883-BC7B-2B69E50F5C51}"/>
    <dgm:cxn modelId="{2C76E8F3-A97B-4E71-8F0E-DCBEF1E0BEE4}" type="presOf" srcId="{10154E1F-18A4-4D6B-9B81-1AF6FE158C3D}" destId="{4580CE2C-6933-4B2C-B2F4-0DB32D81EC1B}" srcOrd="0" destOrd="0" presId="urn:microsoft.com/office/officeart/2005/8/layout/vList2"/>
    <dgm:cxn modelId="{194E31AB-A29A-411D-AD60-F679083EC234}" type="presParOf" srcId="{5D0B899C-0BD4-4FDA-8F2F-4914F0FAE567}" destId="{4580CE2C-6933-4B2C-B2F4-0DB32D81EC1B}" srcOrd="0" destOrd="0" presId="urn:microsoft.com/office/officeart/2005/8/layout/vList2"/>
    <dgm:cxn modelId="{7F0A6D78-188C-43F2-AC08-4E4BD44C9D50}" type="presParOf" srcId="{5D0B899C-0BD4-4FDA-8F2F-4914F0FAE567}" destId="{84D39AB3-B76D-41CF-8767-9932FB5A3EEB}" srcOrd="1" destOrd="0" presId="urn:microsoft.com/office/officeart/2005/8/layout/vList2"/>
    <dgm:cxn modelId="{0B2F5E27-E664-4DC6-AF6B-81CF3A801A19}" type="presParOf" srcId="{5D0B899C-0BD4-4FDA-8F2F-4914F0FAE567}" destId="{C0807C49-7D8C-40B9-8771-61240BAF46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790238-5105-465C-91BB-AAB2178E04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CEC4FD-8FC3-4429-870E-1EC86A05F1F7}">
      <dgm:prSet/>
      <dgm:spPr/>
      <dgm:t>
        <a:bodyPr/>
        <a:lstStyle/>
        <a:p>
          <a:r>
            <a:rPr lang="en-US"/>
            <a:t>iClicker: which ones are the opportunities?</a:t>
          </a:r>
        </a:p>
      </dgm:t>
    </dgm:pt>
    <dgm:pt modelId="{29AF50F8-7425-4B7F-856B-114AC159BEBF}" type="parTrans" cxnId="{DE23DE82-0243-4099-BFD8-7903DBDDE1C0}">
      <dgm:prSet/>
      <dgm:spPr/>
      <dgm:t>
        <a:bodyPr/>
        <a:lstStyle/>
        <a:p>
          <a:endParaRPr lang="en-US"/>
        </a:p>
      </dgm:t>
    </dgm:pt>
    <dgm:pt modelId="{E7341788-E9F5-47BA-9DC5-FD9F8C5EDDDC}" type="sibTrans" cxnId="{DE23DE82-0243-4099-BFD8-7903DBDDE1C0}">
      <dgm:prSet/>
      <dgm:spPr/>
      <dgm:t>
        <a:bodyPr/>
        <a:lstStyle/>
        <a:p>
          <a:endParaRPr lang="en-US"/>
        </a:p>
      </dgm:t>
    </dgm:pt>
    <dgm:pt modelId="{B2EEAADA-C04D-4C50-AEA5-B62670D3CEDF}">
      <dgm:prSet/>
      <dgm:spPr/>
      <dgm:t>
        <a:bodyPr/>
        <a:lstStyle/>
        <a:p>
          <a:r>
            <a:rPr lang="en-US"/>
            <a:t>A: Sales volume below quota </a:t>
          </a:r>
        </a:p>
      </dgm:t>
    </dgm:pt>
    <dgm:pt modelId="{D590E45B-4BA2-4C75-BA98-44AC85496973}" type="parTrans" cxnId="{FF95854D-8D29-428B-8718-F131853B1E4A}">
      <dgm:prSet/>
      <dgm:spPr/>
      <dgm:t>
        <a:bodyPr/>
        <a:lstStyle/>
        <a:p>
          <a:endParaRPr lang="en-US"/>
        </a:p>
      </dgm:t>
    </dgm:pt>
    <dgm:pt modelId="{EBD2B0EB-26FC-44B3-B0F4-22BCA0F34BA7}" type="sibTrans" cxnId="{FF95854D-8D29-428B-8718-F131853B1E4A}">
      <dgm:prSet/>
      <dgm:spPr/>
      <dgm:t>
        <a:bodyPr/>
        <a:lstStyle/>
        <a:p>
          <a:endParaRPr lang="en-US"/>
        </a:p>
      </dgm:t>
    </dgm:pt>
    <dgm:pt modelId="{9E1FA9E4-F6DF-445C-BF9D-6EF1AA4D9199}">
      <dgm:prSet/>
      <dgm:spPr/>
      <dgm:t>
        <a:bodyPr/>
        <a:lstStyle/>
        <a:p>
          <a:r>
            <a:rPr lang="en-US"/>
            <a:t>B: Demographic analysis shows rapid increase in population </a:t>
          </a:r>
        </a:p>
      </dgm:t>
    </dgm:pt>
    <dgm:pt modelId="{723D2A17-32CA-48ED-90CC-656151FB8C65}" type="parTrans" cxnId="{B2DB108D-E820-4957-BCD9-58458C2EF347}">
      <dgm:prSet/>
      <dgm:spPr/>
      <dgm:t>
        <a:bodyPr/>
        <a:lstStyle/>
        <a:p>
          <a:endParaRPr lang="en-US"/>
        </a:p>
      </dgm:t>
    </dgm:pt>
    <dgm:pt modelId="{D24D5F66-BEE7-4FF9-9F41-2EFE4E71BF41}" type="sibTrans" cxnId="{B2DB108D-E820-4957-BCD9-58458C2EF347}">
      <dgm:prSet/>
      <dgm:spPr/>
      <dgm:t>
        <a:bodyPr/>
        <a:lstStyle/>
        <a:p>
          <a:endParaRPr lang="en-US"/>
        </a:p>
      </dgm:t>
    </dgm:pt>
    <dgm:pt modelId="{6C40CD42-0E73-4012-8E08-659B2C93E511}">
      <dgm:prSet/>
      <dgm:spPr/>
      <dgm:t>
        <a:bodyPr/>
        <a:lstStyle/>
        <a:p>
          <a:r>
            <a:rPr lang="en-US"/>
            <a:t>C: Survey suggest people moving towards “vegan” options </a:t>
          </a:r>
        </a:p>
      </dgm:t>
    </dgm:pt>
    <dgm:pt modelId="{4AD71837-05EA-4966-9A8B-5E04964BECDA}" type="parTrans" cxnId="{B3482105-664C-4779-ABC3-52197BEB9725}">
      <dgm:prSet/>
      <dgm:spPr/>
      <dgm:t>
        <a:bodyPr/>
        <a:lstStyle/>
        <a:p>
          <a:endParaRPr lang="en-US"/>
        </a:p>
      </dgm:t>
    </dgm:pt>
    <dgm:pt modelId="{30FE3E96-8C94-4B1C-98DE-5F60151523DC}" type="sibTrans" cxnId="{B3482105-664C-4779-ABC3-52197BEB9725}">
      <dgm:prSet/>
      <dgm:spPr/>
      <dgm:t>
        <a:bodyPr/>
        <a:lstStyle/>
        <a:p>
          <a:endParaRPr lang="en-US"/>
        </a:p>
      </dgm:t>
    </dgm:pt>
    <dgm:pt modelId="{74D59A23-03FF-40FE-A860-A8FFAF7D7548}">
      <dgm:prSet/>
      <dgm:spPr/>
      <dgm:t>
        <a:bodyPr/>
        <a:lstStyle/>
        <a:p>
          <a:r>
            <a:rPr lang="en-US"/>
            <a:t>D: Return on investment is below expectation</a:t>
          </a:r>
        </a:p>
      </dgm:t>
    </dgm:pt>
    <dgm:pt modelId="{C15ADC17-48DF-4156-88FF-AFB62716CB15}" type="parTrans" cxnId="{4BE07F43-F989-4EFA-8821-D77C7C8DA79B}">
      <dgm:prSet/>
      <dgm:spPr/>
      <dgm:t>
        <a:bodyPr/>
        <a:lstStyle/>
        <a:p>
          <a:endParaRPr lang="en-US"/>
        </a:p>
      </dgm:t>
    </dgm:pt>
    <dgm:pt modelId="{C91E7EEF-20EF-427D-B3A3-02E15F567649}" type="sibTrans" cxnId="{4BE07F43-F989-4EFA-8821-D77C7C8DA79B}">
      <dgm:prSet/>
      <dgm:spPr/>
      <dgm:t>
        <a:bodyPr/>
        <a:lstStyle/>
        <a:p>
          <a:endParaRPr lang="en-US"/>
        </a:p>
      </dgm:t>
    </dgm:pt>
    <dgm:pt modelId="{92A699CC-D98D-4FDD-8038-E8A019E9182C}" type="pres">
      <dgm:prSet presAssocID="{58790238-5105-465C-91BB-AAB2178E0496}" presName="linear" presStyleCnt="0">
        <dgm:presLayoutVars>
          <dgm:animLvl val="lvl"/>
          <dgm:resizeHandles val="exact"/>
        </dgm:presLayoutVars>
      </dgm:prSet>
      <dgm:spPr/>
    </dgm:pt>
    <dgm:pt modelId="{C3B4F253-747B-402E-A817-4F925A951F60}" type="pres">
      <dgm:prSet presAssocID="{69CEC4FD-8FC3-4429-870E-1EC86A05F1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335AF3-4A5D-489A-B64E-3A34DA0885C6}" type="pres">
      <dgm:prSet presAssocID="{69CEC4FD-8FC3-4429-870E-1EC86A05F1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482105-664C-4779-ABC3-52197BEB9725}" srcId="{69CEC4FD-8FC3-4429-870E-1EC86A05F1F7}" destId="{6C40CD42-0E73-4012-8E08-659B2C93E511}" srcOrd="2" destOrd="0" parTransId="{4AD71837-05EA-4966-9A8B-5E04964BECDA}" sibTransId="{30FE3E96-8C94-4B1C-98DE-5F60151523DC}"/>
    <dgm:cxn modelId="{ACC95C22-BDA0-4B60-A032-F279F19F7C7E}" type="presOf" srcId="{B2EEAADA-C04D-4C50-AEA5-B62670D3CEDF}" destId="{DA335AF3-4A5D-489A-B64E-3A34DA0885C6}" srcOrd="0" destOrd="0" presId="urn:microsoft.com/office/officeart/2005/8/layout/vList2"/>
    <dgm:cxn modelId="{37573735-4ED2-4CC3-B4BB-5888D52A6430}" type="presOf" srcId="{74D59A23-03FF-40FE-A860-A8FFAF7D7548}" destId="{DA335AF3-4A5D-489A-B64E-3A34DA0885C6}" srcOrd="0" destOrd="3" presId="urn:microsoft.com/office/officeart/2005/8/layout/vList2"/>
    <dgm:cxn modelId="{4BE07F43-F989-4EFA-8821-D77C7C8DA79B}" srcId="{69CEC4FD-8FC3-4429-870E-1EC86A05F1F7}" destId="{74D59A23-03FF-40FE-A860-A8FFAF7D7548}" srcOrd="3" destOrd="0" parTransId="{C15ADC17-48DF-4156-88FF-AFB62716CB15}" sibTransId="{C91E7EEF-20EF-427D-B3A3-02E15F567649}"/>
    <dgm:cxn modelId="{FF95854D-8D29-428B-8718-F131853B1E4A}" srcId="{69CEC4FD-8FC3-4429-870E-1EC86A05F1F7}" destId="{B2EEAADA-C04D-4C50-AEA5-B62670D3CEDF}" srcOrd="0" destOrd="0" parTransId="{D590E45B-4BA2-4C75-BA98-44AC85496973}" sibTransId="{EBD2B0EB-26FC-44B3-B0F4-22BCA0F34BA7}"/>
    <dgm:cxn modelId="{DE23DE82-0243-4099-BFD8-7903DBDDE1C0}" srcId="{58790238-5105-465C-91BB-AAB2178E0496}" destId="{69CEC4FD-8FC3-4429-870E-1EC86A05F1F7}" srcOrd="0" destOrd="0" parTransId="{29AF50F8-7425-4B7F-856B-114AC159BEBF}" sibTransId="{E7341788-E9F5-47BA-9DC5-FD9F8C5EDDDC}"/>
    <dgm:cxn modelId="{B2DB108D-E820-4957-BCD9-58458C2EF347}" srcId="{69CEC4FD-8FC3-4429-870E-1EC86A05F1F7}" destId="{9E1FA9E4-F6DF-445C-BF9D-6EF1AA4D9199}" srcOrd="1" destOrd="0" parTransId="{723D2A17-32CA-48ED-90CC-656151FB8C65}" sibTransId="{D24D5F66-BEE7-4FF9-9F41-2EFE4E71BF41}"/>
    <dgm:cxn modelId="{1A451D9B-D60F-455D-A1FD-F371EFF533BB}" type="presOf" srcId="{6C40CD42-0E73-4012-8E08-659B2C93E511}" destId="{DA335AF3-4A5D-489A-B64E-3A34DA0885C6}" srcOrd="0" destOrd="2" presId="urn:microsoft.com/office/officeart/2005/8/layout/vList2"/>
    <dgm:cxn modelId="{AC5345B3-8194-4C31-B314-20A2A324106F}" type="presOf" srcId="{69CEC4FD-8FC3-4429-870E-1EC86A05F1F7}" destId="{C3B4F253-747B-402E-A817-4F925A951F60}" srcOrd="0" destOrd="0" presId="urn:microsoft.com/office/officeart/2005/8/layout/vList2"/>
    <dgm:cxn modelId="{8DA626D6-7959-441A-B852-D81B1BC87352}" type="presOf" srcId="{58790238-5105-465C-91BB-AAB2178E0496}" destId="{92A699CC-D98D-4FDD-8038-E8A019E9182C}" srcOrd="0" destOrd="0" presId="urn:microsoft.com/office/officeart/2005/8/layout/vList2"/>
    <dgm:cxn modelId="{7FFF58F8-DA44-40F3-9400-5DC4A7724577}" type="presOf" srcId="{9E1FA9E4-F6DF-445C-BF9D-6EF1AA4D9199}" destId="{DA335AF3-4A5D-489A-B64E-3A34DA0885C6}" srcOrd="0" destOrd="1" presId="urn:microsoft.com/office/officeart/2005/8/layout/vList2"/>
    <dgm:cxn modelId="{D332914B-7CEA-4F44-97BB-CA256E7D3328}" type="presParOf" srcId="{92A699CC-D98D-4FDD-8038-E8A019E9182C}" destId="{C3B4F253-747B-402E-A817-4F925A951F60}" srcOrd="0" destOrd="0" presId="urn:microsoft.com/office/officeart/2005/8/layout/vList2"/>
    <dgm:cxn modelId="{BFB0C361-14DF-4F97-9AB4-01E637B1C2E1}" type="presParOf" srcId="{92A699CC-D98D-4FDD-8038-E8A019E9182C}" destId="{DA335AF3-4A5D-489A-B64E-3A34DA0885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B496EE-0559-46A4-A669-F799F7D83E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BC83C3-5084-4922-A4D1-7F4FA87D8D15}">
      <dgm:prSet/>
      <dgm:spPr/>
      <dgm:t>
        <a:bodyPr/>
        <a:lstStyle/>
        <a:p>
          <a:r>
            <a:rPr lang="en-US"/>
            <a:t>Research objectives are dependent on the “problem” but they are different in that they tell the researcher what he/she must do </a:t>
          </a:r>
        </a:p>
      </dgm:t>
    </dgm:pt>
    <dgm:pt modelId="{E443F20A-2321-4443-A182-176FA9BABF04}" type="parTrans" cxnId="{CA942408-D791-451A-9A6A-CD8D1A10FA19}">
      <dgm:prSet/>
      <dgm:spPr/>
      <dgm:t>
        <a:bodyPr/>
        <a:lstStyle/>
        <a:p>
          <a:endParaRPr lang="en-US"/>
        </a:p>
      </dgm:t>
    </dgm:pt>
    <dgm:pt modelId="{149B2106-0F3E-494D-9104-016A1E7068B8}" type="sibTrans" cxnId="{CA942408-D791-451A-9A6A-CD8D1A10FA19}">
      <dgm:prSet/>
      <dgm:spPr/>
      <dgm:t>
        <a:bodyPr/>
        <a:lstStyle/>
        <a:p>
          <a:endParaRPr lang="en-US"/>
        </a:p>
      </dgm:t>
    </dgm:pt>
    <dgm:pt modelId="{74D75752-15EF-4F98-9EF4-B1ADE69440C7}">
      <dgm:prSet/>
      <dgm:spPr/>
      <dgm:t>
        <a:bodyPr/>
        <a:lstStyle/>
        <a:p>
          <a:r>
            <a:rPr lang="en-US"/>
            <a:t>Research objectives stated specifically what information will be collected in order allow the manager to select the correct decision alternative  </a:t>
          </a:r>
        </a:p>
      </dgm:t>
    </dgm:pt>
    <dgm:pt modelId="{45C0F63E-D1E0-4D79-A80F-EF6F0888FE2D}" type="parTrans" cxnId="{0F509DFC-AE8D-4CD2-81D1-1516FB2036AB}">
      <dgm:prSet/>
      <dgm:spPr/>
      <dgm:t>
        <a:bodyPr/>
        <a:lstStyle/>
        <a:p>
          <a:endParaRPr lang="en-US"/>
        </a:p>
      </dgm:t>
    </dgm:pt>
    <dgm:pt modelId="{46666852-2477-450F-8E34-219DC05353CD}" type="sibTrans" cxnId="{0F509DFC-AE8D-4CD2-81D1-1516FB2036AB}">
      <dgm:prSet/>
      <dgm:spPr/>
      <dgm:t>
        <a:bodyPr/>
        <a:lstStyle/>
        <a:p>
          <a:endParaRPr lang="en-US"/>
        </a:p>
      </dgm:t>
    </dgm:pt>
    <dgm:pt modelId="{7C3E0E81-EB08-4C59-B0A6-5FB55B75BDF5}" type="pres">
      <dgm:prSet presAssocID="{AEB496EE-0559-46A4-A669-F799F7D83E1A}" presName="linear" presStyleCnt="0">
        <dgm:presLayoutVars>
          <dgm:animLvl val="lvl"/>
          <dgm:resizeHandles val="exact"/>
        </dgm:presLayoutVars>
      </dgm:prSet>
      <dgm:spPr/>
    </dgm:pt>
    <dgm:pt modelId="{D5A0E709-F586-43C4-BEBF-EAA7A90B1215}" type="pres">
      <dgm:prSet presAssocID="{0BBC83C3-5084-4922-A4D1-7F4FA87D8D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AD94ED-D09B-4D9C-AFAB-F5B3658A3BD8}" type="pres">
      <dgm:prSet presAssocID="{149B2106-0F3E-494D-9104-016A1E7068B8}" presName="spacer" presStyleCnt="0"/>
      <dgm:spPr/>
    </dgm:pt>
    <dgm:pt modelId="{BC91E2D7-29B8-4F1F-BA31-905E75DEFABF}" type="pres">
      <dgm:prSet presAssocID="{74D75752-15EF-4F98-9EF4-B1ADE69440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942408-D791-451A-9A6A-CD8D1A10FA19}" srcId="{AEB496EE-0559-46A4-A669-F799F7D83E1A}" destId="{0BBC83C3-5084-4922-A4D1-7F4FA87D8D15}" srcOrd="0" destOrd="0" parTransId="{E443F20A-2321-4443-A182-176FA9BABF04}" sibTransId="{149B2106-0F3E-494D-9104-016A1E7068B8}"/>
    <dgm:cxn modelId="{DEA24C42-343A-4CC7-BE76-444F2575097F}" type="presOf" srcId="{0BBC83C3-5084-4922-A4D1-7F4FA87D8D15}" destId="{D5A0E709-F586-43C4-BEBF-EAA7A90B1215}" srcOrd="0" destOrd="0" presId="urn:microsoft.com/office/officeart/2005/8/layout/vList2"/>
    <dgm:cxn modelId="{F015BFA6-C123-43BA-8442-613BABD9C304}" type="presOf" srcId="{74D75752-15EF-4F98-9EF4-B1ADE69440C7}" destId="{BC91E2D7-29B8-4F1F-BA31-905E75DEFABF}" srcOrd="0" destOrd="0" presId="urn:microsoft.com/office/officeart/2005/8/layout/vList2"/>
    <dgm:cxn modelId="{15F73CBC-1C60-44C4-B953-F7E0CC50ACF4}" type="presOf" srcId="{AEB496EE-0559-46A4-A669-F799F7D83E1A}" destId="{7C3E0E81-EB08-4C59-B0A6-5FB55B75BDF5}" srcOrd="0" destOrd="0" presId="urn:microsoft.com/office/officeart/2005/8/layout/vList2"/>
    <dgm:cxn modelId="{0F509DFC-AE8D-4CD2-81D1-1516FB2036AB}" srcId="{AEB496EE-0559-46A4-A669-F799F7D83E1A}" destId="{74D75752-15EF-4F98-9EF4-B1ADE69440C7}" srcOrd="1" destOrd="0" parTransId="{45C0F63E-D1E0-4D79-A80F-EF6F0888FE2D}" sibTransId="{46666852-2477-450F-8E34-219DC05353CD}"/>
    <dgm:cxn modelId="{D841642F-93D9-4C2B-BFE4-0F2B79F45B18}" type="presParOf" srcId="{7C3E0E81-EB08-4C59-B0A6-5FB55B75BDF5}" destId="{D5A0E709-F586-43C4-BEBF-EAA7A90B1215}" srcOrd="0" destOrd="0" presId="urn:microsoft.com/office/officeart/2005/8/layout/vList2"/>
    <dgm:cxn modelId="{1A7B14BF-664D-48B1-B51F-50E50EC8E3FB}" type="presParOf" srcId="{7C3E0E81-EB08-4C59-B0A6-5FB55B75BDF5}" destId="{45AD94ED-D09B-4D9C-AFAB-F5B3658A3BD8}" srcOrd="1" destOrd="0" presId="urn:microsoft.com/office/officeart/2005/8/layout/vList2"/>
    <dgm:cxn modelId="{7D0B19BF-317A-4C70-9B9B-271AAFF4DFEA}" type="presParOf" srcId="{7C3E0E81-EB08-4C59-B0A6-5FB55B75BDF5}" destId="{BC91E2D7-29B8-4F1F-BA31-905E75DEFA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25841D1-116C-413C-8C92-8FA48C0ABA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8EB2DE-0FA2-4AE1-8BBF-3B05496F9921}">
      <dgm:prSet/>
      <dgm:spPr/>
      <dgm:t>
        <a:bodyPr/>
        <a:lstStyle/>
        <a:p>
          <a:r>
            <a:rPr lang="en-US" dirty="0"/>
            <a:t>Managerial objective: Increase number of new customers by designing an effective promotion campaign</a:t>
          </a:r>
        </a:p>
      </dgm:t>
    </dgm:pt>
    <dgm:pt modelId="{5213CA36-68CD-4F3B-AF67-73527988308E}" type="parTrans" cxnId="{B52B97E0-E649-4920-BAB4-8B38D66B98AC}">
      <dgm:prSet/>
      <dgm:spPr/>
      <dgm:t>
        <a:bodyPr/>
        <a:lstStyle/>
        <a:p>
          <a:endParaRPr lang="en-US"/>
        </a:p>
      </dgm:t>
    </dgm:pt>
    <dgm:pt modelId="{D27B686A-4D81-4423-987B-6999419CE28F}" type="sibTrans" cxnId="{B52B97E0-E649-4920-BAB4-8B38D66B98AC}">
      <dgm:prSet/>
      <dgm:spPr/>
      <dgm:t>
        <a:bodyPr/>
        <a:lstStyle/>
        <a:p>
          <a:endParaRPr lang="en-US"/>
        </a:p>
      </dgm:t>
    </dgm:pt>
    <dgm:pt modelId="{867D2C65-5E5A-4159-AE28-C598EC010AAC}">
      <dgm:prSet/>
      <dgm:spPr/>
      <dgm:t>
        <a:bodyPr/>
        <a:lstStyle/>
        <a:p>
          <a:r>
            <a:rPr lang="en-US" dirty="0"/>
            <a:t>Research objective: Assess Columbia residents’ awareness and knowledge about a local specialty grocery store that carries international foods</a:t>
          </a:r>
        </a:p>
      </dgm:t>
    </dgm:pt>
    <dgm:pt modelId="{A47E0E18-A95C-40C7-BDAA-D693E7686F11}" type="parTrans" cxnId="{5315ACDE-C82D-4EEA-A44F-8C90D15D0D1E}">
      <dgm:prSet/>
      <dgm:spPr/>
      <dgm:t>
        <a:bodyPr/>
        <a:lstStyle/>
        <a:p>
          <a:endParaRPr lang="en-US"/>
        </a:p>
      </dgm:t>
    </dgm:pt>
    <dgm:pt modelId="{974090E1-D25D-4F0F-BBB3-5EF075A8B107}" type="sibTrans" cxnId="{5315ACDE-C82D-4EEA-A44F-8C90D15D0D1E}">
      <dgm:prSet/>
      <dgm:spPr/>
      <dgm:t>
        <a:bodyPr/>
        <a:lstStyle/>
        <a:p>
          <a:endParaRPr lang="en-US"/>
        </a:p>
      </dgm:t>
    </dgm:pt>
    <dgm:pt modelId="{9AC4B65E-4DFF-434B-BF21-064ADD66A334}" type="pres">
      <dgm:prSet presAssocID="{225841D1-116C-413C-8C92-8FA48C0ABAE3}" presName="linear" presStyleCnt="0">
        <dgm:presLayoutVars>
          <dgm:animLvl val="lvl"/>
          <dgm:resizeHandles val="exact"/>
        </dgm:presLayoutVars>
      </dgm:prSet>
      <dgm:spPr/>
    </dgm:pt>
    <dgm:pt modelId="{2F3CF71E-19F3-4A7E-9DDB-7D427E6F0BE7}" type="pres">
      <dgm:prSet presAssocID="{6E8EB2DE-0FA2-4AE1-8BBF-3B05496F99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F1520F-8311-46A9-BD75-21EDE1350BB6}" type="pres">
      <dgm:prSet presAssocID="{D27B686A-4D81-4423-987B-6999419CE28F}" presName="spacer" presStyleCnt="0"/>
      <dgm:spPr/>
    </dgm:pt>
    <dgm:pt modelId="{166465F6-F39C-4CDC-88E1-8E59D74C6039}" type="pres">
      <dgm:prSet presAssocID="{867D2C65-5E5A-4159-AE28-C598EC010A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07C6972-5940-43F2-B449-EE2DDC9F2231}" type="presOf" srcId="{867D2C65-5E5A-4159-AE28-C598EC010AAC}" destId="{166465F6-F39C-4CDC-88E1-8E59D74C6039}" srcOrd="0" destOrd="0" presId="urn:microsoft.com/office/officeart/2005/8/layout/vList2"/>
    <dgm:cxn modelId="{3210389A-9BBE-4790-92A1-E75E75DC11B0}" type="presOf" srcId="{6E8EB2DE-0FA2-4AE1-8BBF-3B05496F9921}" destId="{2F3CF71E-19F3-4A7E-9DDB-7D427E6F0BE7}" srcOrd="0" destOrd="0" presId="urn:microsoft.com/office/officeart/2005/8/layout/vList2"/>
    <dgm:cxn modelId="{5315ACDE-C82D-4EEA-A44F-8C90D15D0D1E}" srcId="{225841D1-116C-413C-8C92-8FA48C0ABAE3}" destId="{867D2C65-5E5A-4159-AE28-C598EC010AAC}" srcOrd="1" destOrd="0" parTransId="{A47E0E18-A95C-40C7-BDAA-D693E7686F11}" sibTransId="{974090E1-D25D-4F0F-BBB3-5EF075A8B107}"/>
    <dgm:cxn modelId="{B52B97E0-E649-4920-BAB4-8B38D66B98AC}" srcId="{225841D1-116C-413C-8C92-8FA48C0ABAE3}" destId="{6E8EB2DE-0FA2-4AE1-8BBF-3B05496F9921}" srcOrd="0" destOrd="0" parTransId="{5213CA36-68CD-4F3B-AF67-73527988308E}" sibTransId="{D27B686A-4D81-4423-987B-6999419CE28F}"/>
    <dgm:cxn modelId="{A068D0E1-D9E2-4AA0-82CD-5D3A77F58D1F}" type="presOf" srcId="{225841D1-116C-413C-8C92-8FA48C0ABAE3}" destId="{9AC4B65E-4DFF-434B-BF21-064ADD66A334}" srcOrd="0" destOrd="0" presId="urn:microsoft.com/office/officeart/2005/8/layout/vList2"/>
    <dgm:cxn modelId="{C15A3F84-F78D-4EFB-85E9-38404BE897AD}" type="presParOf" srcId="{9AC4B65E-4DFF-434B-BF21-064ADD66A334}" destId="{2F3CF71E-19F3-4A7E-9DDB-7D427E6F0BE7}" srcOrd="0" destOrd="0" presId="urn:microsoft.com/office/officeart/2005/8/layout/vList2"/>
    <dgm:cxn modelId="{EE33A27B-2DAA-456D-96EA-17EABCDD5826}" type="presParOf" srcId="{9AC4B65E-4DFF-434B-BF21-064ADD66A334}" destId="{9CF1520F-8311-46A9-BD75-21EDE1350BB6}" srcOrd="1" destOrd="0" presId="urn:microsoft.com/office/officeart/2005/8/layout/vList2"/>
    <dgm:cxn modelId="{B4A26280-8FA6-46AF-91CD-AFDBD8089AFD}" type="presParOf" srcId="{9AC4B65E-4DFF-434B-BF21-064ADD66A334}" destId="{166465F6-F39C-4CDC-88E1-8E59D74C60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7E7573-1B34-49E4-A26C-09E28D321C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9A2529-1F02-431D-8AAF-9B250F9C2E3A}">
      <dgm:prSet/>
      <dgm:spPr/>
      <dgm:t>
        <a:bodyPr/>
        <a:lstStyle/>
        <a:p>
          <a:r>
            <a:rPr lang="en-US"/>
            <a:t>Managerial objective increase number of new customers by adding a new deck for outside dining </a:t>
          </a:r>
        </a:p>
      </dgm:t>
    </dgm:pt>
    <dgm:pt modelId="{DCC858F7-9142-4404-8B31-056109F0A027}" type="parTrans" cxnId="{C2B19D6F-B4BB-4E30-B19D-2810CCE2457B}">
      <dgm:prSet/>
      <dgm:spPr/>
      <dgm:t>
        <a:bodyPr/>
        <a:lstStyle/>
        <a:p>
          <a:endParaRPr lang="en-US"/>
        </a:p>
      </dgm:t>
    </dgm:pt>
    <dgm:pt modelId="{BCD7FCC0-5E48-443A-8F28-05EA937FDD5C}" type="sibTrans" cxnId="{C2B19D6F-B4BB-4E30-B19D-2810CCE2457B}">
      <dgm:prSet/>
      <dgm:spPr/>
      <dgm:t>
        <a:bodyPr/>
        <a:lstStyle/>
        <a:p>
          <a:endParaRPr lang="en-US"/>
        </a:p>
      </dgm:t>
    </dgm:pt>
    <dgm:pt modelId="{567537BD-F21C-4518-9F61-AA57B2AFFF43}">
      <dgm:prSet/>
      <dgm:spPr/>
      <dgm:t>
        <a:bodyPr/>
        <a:lstStyle/>
        <a:p>
          <a:r>
            <a:rPr lang="en-US"/>
            <a:t>Research objective: Identify what features customers desire for the deck </a:t>
          </a:r>
        </a:p>
      </dgm:t>
    </dgm:pt>
    <dgm:pt modelId="{D8084F12-894F-4E64-929D-58A36134B9C7}" type="parTrans" cxnId="{CCB0432A-B03E-40B0-A5B6-2EB6245B087F}">
      <dgm:prSet/>
      <dgm:spPr/>
      <dgm:t>
        <a:bodyPr/>
        <a:lstStyle/>
        <a:p>
          <a:endParaRPr lang="en-US"/>
        </a:p>
      </dgm:t>
    </dgm:pt>
    <dgm:pt modelId="{20AA7C6D-EC6B-4497-A65E-48098586A977}" type="sibTrans" cxnId="{CCB0432A-B03E-40B0-A5B6-2EB6245B087F}">
      <dgm:prSet/>
      <dgm:spPr/>
      <dgm:t>
        <a:bodyPr/>
        <a:lstStyle/>
        <a:p>
          <a:endParaRPr lang="en-US"/>
        </a:p>
      </dgm:t>
    </dgm:pt>
    <dgm:pt modelId="{A15A3B6F-68DE-497F-BF97-ADBBA1C0DCC6}" type="pres">
      <dgm:prSet presAssocID="{F07E7573-1B34-49E4-A26C-09E28D321C00}" presName="linear" presStyleCnt="0">
        <dgm:presLayoutVars>
          <dgm:animLvl val="lvl"/>
          <dgm:resizeHandles val="exact"/>
        </dgm:presLayoutVars>
      </dgm:prSet>
      <dgm:spPr/>
    </dgm:pt>
    <dgm:pt modelId="{85BB3BCF-365C-408F-A1D3-05367A58056E}" type="pres">
      <dgm:prSet presAssocID="{049A2529-1F02-431D-8AAF-9B250F9C2E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A3904D-6135-4B72-B0F9-1783D3E9C11E}" type="pres">
      <dgm:prSet presAssocID="{BCD7FCC0-5E48-443A-8F28-05EA937FDD5C}" presName="spacer" presStyleCnt="0"/>
      <dgm:spPr/>
    </dgm:pt>
    <dgm:pt modelId="{21CEE188-00D9-4B6D-94D0-28725DED0CCC}" type="pres">
      <dgm:prSet presAssocID="{567537BD-F21C-4518-9F61-AA57B2AFFF4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CB0432A-B03E-40B0-A5B6-2EB6245B087F}" srcId="{F07E7573-1B34-49E4-A26C-09E28D321C00}" destId="{567537BD-F21C-4518-9F61-AA57B2AFFF43}" srcOrd="1" destOrd="0" parTransId="{D8084F12-894F-4E64-929D-58A36134B9C7}" sibTransId="{20AA7C6D-EC6B-4497-A65E-48098586A977}"/>
    <dgm:cxn modelId="{C6EB9E6D-EB32-43AE-9449-14BC949B236E}" type="presOf" srcId="{567537BD-F21C-4518-9F61-AA57B2AFFF43}" destId="{21CEE188-00D9-4B6D-94D0-28725DED0CCC}" srcOrd="0" destOrd="0" presId="urn:microsoft.com/office/officeart/2005/8/layout/vList2"/>
    <dgm:cxn modelId="{C2B19D6F-B4BB-4E30-B19D-2810CCE2457B}" srcId="{F07E7573-1B34-49E4-A26C-09E28D321C00}" destId="{049A2529-1F02-431D-8AAF-9B250F9C2E3A}" srcOrd="0" destOrd="0" parTransId="{DCC858F7-9142-4404-8B31-056109F0A027}" sibTransId="{BCD7FCC0-5E48-443A-8F28-05EA937FDD5C}"/>
    <dgm:cxn modelId="{AAEE0875-2722-4C5F-9C99-06DE52FF76AA}" type="presOf" srcId="{049A2529-1F02-431D-8AAF-9B250F9C2E3A}" destId="{85BB3BCF-365C-408F-A1D3-05367A58056E}" srcOrd="0" destOrd="0" presId="urn:microsoft.com/office/officeart/2005/8/layout/vList2"/>
    <dgm:cxn modelId="{C1238FAE-78B6-4A65-B807-BB4565EDEE6E}" type="presOf" srcId="{F07E7573-1B34-49E4-A26C-09E28D321C00}" destId="{A15A3B6F-68DE-497F-BF97-ADBBA1C0DCC6}" srcOrd="0" destOrd="0" presId="urn:microsoft.com/office/officeart/2005/8/layout/vList2"/>
    <dgm:cxn modelId="{D1FE464E-494B-4307-9E13-246BFFA28595}" type="presParOf" srcId="{A15A3B6F-68DE-497F-BF97-ADBBA1C0DCC6}" destId="{85BB3BCF-365C-408F-A1D3-05367A58056E}" srcOrd="0" destOrd="0" presId="urn:microsoft.com/office/officeart/2005/8/layout/vList2"/>
    <dgm:cxn modelId="{98EB6EDA-0F0D-4C2F-BB88-D200ABD4FCDF}" type="presParOf" srcId="{A15A3B6F-68DE-497F-BF97-ADBBA1C0DCC6}" destId="{4EA3904D-6135-4B72-B0F9-1783D3E9C11E}" srcOrd="1" destOrd="0" presId="urn:microsoft.com/office/officeart/2005/8/layout/vList2"/>
    <dgm:cxn modelId="{3FA0686C-49E2-41FE-A99F-C5FE3784A3B4}" type="presParOf" srcId="{A15A3B6F-68DE-497F-BF97-ADBBA1C0DCC6}" destId="{21CEE188-00D9-4B6D-94D0-28725DED0CC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B69A936-05AB-4C5D-8728-8245950972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C18F6F-1A6B-4598-9399-A59AB4AB6348}">
      <dgm:prSet/>
      <dgm:spPr/>
      <dgm:t>
        <a:bodyPr/>
        <a:lstStyle/>
        <a:p>
          <a:r>
            <a:rPr lang="en-US"/>
            <a:t>Managerial objective: increase freshmen’s satisfaction with Mizzou orientation procedures. </a:t>
          </a:r>
        </a:p>
      </dgm:t>
    </dgm:pt>
    <dgm:pt modelId="{8C6E68E0-720B-4847-A803-0C80C60F4D1C}" type="parTrans" cxnId="{BCC53EAC-577D-4712-AC1A-3524975E97A6}">
      <dgm:prSet/>
      <dgm:spPr/>
      <dgm:t>
        <a:bodyPr/>
        <a:lstStyle/>
        <a:p>
          <a:endParaRPr lang="en-US"/>
        </a:p>
      </dgm:t>
    </dgm:pt>
    <dgm:pt modelId="{1457712D-1971-46C3-A09F-35AA8E9BBE0B}" type="sibTrans" cxnId="{BCC53EAC-577D-4712-AC1A-3524975E97A6}">
      <dgm:prSet/>
      <dgm:spPr/>
      <dgm:t>
        <a:bodyPr/>
        <a:lstStyle/>
        <a:p>
          <a:endParaRPr lang="en-US"/>
        </a:p>
      </dgm:t>
    </dgm:pt>
    <dgm:pt modelId="{22321D55-138B-4AD1-AD44-0659179EA57A}">
      <dgm:prSet/>
      <dgm:spPr/>
      <dgm:t>
        <a:bodyPr/>
        <a:lstStyle/>
        <a:p>
          <a:r>
            <a:rPr lang="en-US"/>
            <a:t>Research objective: </a:t>
          </a:r>
        </a:p>
      </dgm:t>
    </dgm:pt>
    <dgm:pt modelId="{F3E0873E-B220-45BF-BB09-B769F05F2BA5}" type="parTrans" cxnId="{A36EFB10-4B32-4034-BADB-4EB95CE0602F}">
      <dgm:prSet/>
      <dgm:spPr/>
      <dgm:t>
        <a:bodyPr/>
        <a:lstStyle/>
        <a:p>
          <a:endParaRPr lang="en-US"/>
        </a:p>
      </dgm:t>
    </dgm:pt>
    <dgm:pt modelId="{FE2526F8-2F2B-4E14-B689-9A493B49C0DA}" type="sibTrans" cxnId="{A36EFB10-4B32-4034-BADB-4EB95CE0602F}">
      <dgm:prSet/>
      <dgm:spPr/>
      <dgm:t>
        <a:bodyPr/>
        <a:lstStyle/>
        <a:p>
          <a:endParaRPr lang="en-US"/>
        </a:p>
      </dgm:t>
    </dgm:pt>
    <dgm:pt modelId="{E5E137B5-85FA-42C0-9F7D-B3B6E5EA2456}" type="pres">
      <dgm:prSet presAssocID="{0B69A936-05AB-4C5D-8728-824595097295}" presName="linear" presStyleCnt="0">
        <dgm:presLayoutVars>
          <dgm:animLvl val="lvl"/>
          <dgm:resizeHandles val="exact"/>
        </dgm:presLayoutVars>
      </dgm:prSet>
      <dgm:spPr/>
    </dgm:pt>
    <dgm:pt modelId="{A8AF71E7-DEBF-4F58-8BB0-A01A13CF0625}" type="pres">
      <dgm:prSet presAssocID="{50C18F6F-1A6B-4598-9399-A59AB4AB63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B7C70E-BC65-4824-91D8-DACABAE05DA6}" type="pres">
      <dgm:prSet presAssocID="{1457712D-1971-46C3-A09F-35AA8E9BBE0B}" presName="spacer" presStyleCnt="0"/>
      <dgm:spPr/>
    </dgm:pt>
    <dgm:pt modelId="{CD3136D1-6305-40B3-A0C7-70F2798AEB7E}" type="pres">
      <dgm:prSet presAssocID="{22321D55-138B-4AD1-AD44-0659179EA5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6EFB10-4B32-4034-BADB-4EB95CE0602F}" srcId="{0B69A936-05AB-4C5D-8728-824595097295}" destId="{22321D55-138B-4AD1-AD44-0659179EA57A}" srcOrd="1" destOrd="0" parTransId="{F3E0873E-B220-45BF-BB09-B769F05F2BA5}" sibTransId="{FE2526F8-2F2B-4E14-B689-9A493B49C0DA}"/>
    <dgm:cxn modelId="{D134B062-DA17-4D1B-BA72-BEA53CFE33E9}" type="presOf" srcId="{22321D55-138B-4AD1-AD44-0659179EA57A}" destId="{CD3136D1-6305-40B3-A0C7-70F2798AEB7E}" srcOrd="0" destOrd="0" presId="urn:microsoft.com/office/officeart/2005/8/layout/vList2"/>
    <dgm:cxn modelId="{BCC53EAC-577D-4712-AC1A-3524975E97A6}" srcId="{0B69A936-05AB-4C5D-8728-824595097295}" destId="{50C18F6F-1A6B-4598-9399-A59AB4AB6348}" srcOrd="0" destOrd="0" parTransId="{8C6E68E0-720B-4847-A803-0C80C60F4D1C}" sibTransId="{1457712D-1971-46C3-A09F-35AA8E9BBE0B}"/>
    <dgm:cxn modelId="{08D909B3-0D5A-48C8-BD50-A4DB026D37CF}" type="presOf" srcId="{50C18F6F-1A6B-4598-9399-A59AB4AB6348}" destId="{A8AF71E7-DEBF-4F58-8BB0-A01A13CF0625}" srcOrd="0" destOrd="0" presId="urn:microsoft.com/office/officeart/2005/8/layout/vList2"/>
    <dgm:cxn modelId="{4F9CBBE6-A65F-4975-98F0-475420274ACC}" type="presOf" srcId="{0B69A936-05AB-4C5D-8728-824595097295}" destId="{E5E137B5-85FA-42C0-9F7D-B3B6E5EA2456}" srcOrd="0" destOrd="0" presId="urn:microsoft.com/office/officeart/2005/8/layout/vList2"/>
    <dgm:cxn modelId="{C6540B3A-A511-42BD-8937-04C1FAA47680}" type="presParOf" srcId="{E5E137B5-85FA-42C0-9F7D-B3B6E5EA2456}" destId="{A8AF71E7-DEBF-4F58-8BB0-A01A13CF0625}" srcOrd="0" destOrd="0" presId="urn:microsoft.com/office/officeart/2005/8/layout/vList2"/>
    <dgm:cxn modelId="{6448827E-0420-4DA7-841F-7736CEC966FA}" type="presParOf" srcId="{E5E137B5-85FA-42C0-9F7D-B3B6E5EA2456}" destId="{78B7C70E-BC65-4824-91D8-DACABAE05DA6}" srcOrd="1" destOrd="0" presId="urn:microsoft.com/office/officeart/2005/8/layout/vList2"/>
    <dgm:cxn modelId="{A923F9C3-4A24-41C6-BA07-A0E565F2B872}" type="presParOf" srcId="{E5E137B5-85FA-42C0-9F7D-B3B6E5EA2456}" destId="{CD3136D1-6305-40B3-A0C7-70F2798AEB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A7127C-78EA-4384-99E4-FC185C05DC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B3E369-F2C0-4B56-8C1A-E590D61E8BD8}">
      <dgm:prSet/>
      <dgm:spPr/>
      <dgm:t>
        <a:bodyPr/>
        <a:lstStyle/>
        <a:p>
          <a:r>
            <a:rPr lang="en-US"/>
            <a:t>Questions that managers want to answer</a:t>
          </a:r>
        </a:p>
      </dgm:t>
    </dgm:pt>
    <dgm:pt modelId="{7138AECB-A963-4777-9B58-FEF79EE3F09F}" type="parTrans" cxnId="{85D2F5BF-FF61-404B-A087-F6EC375750D1}">
      <dgm:prSet/>
      <dgm:spPr/>
      <dgm:t>
        <a:bodyPr/>
        <a:lstStyle/>
        <a:p>
          <a:endParaRPr lang="en-US"/>
        </a:p>
      </dgm:t>
    </dgm:pt>
    <dgm:pt modelId="{80F8F0F0-182B-4A1D-A2DD-96C9C1935FED}" type="sibTrans" cxnId="{85D2F5BF-FF61-404B-A087-F6EC375750D1}">
      <dgm:prSet/>
      <dgm:spPr/>
      <dgm:t>
        <a:bodyPr/>
        <a:lstStyle/>
        <a:p>
          <a:endParaRPr lang="en-US"/>
        </a:p>
      </dgm:t>
    </dgm:pt>
    <dgm:pt modelId="{9546652F-408E-4E53-A448-F8AC0205D7FC}">
      <dgm:prSet/>
      <dgm:spPr/>
      <dgm:t>
        <a:bodyPr/>
        <a:lstStyle/>
        <a:p>
          <a:r>
            <a:rPr lang="en-US"/>
            <a:t>Determine which media is more effective on target audient: </a:t>
          </a:r>
        </a:p>
      </dgm:t>
    </dgm:pt>
    <dgm:pt modelId="{D1C9A25D-2EC1-4BC8-80AF-383CE41C6F85}" type="parTrans" cxnId="{7B969349-1AA0-4A25-8339-94D4ADDC44CA}">
      <dgm:prSet/>
      <dgm:spPr/>
      <dgm:t>
        <a:bodyPr/>
        <a:lstStyle/>
        <a:p>
          <a:endParaRPr lang="en-US"/>
        </a:p>
      </dgm:t>
    </dgm:pt>
    <dgm:pt modelId="{68BE929E-E30D-4665-9E92-66DBB355F90E}" type="sibTrans" cxnId="{7B969349-1AA0-4A25-8339-94D4ADDC44CA}">
      <dgm:prSet/>
      <dgm:spPr/>
      <dgm:t>
        <a:bodyPr/>
        <a:lstStyle/>
        <a:p>
          <a:endParaRPr lang="en-US"/>
        </a:p>
      </dgm:t>
    </dgm:pt>
    <dgm:pt modelId="{AF466218-0146-4F30-8FA5-AE3ED4A8161E}">
      <dgm:prSet/>
      <dgm:spPr/>
      <dgm:t>
        <a:bodyPr/>
        <a:lstStyle/>
        <a:p>
          <a:r>
            <a:rPr lang="en-US"/>
            <a:t>Which social network platform is more effective at reaching 18–25-year-olds in Columbia?</a:t>
          </a:r>
        </a:p>
      </dgm:t>
    </dgm:pt>
    <dgm:pt modelId="{A19F7E41-ACD5-4686-B355-F97D9B415042}" type="parTrans" cxnId="{EE559C87-81E3-4098-811C-8C74B750355D}">
      <dgm:prSet/>
      <dgm:spPr/>
      <dgm:t>
        <a:bodyPr/>
        <a:lstStyle/>
        <a:p>
          <a:endParaRPr lang="en-US"/>
        </a:p>
      </dgm:t>
    </dgm:pt>
    <dgm:pt modelId="{143581E0-323E-4021-80A9-D662094B067A}" type="sibTrans" cxnId="{EE559C87-81E3-4098-811C-8C74B750355D}">
      <dgm:prSet/>
      <dgm:spPr/>
      <dgm:t>
        <a:bodyPr/>
        <a:lstStyle/>
        <a:p>
          <a:endParaRPr lang="en-US"/>
        </a:p>
      </dgm:t>
    </dgm:pt>
    <dgm:pt modelId="{9CFAB9C1-C0B0-493E-B57F-6462DEF67D8E}">
      <dgm:prSet/>
      <dgm:spPr/>
      <dgm:t>
        <a:bodyPr/>
        <a:lstStyle/>
        <a:p>
          <a:r>
            <a:rPr lang="en-US"/>
            <a:t>Which social network platform is more effective in driving purchase decision for 18-25 years olds in Columbia? </a:t>
          </a:r>
        </a:p>
      </dgm:t>
    </dgm:pt>
    <dgm:pt modelId="{601E4C97-FA75-4206-A174-EB3FE8EF0E40}" type="parTrans" cxnId="{8453158A-AC1B-486B-903F-85DB90B219CF}">
      <dgm:prSet/>
      <dgm:spPr/>
      <dgm:t>
        <a:bodyPr/>
        <a:lstStyle/>
        <a:p>
          <a:endParaRPr lang="en-US"/>
        </a:p>
      </dgm:t>
    </dgm:pt>
    <dgm:pt modelId="{2A27641B-B204-4CC5-AFA1-CD89F44BAD46}" type="sibTrans" cxnId="{8453158A-AC1B-486B-903F-85DB90B219CF}">
      <dgm:prSet/>
      <dgm:spPr/>
      <dgm:t>
        <a:bodyPr/>
        <a:lstStyle/>
        <a:p>
          <a:endParaRPr lang="en-US"/>
        </a:p>
      </dgm:t>
    </dgm:pt>
    <dgm:pt modelId="{B7832D59-CA11-4AF3-9667-B6B1931835AA}">
      <dgm:prSet/>
      <dgm:spPr/>
      <dgm:t>
        <a:bodyPr/>
        <a:lstStyle/>
        <a:p>
          <a:r>
            <a:rPr lang="en-US"/>
            <a:t>Determine customer satisfaction and ways to improve it </a:t>
          </a:r>
        </a:p>
      </dgm:t>
    </dgm:pt>
    <dgm:pt modelId="{35BD03D8-5C94-4C70-B1A8-D6C46924DB2E}" type="parTrans" cxnId="{1F77EDCB-3D3E-4CDC-81B8-4A388A5B4AFE}">
      <dgm:prSet/>
      <dgm:spPr/>
      <dgm:t>
        <a:bodyPr/>
        <a:lstStyle/>
        <a:p>
          <a:endParaRPr lang="en-US"/>
        </a:p>
      </dgm:t>
    </dgm:pt>
    <dgm:pt modelId="{85DDFF3D-D49C-4907-9A9D-B00C32A66B2A}" type="sibTrans" cxnId="{1F77EDCB-3D3E-4CDC-81B8-4A388A5B4AFE}">
      <dgm:prSet/>
      <dgm:spPr/>
      <dgm:t>
        <a:bodyPr/>
        <a:lstStyle/>
        <a:p>
          <a:endParaRPr lang="en-US"/>
        </a:p>
      </dgm:t>
    </dgm:pt>
    <dgm:pt modelId="{6FF06C2F-ECD1-4EEA-8440-7CAD37690E49}">
      <dgm:prSet/>
      <dgm:spPr/>
      <dgm:t>
        <a:bodyPr/>
        <a:lstStyle/>
        <a:p>
          <a:r>
            <a:rPr lang="en-US"/>
            <a:t>Overall, how satisfied are customers with the focal store?</a:t>
          </a:r>
        </a:p>
      </dgm:t>
    </dgm:pt>
    <dgm:pt modelId="{D449F20E-40EA-43E9-8A3F-2DC13EBF7516}" type="parTrans" cxnId="{24435D74-39E9-4B92-9336-7F916B29DB70}">
      <dgm:prSet/>
      <dgm:spPr/>
      <dgm:t>
        <a:bodyPr/>
        <a:lstStyle/>
        <a:p>
          <a:endParaRPr lang="en-US"/>
        </a:p>
      </dgm:t>
    </dgm:pt>
    <dgm:pt modelId="{B164116A-81E5-4246-B726-6935DAA320FE}" type="sibTrans" cxnId="{24435D74-39E9-4B92-9336-7F916B29DB70}">
      <dgm:prSet/>
      <dgm:spPr/>
      <dgm:t>
        <a:bodyPr/>
        <a:lstStyle/>
        <a:p>
          <a:endParaRPr lang="en-US"/>
        </a:p>
      </dgm:t>
    </dgm:pt>
    <dgm:pt modelId="{D54C1C36-DF48-4879-95C1-2719481AF65A}">
      <dgm:prSet/>
      <dgm:spPr/>
      <dgm:t>
        <a:bodyPr/>
        <a:lstStyle/>
        <a:p>
          <a:r>
            <a:rPr lang="en-US"/>
            <a:t>How satisfied are the customers with the speed of delivery?</a:t>
          </a:r>
        </a:p>
      </dgm:t>
    </dgm:pt>
    <dgm:pt modelId="{532F41D0-BA8C-41B6-A028-700C21096237}" type="parTrans" cxnId="{6AEA533D-F36E-44D9-877F-8066375C311A}">
      <dgm:prSet/>
      <dgm:spPr/>
      <dgm:t>
        <a:bodyPr/>
        <a:lstStyle/>
        <a:p>
          <a:endParaRPr lang="en-US"/>
        </a:p>
      </dgm:t>
    </dgm:pt>
    <dgm:pt modelId="{E7638B91-5E85-49D8-8C90-243DF955581B}" type="sibTrans" cxnId="{6AEA533D-F36E-44D9-877F-8066375C311A}">
      <dgm:prSet/>
      <dgm:spPr/>
      <dgm:t>
        <a:bodyPr/>
        <a:lstStyle/>
        <a:p>
          <a:endParaRPr lang="en-US"/>
        </a:p>
      </dgm:t>
    </dgm:pt>
    <dgm:pt modelId="{E350D40E-321E-4E37-B7B6-0993A0B51B9D}">
      <dgm:prSet/>
      <dgm:spPr/>
      <dgm:t>
        <a:bodyPr/>
        <a:lstStyle/>
        <a:p>
          <a:r>
            <a:rPr lang="en-US"/>
            <a:t>What customers care about the most when they visit our store? </a:t>
          </a:r>
        </a:p>
      </dgm:t>
    </dgm:pt>
    <dgm:pt modelId="{9DC72EE1-1D77-4420-9B6E-78B19CB1C6A6}" type="parTrans" cxnId="{D87778CE-DF86-424A-AE5B-1232A4D10FE3}">
      <dgm:prSet/>
      <dgm:spPr/>
      <dgm:t>
        <a:bodyPr/>
        <a:lstStyle/>
        <a:p>
          <a:endParaRPr lang="en-US"/>
        </a:p>
      </dgm:t>
    </dgm:pt>
    <dgm:pt modelId="{CBA3134A-7472-415A-94E8-E3B892E208FB}" type="sibTrans" cxnId="{D87778CE-DF86-424A-AE5B-1232A4D10FE3}">
      <dgm:prSet/>
      <dgm:spPr/>
      <dgm:t>
        <a:bodyPr/>
        <a:lstStyle/>
        <a:p>
          <a:endParaRPr lang="en-US"/>
        </a:p>
      </dgm:t>
    </dgm:pt>
    <dgm:pt modelId="{A0968703-66E5-43D8-9F8C-8BA6BC4E88C0}" type="pres">
      <dgm:prSet presAssocID="{26A7127C-78EA-4384-99E4-FC185C05DC19}" presName="linear" presStyleCnt="0">
        <dgm:presLayoutVars>
          <dgm:animLvl val="lvl"/>
          <dgm:resizeHandles val="exact"/>
        </dgm:presLayoutVars>
      </dgm:prSet>
      <dgm:spPr/>
    </dgm:pt>
    <dgm:pt modelId="{145BBE8B-C9BB-4C03-86B7-6E60AD36935C}" type="pres">
      <dgm:prSet presAssocID="{11B3E369-F2C0-4B56-8C1A-E590D61E8B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B87BE-8569-4F2D-BA72-9BE4BA1D01F4}" type="pres">
      <dgm:prSet presAssocID="{80F8F0F0-182B-4A1D-A2DD-96C9C1935FED}" presName="spacer" presStyleCnt="0"/>
      <dgm:spPr/>
    </dgm:pt>
    <dgm:pt modelId="{016D6C10-F0C3-46FC-B7FD-82C63A5BD6F7}" type="pres">
      <dgm:prSet presAssocID="{9546652F-408E-4E53-A448-F8AC0205D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C9A9E8-E352-4E9C-B71D-05D7937071D8}" type="pres">
      <dgm:prSet presAssocID="{9546652F-408E-4E53-A448-F8AC0205D7FC}" presName="childText" presStyleLbl="revTx" presStyleIdx="0" presStyleCnt="2">
        <dgm:presLayoutVars>
          <dgm:bulletEnabled val="1"/>
        </dgm:presLayoutVars>
      </dgm:prSet>
      <dgm:spPr/>
    </dgm:pt>
    <dgm:pt modelId="{15FBF6CE-A9DF-4452-B570-84795585F777}" type="pres">
      <dgm:prSet presAssocID="{B7832D59-CA11-4AF3-9667-B6B1931835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7069F4C-D6FA-43EE-B757-63F1B495D9ED}" type="pres">
      <dgm:prSet presAssocID="{B7832D59-CA11-4AF3-9667-B6B1931835A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284F217-DFD4-476D-8F79-A091ECAEBB03}" type="presOf" srcId="{9CFAB9C1-C0B0-493E-B57F-6462DEF67D8E}" destId="{13C9A9E8-E352-4E9C-B71D-05D7937071D8}" srcOrd="0" destOrd="1" presId="urn:microsoft.com/office/officeart/2005/8/layout/vList2"/>
    <dgm:cxn modelId="{09285535-1E88-4DA7-A728-C9258FE673D6}" type="presOf" srcId="{AF466218-0146-4F30-8FA5-AE3ED4A8161E}" destId="{13C9A9E8-E352-4E9C-B71D-05D7937071D8}" srcOrd="0" destOrd="0" presId="urn:microsoft.com/office/officeart/2005/8/layout/vList2"/>
    <dgm:cxn modelId="{6AEA533D-F36E-44D9-877F-8066375C311A}" srcId="{B7832D59-CA11-4AF3-9667-B6B1931835AA}" destId="{D54C1C36-DF48-4879-95C1-2719481AF65A}" srcOrd="1" destOrd="0" parTransId="{532F41D0-BA8C-41B6-A028-700C21096237}" sibTransId="{E7638B91-5E85-49D8-8C90-243DF955581B}"/>
    <dgm:cxn modelId="{0F553E49-CE75-457E-B467-8C60DFCD3100}" type="presOf" srcId="{E350D40E-321E-4E37-B7B6-0993A0B51B9D}" destId="{B7069F4C-D6FA-43EE-B757-63F1B495D9ED}" srcOrd="0" destOrd="2" presId="urn:microsoft.com/office/officeart/2005/8/layout/vList2"/>
    <dgm:cxn modelId="{7B969349-1AA0-4A25-8339-94D4ADDC44CA}" srcId="{26A7127C-78EA-4384-99E4-FC185C05DC19}" destId="{9546652F-408E-4E53-A448-F8AC0205D7FC}" srcOrd="1" destOrd="0" parTransId="{D1C9A25D-2EC1-4BC8-80AF-383CE41C6F85}" sibTransId="{68BE929E-E30D-4665-9E92-66DBB355F90E}"/>
    <dgm:cxn modelId="{F20AB06F-A097-4344-88B6-3C8DD53897F9}" type="presOf" srcId="{11B3E369-F2C0-4B56-8C1A-E590D61E8BD8}" destId="{145BBE8B-C9BB-4C03-86B7-6E60AD36935C}" srcOrd="0" destOrd="0" presId="urn:microsoft.com/office/officeart/2005/8/layout/vList2"/>
    <dgm:cxn modelId="{24435D74-39E9-4B92-9336-7F916B29DB70}" srcId="{B7832D59-CA11-4AF3-9667-B6B1931835AA}" destId="{6FF06C2F-ECD1-4EEA-8440-7CAD37690E49}" srcOrd="0" destOrd="0" parTransId="{D449F20E-40EA-43E9-8A3F-2DC13EBF7516}" sibTransId="{B164116A-81E5-4246-B726-6935DAA320FE}"/>
    <dgm:cxn modelId="{C0CAF185-ED97-44D6-90EA-62C938BB8402}" type="presOf" srcId="{B7832D59-CA11-4AF3-9667-B6B1931835AA}" destId="{15FBF6CE-A9DF-4452-B570-84795585F777}" srcOrd="0" destOrd="0" presId="urn:microsoft.com/office/officeart/2005/8/layout/vList2"/>
    <dgm:cxn modelId="{EE559C87-81E3-4098-811C-8C74B750355D}" srcId="{9546652F-408E-4E53-A448-F8AC0205D7FC}" destId="{AF466218-0146-4F30-8FA5-AE3ED4A8161E}" srcOrd="0" destOrd="0" parTransId="{A19F7E41-ACD5-4686-B355-F97D9B415042}" sibTransId="{143581E0-323E-4021-80A9-D662094B067A}"/>
    <dgm:cxn modelId="{8453158A-AC1B-486B-903F-85DB90B219CF}" srcId="{9546652F-408E-4E53-A448-F8AC0205D7FC}" destId="{9CFAB9C1-C0B0-493E-B57F-6462DEF67D8E}" srcOrd="1" destOrd="0" parTransId="{601E4C97-FA75-4206-A174-EB3FE8EF0E40}" sibTransId="{2A27641B-B204-4CC5-AFA1-CD89F44BAD46}"/>
    <dgm:cxn modelId="{3CDF5C96-D55F-4883-AC2C-D576D4A0F53F}" type="presOf" srcId="{6FF06C2F-ECD1-4EEA-8440-7CAD37690E49}" destId="{B7069F4C-D6FA-43EE-B757-63F1B495D9ED}" srcOrd="0" destOrd="0" presId="urn:microsoft.com/office/officeart/2005/8/layout/vList2"/>
    <dgm:cxn modelId="{85D2F5BF-FF61-404B-A087-F6EC375750D1}" srcId="{26A7127C-78EA-4384-99E4-FC185C05DC19}" destId="{11B3E369-F2C0-4B56-8C1A-E590D61E8BD8}" srcOrd="0" destOrd="0" parTransId="{7138AECB-A963-4777-9B58-FEF79EE3F09F}" sibTransId="{80F8F0F0-182B-4A1D-A2DD-96C9C1935FED}"/>
    <dgm:cxn modelId="{2F8260C8-5454-46DD-A67A-4AAD793763D8}" type="presOf" srcId="{9546652F-408E-4E53-A448-F8AC0205D7FC}" destId="{016D6C10-F0C3-46FC-B7FD-82C63A5BD6F7}" srcOrd="0" destOrd="0" presId="urn:microsoft.com/office/officeart/2005/8/layout/vList2"/>
    <dgm:cxn modelId="{1F77EDCB-3D3E-4CDC-81B8-4A388A5B4AFE}" srcId="{26A7127C-78EA-4384-99E4-FC185C05DC19}" destId="{B7832D59-CA11-4AF3-9667-B6B1931835AA}" srcOrd="2" destOrd="0" parTransId="{35BD03D8-5C94-4C70-B1A8-D6C46924DB2E}" sibTransId="{85DDFF3D-D49C-4907-9A9D-B00C32A66B2A}"/>
    <dgm:cxn modelId="{D87778CE-DF86-424A-AE5B-1232A4D10FE3}" srcId="{B7832D59-CA11-4AF3-9667-B6B1931835AA}" destId="{E350D40E-321E-4E37-B7B6-0993A0B51B9D}" srcOrd="2" destOrd="0" parTransId="{9DC72EE1-1D77-4420-9B6E-78B19CB1C6A6}" sibTransId="{CBA3134A-7472-415A-94E8-E3B892E208FB}"/>
    <dgm:cxn modelId="{DDED7EDC-6BD2-4106-A747-B4F5025B33C2}" type="presOf" srcId="{26A7127C-78EA-4384-99E4-FC185C05DC19}" destId="{A0968703-66E5-43D8-9F8C-8BA6BC4E88C0}" srcOrd="0" destOrd="0" presId="urn:microsoft.com/office/officeart/2005/8/layout/vList2"/>
    <dgm:cxn modelId="{06D665F4-DB1A-4414-ACCD-F1B9FEAA0DE4}" type="presOf" srcId="{D54C1C36-DF48-4879-95C1-2719481AF65A}" destId="{B7069F4C-D6FA-43EE-B757-63F1B495D9ED}" srcOrd="0" destOrd="1" presId="urn:microsoft.com/office/officeart/2005/8/layout/vList2"/>
    <dgm:cxn modelId="{2BA9E1CF-A936-4874-9D52-FAA446EA2945}" type="presParOf" srcId="{A0968703-66E5-43D8-9F8C-8BA6BC4E88C0}" destId="{145BBE8B-C9BB-4C03-86B7-6E60AD36935C}" srcOrd="0" destOrd="0" presId="urn:microsoft.com/office/officeart/2005/8/layout/vList2"/>
    <dgm:cxn modelId="{E3F45E29-13BB-4D76-9E18-3A54E5F7FA9F}" type="presParOf" srcId="{A0968703-66E5-43D8-9F8C-8BA6BC4E88C0}" destId="{B33B87BE-8569-4F2D-BA72-9BE4BA1D01F4}" srcOrd="1" destOrd="0" presId="urn:microsoft.com/office/officeart/2005/8/layout/vList2"/>
    <dgm:cxn modelId="{D0F50BE5-7DD3-431E-AEE6-463F22E6C634}" type="presParOf" srcId="{A0968703-66E5-43D8-9F8C-8BA6BC4E88C0}" destId="{016D6C10-F0C3-46FC-B7FD-82C63A5BD6F7}" srcOrd="2" destOrd="0" presId="urn:microsoft.com/office/officeart/2005/8/layout/vList2"/>
    <dgm:cxn modelId="{0AC61506-2E3D-4F96-BE27-FB26AB6C8646}" type="presParOf" srcId="{A0968703-66E5-43D8-9F8C-8BA6BC4E88C0}" destId="{13C9A9E8-E352-4E9C-B71D-05D7937071D8}" srcOrd="3" destOrd="0" presId="urn:microsoft.com/office/officeart/2005/8/layout/vList2"/>
    <dgm:cxn modelId="{A1EB0E7D-810D-4A68-B9E7-CCF589178E42}" type="presParOf" srcId="{A0968703-66E5-43D8-9F8C-8BA6BC4E88C0}" destId="{15FBF6CE-A9DF-4452-B570-84795585F777}" srcOrd="4" destOrd="0" presId="urn:microsoft.com/office/officeart/2005/8/layout/vList2"/>
    <dgm:cxn modelId="{80CA4C3B-0CD6-4393-972D-64E6D4AC4D14}" type="presParOf" srcId="{A0968703-66E5-43D8-9F8C-8BA6BC4E88C0}" destId="{B7069F4C-D6FA-43EE-B757-63F1B495D9E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7FF3A-8F8B-4F01-85D5-8C63C9FF5D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8E4698-EFC8-4DF7-9152-234DF1758DCA}">
      <dgm:prSet/>
      <dgm:spPr/>
      <dgm:t>
        <a:bodyPr/>
        <a:lstStyle/>
        <a:p>
          <a:r>
            <a:rPr lang="en-US"/>
            <a:t>Use of Marketing Research </a:t>
          </a:r>
        </a:p>
      </dgm:t>
    </dgm:pt>
    <dgm:pt modelId="{5B024220-5770-4EE3-B736-2BA70934852B}" type="parTrans" cxnId="{A16F3320-92A9-4622-B699-D70AB8A7B589}">
      <dgm:prSet/>
      <dgm:spPr/>
      <dgm:t>
        <a:bodyPr/>
        <a:lstStyle/>
        <a:p>
          <a:endParaRPr lang="en-US"/>
        </a:p>
      </dgm:t>
    </dgm:pt>
    <dgm:pt modelId="{1945A3A5-802D-483E-BE80-BE787F3E1121}" type="sibTrans" cxnId="{A16F3320-92A9-4622-B699-D70AB8A7B589}">
      <dgm:prSet/>
      <dgm:spPr/>
      <dgm:t>
        <a:bodyPr/>
        <a:lstStyle/>
        <a:p>
          <a:endParaRPr lang="en-US"/>
        </a:p>
      </dgm:t>
    </dgm:pt>
    <dgm:pt modelId="{7A8105AC-347F-42FA-8CEC-54AE4CC7A302}">
      <dgm:prSet/>
      <dgm:spPr/>
      <dgm:t>
        <a:bodyPr/>
        <a:lstStyle/>
        <a:p>
          <a:r>
            <a:rPr lang="en-US"/>
            <a:t>The first 3 steps of marketing research process (of 11 steps) </a:t>
          </a:r>
          <a:endParaRPr lang="en-US" dirty="0"/>
        </a:p>
      </dgm:t>
    </dgm:pt>
    <dgm:pt modelId="{BFEA6B5E-DAAC-4E52-9BE0-2C80BA9D696E}" type="parTrans" cxnId="{ED0F6F43-E823-4795-871E-923EB72055BC}">
      <dgm:prSet/>
      <dgm:spPr/>
      <dgm:t>
        <a:bodyPr/>
        <a:lstStyle/>
        <a:p>
          <a:endParaRPr lang="en-US"/>
        </a:p>
      </dgm:t>
    </dgm:pt>
    <dgm:pt modelId="{2D14C7D4-79AB-482D-A100-EA790DF50E9D}" type="sibTrans" cxnId="{ED0F6F43-E823-4795-871E-923EB72055BC}">
      <dgm:prSet/>
      <dgm:spPr/>
      <dgm:t>
        <a:bodyPr/>
        <a:lstStyle/>
        <a:p>
          <a:endParaRPr lang="en-US"/>
        </a:p>
      </dgm:t>
    </dgm:pt>
    <dgm:pt modelId="{53C1EBB3-3213-414E-BB4E-593C29F01D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1: Establishing the need for Marketing Research </a:t>
          </a:r>
        </a:p>
      </dgm:t>
    </dgm:pt>
    <dgm:pt modelId="{774CFE3E-2A7C-4F7C-81C9-40AE20D8D2C0}" type="parTrans" cxnId="{04EB83B7-9C6F-4862-BD1E-A58F3C2B8990}">
      <dgm:prSet/>
      <dgm:spPr/>
      <dgm:t>
        <a:bodyPr/>
        <a:lstStyle/>
        <a:p>
          <a:endParaRPr lang="en-US"/>
        </a:p>
      </dgm:t>
    </dgm:pt>
    <dgm:pt modelId="{89DF56C1-20E2-4B18-8D64-B6B59863C648}" type="sibTrans" cxnId="{04EB83B7-9C6F-4862-BD1E-A58F3C2B8990}">
      <dgm:prSet/>
      <dgm:spPr/>
      <dgm:t>
        <a:bodyPr/>
        <a:lstStyle/>
        <a:p>
          <a:endParaRPr lang="en-US"/>
        </a:p>
      </dgm:t>
    </dgm:pt>
    <dgm:pt modelId="{2E030973-7E11-40B6-A806-1B8A56217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2: Defining the Problem</a:t>
          </a:r>
        </a:p>
      </dgm:t>
    </dgm:pt>
    <dgm:pt modelId="{2656C963-3682-4C48-83A3-6361C0D9629F}" type="parTrans" cxnId="{8D672638-83C5-46FB-BAA6-3A5A295344D4}">
      <dgm:prSet/>
      <dgm:spPr/>
      <dgm:t>
        <a:bodyPr/>
        <a:lstStyle/>
        <a:p>
          <a:endParaRPr lang="en-US"/>
        </a:p>
      </dgm:t>
    </dgm:pt>
    <dgm:pt modelId="{630E894D-52F3-49D3-82AA-315BDF71E744}" type="sibTrans" cxnId="{8D672638-83C5-46FB-BAA6-3A5A295344D4}">
      <dgm:prSet/>
      <dgm:spPr/>
      <dgm:t>
        <a:bodyPr/>
        <a:lstStyle/>
        <a:p>
          <a:endParaRPr lang="en-US"/>
        </a:p>
      </dgm:t>
    </dgm:pt>
    <dgm:pt modelId="{5A49B56A-5B8D-48C7-8546-4F72EBCE1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3: Establishing Research Objectives</a:t>
          </a:r>
        </a:p>
      </dgm:t>
    </dgm:pt>
    <dgm:pt modelId="{7E24C83C-B1CE-4A90-926D-53C34F2CAACC}" type="parTrans" cxnId="{D2DB0165-C148-4FD8-8BA5-6772979B4698}">
      <dgm:prSet/>
      <dgm:spPr/>
      <dgm:t>
        <a:bodyPr/>
        <a:lstStyle/>
        <a:p>
          <a:endParaRPr lang="en-US"/>
        </a:p>
      </dgm:t>
    </dgm:pt>
    <dgm:pt modelId="{B18E7444-1703-4CFE-B1D6-1C453DAD96E7}" type="sibTrans" cxnId="{D2DB0165-C148-4FD8-8BA5-6772979B4698}">
      <dgm:prSet/>
      <dgm:spPr/>
      <dgm:t>
        <a:bodyPr/>
        <a:lstStyle/>
        <a:p>
          <a:endParaRPr lang="en-US"/>
        </a:p>
      </dgm:t>
    </dgm:pt>
    <dgm:pt modelId="{88B10791-9B09-4A18-9365-C8BA0CD94143}" type="pres">
      <dgm:prSet presAssocID="{18F7FF3A-8F8B-4F01-85D5-8C63C9FF5D69}" presName="linear" presStyleCnt="0">
        <dgm:presLayoutVars>
          <dgm:animLvl val="lvl"/>
          <dgm:resizeHandles val="exact"/>
        </dgm:presLayoutVars>
      </dgm:prSet>
      <dgm:spPr/>
    </dgm:pt>
    <dgm:pt modelId="{B5CA8FF8-482A-4C0E-B4F8-3B20397A4A2A}" type="pres">
      <dgm:prSet presAssocID="{578E4698-EFC8-4DF7-9152-234DF1758D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58CF53-45E8-40D4-A2C7-D61FD3EDD341}" type="pres">
      <dgm:prSet presAssocID="{1945A3A5-802D-483E-BE80-BE787F3E1121}" presName="spacer" presStyleCnt="0"/>
      <dgm:spPr/>
    </dgm:pt>
    <dgm:pt modelId="{910AE399-2DBC-4013-8C95-9643B3179175}" type="pres">
      <dgm:prSet presAssocID="{7A8105AC-347F-42FA-8CEC-54AE4CC7A3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CD4852-69A1-442A-B259-102314FDD24D}" type="pres">
      <dgm:prSet presAssocID="{7A8105AC-347F-42FA-8CEC-54AE4CC7A30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4B94E18-D1C8-4006-8DF9-617A6FAF3395}" type="presOf" srcId="{578E4698-EFC8-4DF7-9152-234DF1758DCA}" destId="{B5CA8FF8-482A-4C0E-B4F8-3B20397A4A2A}" srcOrd="0" destOrd="0" presId="urn:microsoft.com/office/officeart/2005/8/layout/vList2"/>
    <dgm:cxn modelId="{A16F3320-92A9-4622-B699-D70AB8A7B589}" srcId="{18F7FF3A-8F8B-4F01-85D5-8C63C9FF5D69}" destId="{578E4698-EFC8-4DF7-9152-234DF1758DCA}" srcOrd="0" destOrd="0" parTransId="{5B024220-5770-4EE3-B736-2BA70934852B}" sibTransId="{1945A3A5-802D-483E-BE80-BE787F3E1121}"/>
    <dgm:cxn modelId="{502F4F29-BBA7-464F-8DF4-F6BAE75909DD}" type="presOf" srcId="{7A8105AC-347F-42FA-8CEC-54AE4CC7A302}" destId="{910AE399-2DBC-4013-8C95-9643B3179175}" srcOrd="0" destOrd="0" presId="urn:microsoft.com/office/officeart/2005/8/layout/vList2"/>
    <dgm:cxn modelId="{8D672638-83C5-46FB-BAA6-3A5A295344D4}" srcId="{7A8105AC-347F-42FA-8CEC-54AE4CC7A302}" destId="{2E030973-7E11-40B6-A806-1B8A56217AE5}" srcOrd="1" destOrd="0" parTransId="{2656C963-3682-4C48-83A3-6361C0D9629F}" sibTransId="{630E894D-52F3-49D3-82AA-315BDF71E744}"/>
    <dgm:cxn modelId="{D9F9C838-4A28-4C98-9B7E-CD1A5A2028EB}" type="presOf" srcId="{53C1EBB3-3213-414E-BB4E-593C29F01DD4}" destId="{36CD4852-69A1-442A-B259-102314FDD24D}" srcOrd="0" destOrd="0" presId="urn:microsoft.com/office/officeart/2005/8/layout/vList2"/>
    <dgm:cxn modelId="{20C78542-D686-4F1B-8889-F59878172F77}" type="presOf" srcId="{2E030973-7E11-40B6-A806-1B8A56217AE5}" destId="{36CD4852-69A1-442A-B259-102314FDD24D}" srcOrd="0" destOrd="1" presId="urn:microsoft.com/office/officeart/2005/8/layout/vList2"/>
    <dgm:cxn modelId="{ED0F6F43-E823-4795-871E-923EB72055BC}" srcId="{18F7FF3A-8F8B-4F01-85D5-8C63C9FF5D69}" destId="{7A8105AC-347F-42FA-8CEC-54AE4CC7A302}" srcOrd="1" destOrd="0" parTransId="{BFEA6B5E-DAAC-4E52-9BE0-2C80BA9D696E}" sibTransId="{2D14C7D4-79AB-482D-A100-EA790DF50E9D}"/>
    <dgm:cxn modelId="{D2DB0165-C148-4FD8-8BA5-6772979B4698}" srcId="{7A8105AC-347F-42FA-8CEC-54AE4CC7A302}" destId="{5A49B56A-5B8D-48C7-8546-4F72EBCE1EF0}" srcOrd="2" destOrd="0" parTransId="{7E24C83C-B1CE-4A90-926D-53C34F2CAACC}" sibTransId="{B18E7444-1703-4CFE-B1D6-1C453DAD96E7}"/>
    <dgm:cxn modelId="{29443588-E301-4F8E-8B44-480DF3F4D679}" type="presOf" srcId="{18F7FF3A-8F8B-4F01-85D5-8C63C9FF5D69}" destId="{88B10791-9B09-4A18-9365-C8BA0CD94143}" srcOrd="0" destOrd="0" presId="urn:microsoft.com/office/officeart/2005/8/layout/vList2"/>
    <dgm:cxn modelId="{04EB83B7-9C6F-4862-BD1E-A58F3C2B8990}" srcId="{7A8105AC-347F-42FA-8CEC-54AE4CC7A302}" destId="{53C1EBB3-3213-414E-BB4E-593C29F01DD4}" srcOrd="0" destOrd="0" parTransId="{774CFE3E-2A7C-4F7C-81C9-40AE20D8D2C0}" sibTransId="{89DF56C1-20E2-4B18-8D64-B6B59863C648}"/>
    <dgm:cxn modelId="{BF02A0F8-87F2-42EB-A50A-D3941817147D}" type="presOf" srcId="{5A49B56A-5B8D-48C7-8546-4F72EBCE1EF0}" destId="{36CD4852-69A1-442A-B259-102314FDD24D}" srcOrd="0" destOrd="2" presId="urn:microsoft.com/office/officeart/2005/8/layout/vList2"/>
    <dgm:cxn modelId="{B196C6DF-6FBC-4079-A239-AC4D78D89B93}" type="presParOf" srcId="{88B10791-9B09-4A18-9365-C8BA0CD94143}" destId="{B5CA8FF8-482A-4C0E-B4F8-3B20397A4A2A}" srcOrd="0" destOrd="0" presId="urn:microsoft.com/office/officeart/2005/8/layout/vList2"/>
    <dgm:cxn modelId="{63ACC991-8BB7-4C97-9430-09464EA6263F}" type="presParOf" srcId="{88B10791-9B09-4A18-9365-C8BA0CD94143}" destId="{E258CF53-45E8-40D4-A2C7-D61FD3EDD341}" srcOrd="1" destOrd="0" presId="urn:microsoft.com/office/officeart/2005/8/layout/vList2"/>
    <dgm:cxn modelId="{C531762A-544C-4893-B96F-24B9FAC5B7FD}" type="presParOf" srcId="{88B10791-9B09-4A18-9365-C8BA0CD94143}" destId="{910AE399-2DBC-4013-8C95-9643B3179175}" srcOrd="2" destOrd="0" presId="urn:microsoft.com/office/officeart/2005/8/layout/vList2"/>
    <dgm:cxn modelId="{10E9B326-90A2-468D-AC10-CDCE40FB0645}" type="presParOf" srcId="{88B10791-9B09-4A18-9365-C8BA0CD94143}" destId="{36CD4852-69A1-442A-B259-102314FDD24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8592E-97D8-4828-B3EC-685EDA764A0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A4C401-A4A3-45E9-8AEA-19116F33B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Identify</a:t>
          </a:r>
          <a:r>
            <a:rPr lang="en-US"/>
            <a:t> marketing opportunities and problems,</a:t>
          </a:r>
        </a:p>
      </dgm:t>
    </dgm:pt>
    <dgm:pt modelId="{F4980A08-C00F-4F2F-99DC-0458614660B5}" type="parTrans" cxnId="{EF69753A-6E91-4370-9CB6-AD384FD084D2}">
      <dgm:prSet/>
      <dgm:spPr/>
      <dgm:t>
        <a:bodyPr/>
        <a:lstStyle/>
        <a:p>
          <a:endParaRPr lang="en-US"/>
        </a:p>
      </dgm:t>
    </dgm:pt>
    <dgm:pt modelId="{AAF6706C-84A0-4403-8535-F7F442D52A77}" type="sibTrans" cxnId="{EF69753A-6E91-4370-9CB6-AD384FD084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08F6C2-F287-4CDF-98A4-F2BB82AB5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Generate</a:t>
          </a:r>
          <a:r>
            <a:rPr lang="en-US"/>
            <a:t>, </a:t>
          </a:r>
          <a:r>
            <a:rPr lang="en-US" b="1"/>
            <a:t>refine</a:t>
          </a:r>
          <a:r>
            <a:rPr lang="en-US"/>
            <a:t>, and </a:t>
          </a:r>
          <a:r>
            <a:rPr lang="en-US" b="1"/>
            <a:t>evaluate</a:t>
          </a:r>
          <a:r>
            <a:rPr lang="en-US"/>
            <a:t> potential marketing actions </a:t>
          </a:r>
        </a:p>
      </dgm:t>
    </dgm:pt>
    <dgm:pt modelId="{B6B0F6D0-2991-4EAB-8BB3-96A482685DB5}" type="parTrans" cxnId="{71252F1B-DEE3-403C-AD59-FD7F82041157}">
      <dgm:prSet/>
      <dgm:spPr/>
      <dgm:t>
        <a:bodyPr/>
        <a:lstStyle/>
        <a:p>
          <a:endParaRPr lang="en-US"/>
        </a:p>
      </dgm:t>
    </dgm:pt>
    <dgm:pt modelId="{FF13E8FE-71D3-4FA1-9DEE-69AA8393EC10}" type="sibTrans" cxnId="{71252F1B-DEE3-403C-AD59-FD7F820411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9B2021-8F49-435F-AE40-8FFD75A41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Monitor</a:t>
          </a:r>
          <a:r>
            <a:rPr lang="en-US"/>
            <a:t> marketing performance </a:t>
          </a:r>
        </a:p>
      </dgm:t>
    </dgm:pt>
    <dgm:pt modelId="{F65AE02B-70AA-42E0-9648-B7390AD784EB}" type="parTrans" cxnId="{44ED86BF-C701-47F5-8124-7DD0F551006F}">
      <dgm:prSet/>
      <dgm:spPr/>
      <dgm:t>
        <a:bodyPr/>
        <a:lstStyle/>
        <a:p>
          <a:endParaRPr lang="en-US"/>
        </a:p>
      </dgm:t>
    </dgm:pt>
    <dgm:pt modelId="{77A4A474-447C-46C0-9F8D-F224E9EBBCAD}" type="sibTrans" cxnId="{44ED86BF-C701-47F5-8124-7DD0F5510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5D7FEB-1354-4D43-80DF-791459366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</a:t>
          </a:r>
          <a:r>
            <a:rPr lang="en-US"/>
            <a:t> marketing as a process</a:t>
          </a:r>
        </a:p>
      </dgm:t>
    </dgm:pt>
    <dgm:pt modelId="{82F6DD44-C6BE-4D23-8822-18C12A71D09A}" type="parTrans" cxnId="{2D815544-D8BC-443B-994B-0FA5CDAD2FDD}">
      <dgm:prSet/>
      <dgm:spPr/>
      <dgm:t>
        <a:bodyPr/>
        <a:lstStyle/>
        <a:p>
          <a:endParaRPr lang="en-US"/>
        </a:p>
      </dgm:t>
    </dgm:pt>
    <dgm:pt modelId="{D1ECBBCE-3C37-45AA-A409-CDFC0BF5E6B6}" type="sibTrans" cxnId="{2D815544-D8BC-443B-994B-0FA5CDAD2FDD}">
      <dgm:prSet/>
      <dgm:spPr/>
      <dgm:t>
        <a:bodyPr/>
        <a:lstStyle/>
        <a:p>
          <a:endParaRPr lang="en-US"/>
        </a:p>
      </dgm:t>
    </dgm:pt>
    <dgm:pt modelId="{B5D71ACF-32D1-49FC-A603-7B51B15DC305}" type="pres">
      <dgm:prSet presAssocID="{7268592E-97D8-4828-B3EC-685EDA764A0C}" presName="root" presStyleCnt="0">
        <dgm:presLayoutVars>
          <dgm:dir/>
          <dgm:resizeHandles val="exact"/>
        </dgm:presLayoutVars>
      </dgm:prSet>
      <dgm:spPr/>
    </dgm:pt>
    <dgm:pt modelId="{E3FD5B65-5AA5-4CA4-9453-1B6178333EEE}" type="pres">
      <dgm:prSet presAssocID="{7268592E-97D8-4828-B3EC-685EDA764A0C}" presName="container" presStyleCnt="0">
        <dgm:presLayoutVars>
          <dgm:dir/>
          <dgm:resizeHandles val="exact"/>
        </dgm:presLayoutVars>
      </dgm:prSet>
      <dgm:spPr/>
    </dgm:pt>
    <dgm:pt modelId="{BDD49249-52C4-4201-87B9-511A4614BF03}" type="pres">
      <dgm:prSet presAssocID="{5CA4C401-A4A3-45E9-8AEA-19116F33B6CD}" presName="compNode" presStyleCnt="0"/>
      <dgm:spPr/>
    </dgm:pt>
    <dgm:pt modelId="{B252389B-A432-4506-9B6A-2E36844D0535}" type="pres">
      <dgm:prSet presAssocID="{5CA4C401-A4A3-45E9-8AEA-19116F33B6CD}" presName="iconBgRect" presStyleLbl="bgShp" presStyleIdx="0" presStyleCnt="4"/>
      <dgm:spPr/>
    </dgm:pt>
    <dgm:pt modelId="{ADC43C90-B21D-40BB-9952-1C625BB6F1B4}" type="pres">
      <dgm:prSet presAssocID="{5CA4C401-A4A3-45E9-8AEA-19116F33B6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B40E2498-4F67-4934-9061-B941DEC6BAC8}" type="pres">
      <dgm:prSet presAssocID="{5CA4C401-A4A3-45E9-8AEA-19116F33B6CD}" presName="spaceRect" presStyleCnt="0"/>
      <dgm:spPr/>
    </dgm:pt>
    <dgm:pt modelId="{8E20C57D-689C-4849-B7B7-DCD60960979C}" type="pres">
      <dgm:prSet presAssocID="{5CA4C401-A4A3-45E9-8AEA-19116F33B6CD}" presName="textRect" presStyleLbl="revTx" presStyleIdx="0" presStyleCnt="4">
        <dgm:presLayoutVars>
          <dgm:chMax val="1"/>
          <dgm:chPref val="1"/>
        </dgm:presLayoutVars>
      </dgm:prSet>
      <dgm:spPr/>
    </dgm:pt>
    <dgm:pt modelId="{3592BC38-ECA4-4C5D-B3FC-F1464FC0F509}" type="pres">
      <dgm:prSet presAssocID="{AAF6706C-84A0-4403-8535-F7F442D52A77}" presName="sibTrans" presStyleLbl="sibTrans2D1" presStyleIdx="0" presStyleCnt="0"/>
      <dgm:spPr/>
    </dgm:pt>
    <dgm:pt modelId="{09645D55-88A5-4267-AE44-7BC24F1EFB01}" type="pres">
      <dgm:prSet presAssocID="{CF08F6C2-F287-4CDF-98A4-F2BB82AB58C5}" presName="compNode" presStyleCnt="0"/>
      <dgm:spPr/>
    </dgm:pt>
    <dgm:pt modelId="{E44319C7-691B-499F-800D-80A5270D76C1}" type="pres">
      <dgm:prSet presAssocID="{CF08F6C2-F287-4CDF-98A4-F2BB82AB58C5}" presName="iconBgRect" presStyleLbl="bgShp" presStyleIdx="1" presStyleCnt="4"/>
      <dgm:spPr/>
    </dgm:pt>
    <dgm:pt modelId="{D35DBA72-4DAB-4831-9986-216E49DA9A05}" type="pres">
      <dgm:prSet presAssocID="{CF08F6C2-F287-4CDF-98A4-F2BB82AB58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43893E-70E3-4B54-8354-9584B92FA06B}" type="pres">
      <dgm:prSet presAssocID="{CF08F6C2-F287-4CDF-98A4-F2BB82AB58C5}" presName="spaceRect" presStyleCnt="0"/>
      <dgm:spPr/>
    </dgm:pt>
    <dgm:pt modelId="{3FDAECDE-62E7-43EE-9F37-F9CA925B8A7D}" type="pres">
      <dgm:prSet presAssocID="{CF08F6C2-F287-4CDF-98A4-F2BB82AB58C5}" presName="textRect" presStyleLbl="revTx" presStyleIdx="1" presStyleCnt="4">
        <dgm:presLayoutVars>
          <dgm:chMax val="1"/>
          <dgm:chPref val="1"/>
        </dgm:presLayoutVars>
      </dgm:prSet>
      <dgm:spPr/>
    </dgm:pt>
    <dgm:pt modelId="{6B841D7E-2447-4D2D-B753-7A3E3DB743FF}" type="pres">
      <dgm:prSet presAssocID="{FF13E8FE-71D3-4FA1-9DEE-69AA8393EC10}" presName="sibTrans" presStyleLbl="sibTrans2D1" presStyleIdx="0" presStyleCnt="0"/>
      <dgm:spPr/>
    </dgm:pt>
    <dgm:pt modelId="{527AAD5B-F15A-465A-BE77-03DCD0F5BD72}" type="pres">
      <dgm:prSet presAssocID="{CF9B2021-8F49-435F-AE40-8FFD75A41D07}" presName="compNode" presStyleCnt="0"/>
      <dgm:spPr/>
    </dgm:pt>
    <dgm:pt modelId="{CA5CA679-7B36-452B-8042-ED2548C841B1}" type="pres">
      <dgm:prSet presAssocID="{CF9B2021-8F49-435F-AE40-8FFD75A41D07}" presName="iconBgRect" presStyleLbl="bgShp" presStyleIdx="2" presStyleCnt="4"/>
      <dgm:spPr/>
    </dgm:pt>
    <dgm:pt modelId="{C41CEE8A-07F1-4AE2-B6B5-1F7A61153D34}" type="pres">
      <dgm:prSet presAssocID="{CF9B2021-8F49-435F-AE40-8FFD75A41D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5C88BC1-D74A-4D93-875C-01FD5178C0CA}" type="pres">
      <dgm:prSet presAssocID="{CF9B2021-8F49-435F-AE40-8FFD75A41D07}" presName="spaceRect" presStyleCnt="0"/>
      <dgm:spPr/>
    </dgm:pt>
    <dgm:pt modelId="{D9C988E8-9D5D-431F-9286-C1D3B1EE8E5E}" type="pres">
      <dgm:prSet presAssocID="{CF9B2021-8F49-435F-AE40-8FFD75A41D07}" presName="textRect" presStyleLbl="revTx" presStyleIdx="2" presStyleCnt="4">
        <dgm:presLayoutVars>
          <dgm:chMax val="1"/>
          <dgm:chPref val="1"/>
        </dgm:presLayoutVars>
      </dgm:prSet>
      <dgm:spPr/>
    </dgm:pt>
    <dgm:pt modelId="{8259A71A-80E9-45B5-BE81-DD866F619B20}" type="pres">
      <dgm:prSet presAssocID="{77A4A474-447C-46C0-9F8D-F224E9EBBCAD}" presName="sibTrans" presStyleLbl="sibTrans2D1" presStyleIdx="0" presStyleCnt="0"/>
      <dgm:spPr/>
    </dgm:pt>
    <dgm:pt modelId="{D9141446-8DA2-4C2E-8931-DDFFA1414305}" type="pres">
      <dgm:prSet presAssocID="{9D5D7FEB-1354-4D43-80DF-791459366B1C}" presName="compNode" presStyleCnt="0"/>
      <dgm:spPr/>
    </dgm:pt>
    <dgm:pt modelId="{12231284-891E-4522-8AC6-D796B0301667}" type="pres">
      <dgm:prSet presAssocID="{9D5D7FEB-1354-4D43-80DF-791459366B1C}" presName="iconBgRect" presStyleLbl="bgShp" presStyleIdx="3" presStyleCnt="4"/>
      <dgm:spPr/>
    </dgm:pt>
    <dgm:pt modelId="{93E73387-8D0A-47A0-973F-18A0667A7948}" type="pres">
      <dgm:prSet presAssocID="{9D5D7FEB-1354-4D43-80DF-791459366B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A94932-A48A-4A3B-B49D-27E64FB025FB}" type="pres">
      <dgm:prSet presAssocID="{9D5D7FEB-1354-4D43-80DF-791459366B1C}" presName="spaceRect" presStyleCnt="0"/>
      <dgm:spPr/>
    </dgm:pt>
    <dgm:pt modelId="{FDC18397-F398-4910-B3ED-4673CC2F0853}" type="pres">
      <dgm:prSet presAssocID="{9D5D7FEB-1354-4D43-80DF-791459366B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625F03-754A-4FD7-9BD1-2DDFFFBC786E}" type="presOf" srcId="{AAF6706C-84A0-4403-8535-F7F442D52A77}" destId="{3592BC38-ECA4-4C5D-B3FC-F1464FC0F509}" srcOrd="0" destOrd="0" presId="urn:microsoft.com/office/officeart/2018/2/layout/IconCircleList"/>
    <dgm:cxn modelId="{71252F1B-DEE3-403C-AD59-FD7F82041157}" srcId="{7268592E-97D8-4828-B3EC-685EDA764A0C}" destId="{CF08F6C2-F287-4CDF-98A4-F2BB82AB58C5}" srcOrd="1" destOrd="0" parTransId="{B6B0F6D0-2991-4EAB-8BB3-96A482685DB5}" sibTransId="{FF13E8FE-71D3-4FA1-9DEE-69AA8393EC10}"/>
    <dgm:cxn modelId="{4E15601E-4EFB-49DB-9966-06B55BAEA6E2}" type="presOf" srcId="{9D5D7FEB-1354-4D43-80DF-791459366B1C}" destId="{FDC18397-F398-4910-B3ED-4673CC2F0853}" srcOrd="0" destOrd="0" presId="urn:microsoft.com/office/officeart/2018/2/layout/IconCircleList"/>
    <dgm:cxn modelId="{EF69753A-6E91-4370-9CB6-AD384FD084D2}" srcId="{7268592E-97D8-4828-B3EC-685EDA764A0C}" destId="{5CA4C401-A4A3-45E9-8AEA-19116F33B6CD}" srcOrd="0" destOrd="0" parTransId="{F4980A08-C00F-4F2F-99DC-0458614660B5}" sibTransId="{AAF6706C-84A0-4403-8535-F7F442D52A77}"/>
    <dgm:cxn modelId="{2FFDCB61-C7BB-4B77-BC85-0577F4CB2603}" type="presOf" srcId="{CF08F6C2-F287-4CDF-98A4-F2BB82AB58C5}" destId="{3FDAECDE-62E7-43EE-9F37-F9CA925B8A7D}" srcOrd="0" destOrd="0" presId="urn:microsoft.com/office/officeart/2018/2/layout/IconCircleList"/>
    <dgm:cxn modelId="{2D815544-D8BC-443B-994B-0FA5CDAD2FDD}" srcId="{7268592E-97D8-4828-B3EC-685EDA764A0C}" destId="{9D5D7FEB-1354-4D43-80DF-791459366B1C}" srcOrd="3" destOrd="0" parTransId="{82F6DD44-C6BE-4D23-8822-18C12A71D09A}" sibTransId="{D1ECBBCE-3C37-45AA-A409-CDFC0BF5E6B6}"/>
    <dgm:cxn modelId="{517FBE8C-A83D-4034-AFA7-E5A6B3A6F970}" type="presOf" srcId="{FF13E8FE-71D3-4FA1-9DEE-69AA8393EC10}" destId="{6B841D7E-2447-4D2D-B753-7A3E3DB743FF}" srcOrd="0" destOrd="0" presId="urn:microsoft.com/office/officeart/2018/2/layout/IconCircleList"/>
    <dgm:cxn modelId="{81ACB39C-45A5-48F0-B880-626636B3477A}" type="presOf" srcId="{77A4A474-447C-46C0-9F8D-F224E9EBBCAD}" destId="{8259A71A-80E9-45B5-BE81-DD866F619B20}" srcOrd="0" destOrd="0" presId="urn:microsoft.com/office/officeart/2018/2/layout/IconCircleList"/>
    <dgm:cxn modelId="{F8C064BE-3324-48BA-A815-656C5AB726AF}" type="presOf" srcId="{CF9B2021-8F49-435F-AE40-8FFD75A41D07}" destId="{D9C988E8-9D5D-431F-9286-C1D3B1EE8E5E}" srcOrd="0" destOrd="0" presId="urn:microsoft.com/office/officeart/2018/2/layout/IconCircleList"/>
    <dgm:cxn modelId="{44ED86BF-C701-47F5-8124-7DD0F551006F}" srcId="{7268592E-97D8-4828-B3EC-685EDA764A0C}" destId="{CF9B2021-8F49-435F-AE40-8FFD75A41D07}" srcOrd="2" destOrd="0" parTransId="{F65AE02B-70AA-42E0-9648-B7390AD784EB}" sibTransId="{77A4A474-447C-46C0-9F8D-F224E9EBBCAD}"/>
    <dgm:cxn modelId="{2A1443F0-2A37-49FE-A487-94C796C3B627}" type="presOf" srcId="{7268592E-97D8-4828-B3EC-685EDA764A0C}" destId="{B5D71ACF-32D1-49FC-A603-7B51B15DC305}" srcOrd="0" destOrd="0" presId="urn:microsoft.com/office/officeart/2018/2/layout/IconCircleList"/>
    <dgm:cxn modelId="{814D31F1-56C6-43B8-9B58-6FB3D1AE221D}" type="presOf" srcId="{5CA4C401-A4A3-45E9-8AEA-19116F33B6CD}" destId="{8E20C57D-689C-4849-B7B7-DCD60960979C}" srcOrd="0" destOrd="0" presId="urn:microsoft.com/office/officeart/2018/2/layout/IconCircleList"/>
    <dgm:cxn modelId="{E8AC4D65-3745-479F-808F-4DE62BC2F50C}" type="presParOf" srcId="{B5D71ACF-32D1-49FC-A603-7B51B15DC305}" destId="{E3FD5B65-5AA5-4CA4-9453-1B6178333EEE}" srcOrd="0" destOrd="0" presId="urn:microsoft.com/office/officeart/2018/2/layout/IconCircleList"/>
    <dgm:cxn modelId="{A281DA66-7217-4DC1-AB5B-54DBA2A2ACAA}" type="presParOf" srcId="{E3FD5B65-5AA5-4CA4-9453-1B6178333EEE}" destId="{BDD49249-52C4-4201-87B9-511A4614BF03}" srcOrd="0" destOrd="0" presId="urn:microsoft.com/office/officeart/2018/2/layout/IconCircleList"/>
    <dgm:cxn modelId="{9B177C6D-3576-4B4D-B35D-C1E15F084F61}" type="presParOf" srcId="{BDD49249-52C4-4201-87B9-511A4614BF03}" destId="{B252389B-A432-4506-9B6A-2E36844D0535}" srcOrd="0" destOrd="0" presId="urn:microsoft.com/office/officeart/2018/2/layout/IconCircleList"/>
    <dgm:cxn modelId="{90A57C98-0419-4880-B75C-5773F0309CE8}" type="presParOf" srcId="{BDD49249-52C4-4201-87B9-511A4614BF03}" destId="{ADC43C90-B21D-40BB-9952-1C625BB6F1B4}" srcOrd="1" destOrd="0" presId="urn:microsoft.com/office/officeart/2018/2/layout/IconCircleList"/>
    <dgm:cxn modelId="{05600361-D146-47D3-893D-EB2A00650812}" type="presParOf" srcId="{BDD49249-52C4-4201-87B9-511A4614BF03}" destId="{B40E2498-4F67-4934-9061-B941DEC6BAC8}" srcOrd="2" destOrd="0" presId="urn:microsoft.com/office/officeart/2018/2/layout/IconCircleList"/>
    <dgm:cxn modelId="{122BD9A4-C43E-417B-9765-01C9B419FB47}" type="presParOf" srcId="{BDD49249-52C4-4201-87B9-511A4614BF03}" destId="{8E20C57D-689C-4849-B7B7-DCD60960979C}" srcOrd="3" destOrd="0" presId="urn:microsoft.com/office/officeart/2018/2/layout/IconCircleList"/>
    <dgm:cxn modelId="{C4FC52DB-DBFA-43E3-81E6-8D328849E4FB}" type="presParOf" srcId="{E3FD5B65-5AA5-4CA4-9453-1B6178333EEE}" destId="{3592BC38-ECA4-4C5D-B3FC-F1464FC0F509}" srcOrd="1" destOrd="0" presId="urn:microsoft.com/office/officeart/2018/2/layout/IconCircleList"/>
    <dgm:cxn modelId="{C2C8B1CE-3419-497C-A733-B86DE56DE92F}" type="presParOf" srcId="{E3FD5B65-5AA5-4CA4-9453-1B6178333EEE}" destId="{09645D55-88A5-4267-AE44-7BC24F1EFB01}" srcOrd="2" destOrd="0" presId="urn:microsoft.com/office/officeart/2018/2/layout/IconCircleList"/>
    <dgm:cxn modelId="{2E8CE181-E2DE-4952-89B9-ECAEA1F1CFAB}" type="presParOf" srcId="{09645D55-88A5-4267-AE44-7BC24F1EFB01}" destId="{E44319C7-691B-499F-800D-80A5270D76C1}" srcOrd="0" destOrd="0" presId="urn:microsoft.com/office/officeart/2018/2/layout/IconCircleList"/>
    <dgm:cxn modelId="{7C66C4C3-68D8-4E6B-A6C3-8F3CF8772E80}" type="presParOf" srcId="{09645D55-88A5-4267-AE44-7BC24F1EFB01}" destId="{D35DBA72-4DAB-4831-9986-216E49DA9A05}" srcOrd="1" destOrd="0" presId="urn:microsoft.com/office/officeart/2018/2/layout/IconCircleList"/>
    <dgm:cxn modelId="{6088A52D-A3E5-480C-9C29-03159BB703A8}" type="presParOf" srcId="{09645D55-88A5-4267-AE44-7BC24F1EFB01}" destId="{EF43893E-70E3-4B54-8354-9584B92FA06B}" srcOrd="2" destOrd="0" presId="urn:microsoft.com/office/officeart/2018/2/layout/IconCircleList"/>
    <dgm:cxn modelId="{50ED17EF-65F3-4748-9950-E0DAAA87E03F}" type="presParOf" srcId="{09645D55-88A5-4267-AE44-7BC24F1EFB01}" destId="{3FDAECDE-62E7-43EE-9F37-F9CA925B8A7D}" srcOrd="3" destOrd="0" presId="urn:microsoft.com/office/officeart/2018/2/layout/IconCircleList"/>
    <dgm:cxn modelId="{8364A84B-5E89-4637-A1D9-44626B06A94F}" type="presParOf" srcId="{E3FD5B65-5AA5-4CA4-9453-1B6178333EEE}" destId="{6B841D7E-2447-4D2D-B753-7A3E3DB743FF}" srcOrd="3" destOrd="0" presId="urn:microsoft.com/office/officeart/2018/2/layout/IconCircleList"/>
    <dgm:cxn modelId="{FD44EEFB-6FB5-4345-A982-120190F52790}" type="presParOf" srcId="{E3FD5B65-5AA5-4CA4-9453-1B6178333EEE}" destId="{527AAD5B-F15A-465A-BE77-03DCD0F5BD72}" srcOrd="4" destOrd="0" presId="urn:microsoft.com/office/officeart/2018/2/layout/IconCircleList"/>
    <dgm:cxn modelId="{0F423D47-0D4A-4459-AD0F-EBAF68C66C68}" type="presParOf" srcId="{527AAD5B-F15A-465A-BE77-03DCD0F5BD72}" destId="{CA5CA679-7B36-452B-8042-ED2548C841B1}" srcOrd="0" destOrd="0" presId="urn:microsoft.com/office/officeart/2018/2/layout/IconCircleList"/>
    <dgm:cxn modelId="{766DBC66-5A12-435D-AB49-9567678A113F}" type="presParOf" srcId="{527AAD5B-F15A-465A-BE77-03DCD0F5BD72}" destId="{C41CEE8A-07F1-4AE2-B6B5-1F7A61153D34}" srcOrd="1" destOrd="0" presId="urn:microsoft.com/office/officeart/2018/2/layout/IconCircleList"/>
    <dgm:cxn modelId="{D81006AA-C431-4ED1-8A8D-472068E4A92B}" type="presParOf" srcId="{527AAD5B-F15A-465A-BE77-03DCD0F5BD72}" destId="{35C88BC1-D74A-4D93-875C-01FD5178C0CA}" srcOrd="2" destOrd="0" presId="urn:microsoft.com/office/officeart/2018/2/layout/IconCircleList"/>
    <dgm:cxn modelId="{86995EE8-D569-4128-9C5F-E0400CDF5811}" type="presParOf" srcId="{527AAD5B-F15A-465A-BE77-03DCD0F5BD72}" destId="{D9C988E8-9D5D-431F-9286-C1D3B1EE8E5E}" srcOrd="3" destOrd="0" presId="urn:microsoft.com/office/officeart/2018/2/layout/IconCircleList"/>
    <dgm:cxn modelId="{176D98FB-1475-4BF0-993C-BE0ACD1C0A2D}" type="presParOf" srcId="{E3FD5B65-5AA5-4CA4-9453-1B6178333EEE}" destId="{8259A71A-80E9-45B5-BE81-DD866F619B20}" srcOrd="5" destOrd="0" presId="urn:microsoft.com/office/officeart/2018/2/layout/IconCircleList"/>
    <dgm:cxn modelId="{ACF766DB-87D6-4AEA-92E2-B4A6426995F0}" type="presParOf" srcId="{E3FD5B65-5AA5-4CA4-9453-1B6178333EEE}" destId="{D9141446-8DA2-4C2E-8931-DDFFA1414305}" srcOrd="6" destOrd="0" presId="urn:microsoft.com/office/officeart/2018/2/layout/IconCircleList"/>
    <dgm:cxn modelId="{73F89987-2568-4851-8218-B3B0E39A881F}" type="presParOf" srcId="{D9141446-8DA2-4C2E-8931-DDFFA1414305}" destId="{12231284-891E-4522-8AC6-D796B0301667}" srcOrd="0" destOrd="0" presId="urn:microsoft.com/office/officeart/2018/2/layout/IconCircleList"/>
    <dgm:cxn modelId="{8A81CE32-06AA-4C95-B346-38E7AA459EDA}" type="presParOf" srcId="{D9141446-8DA2-4C2E-8931-DDFFA1414305}" destId="{93E73387-8D0A-47A0-973F-18A0667A7948}" srcOrd="1" destOrd="0" presId="urn:microsoft.com/office/officeart/2018/2/layout/IconCircleList"/>
    <dgm:cxn modelId="{20B8FEB6-0098-46AF-8D0C-86CCA39A28FF}" type="presParOf" srcId="{D9141446-8DA2-4C2E-8931-DDFFA1414305}" destId="{36A94932-A48A-4A3B-B49D-27E64FB025FB}" srcOrd="2" destOrd="0" presId="urn:microsoft.com/office/officeart/2018/2/layout/IconCircleList"/>
    <dgm:cxn modelId="{7B096E8A-8F39-43F8-86EF-EF8C276E61B5}" type="presParOf" srcId="{D9141446-8DA2-4C2E-8931-DDFFA1414305}" destId="{FDC18397-F398-4910-B3ED-4673CC2F08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14FF1-F5FB-438D-A69A-CC8A098570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871D44-551F-430A-B7E2-7F807620B70A}">
      <dgm:prSet/>
      <dgm:spPr/>
      <dgm:t>
        <a:bodyPr/>
        <a:lstStyle/>
        <a:p>
          <a:r>
            <a:rPr lang="en-US"/>
            <a:t>The collection of data to address specific problems </a:t>
          </a:r>
        </a:p>
      </dgm:t>
    </dgm:pt>
    <dgm:pt modelId="{BB7A9076-2873-49A9-9368-A0DC19E04FBE}" type="parTrans" cxnId="{AD9C240C-ECA5-4991-BFD4-4607AC43851A}">
      <dgm:prSet/>
      <dgm:spPr/>
      <dgm:t>
        <a:bodyPr/>
        <a:lstStyle/>
        <a:p>
          <a:endParaRPr lang="en-US"/>
        </a:p>
      </dgm:t>
    </dgm:pt>
    <dgm:pt modelId="{9AFBCF8F-EA7D-4A6C-9010-63EC446F435C}" type="sibTrans" cxnId="{AD9C240C-ECA5-4991-BFD4-4607AC43851A}">
      <dgm:prSet/>
      <dgm:spPr/>
      <dgm:t>
        <a:bodyPr/>
        <a:lstStyle/>
        <a:p>
          <a:endParaRPr lang="en-US"/>
        </a:p>
      </dgm:t>
    </dgm:pt>
    <dgm:pt modelId="{4FA8FCD6-8D4F-407B-917A-881E6A1502BD}">
      <dgm:prSet/>
      <dgm:spPr/>
      <dgm:t>
        <a:bodyPr/>
        <a:lstStyle/>
        <a:p>
          <a:r>
            <a:rPr lang="en-US"/>
            <a:t>The development of decision support system that provide marketing intelligence on an ongoing basis </a:t>
          </a:r>
        </a:p>
      </dgm:t>
    </dgm:pt>
    <dgm:pt modelId="{CA32CAA4-088A-41AD-9977-105A781D6AA6}" type="parTrans" cxnId="{1808E6A9-F26E-4F48-9E23-71457B0FE3BF}">
      <dgm:prSet/>
      <dgm:spPr/>
      <dgm:t>
        <a:bodyPr/>
        <a:lstStyle/>
        <a:p>
          <a:endParaRPr lang="en-US"/>
        </a:p>
      </dgm:t>
    </dgm:pt>
    <dgm:pt modelId="{B1237717-929B-4C45-9E33-4E6BD6E6B4BD}" type="sibTrans" cxnId="{1808E6A9-F26E-4F48-9E23-71457B0FE3BF}">
      <dgm:prSet/>
      <dgm:spPr/>
      <dgm:t>
        <a:bodyPr/>
        <a:lstStyle/>
        <a:p>
          <a:endParaRPr lang="en-US"/>
        </a:p>
      </dgm:t>
    </dgm:pt>
    <dgm:pt modelId="{EA931932-08B2-4653-908A-63F9742EDC17}" type="pres">
      <dgm:prSet presAssocID="{B7F14FF1-F5FB-438D-A69A-CC8A09857061}" presName="root" presStyleCnt="0">
        <dgm:presLayoutVars>
          <dgm:dir/>
          <dgm:resizeHandles val="exact"/>
        </dgm:presLayoutVars>
      </dgm:prSet>
      <dgm:spPr/>
    </dgm:pt>
    <dgm:pt modelId="{A7699C70-4315-45E1-92F2-7BE40A0B6663}" type="pres">
      <dgm:prSet presAssocID="{11871D44-551F-430A-B7E2-7F807620B70A}" presName="compNode" presStyleCnt="0"/>
      <dgm:spPr/>
    </dgm:pt>
    <dgm:pt modelId="{60A94DBB-FD5C-4E6E-8EF9-0DE26DF0421B}" type="pres">
      <dgm:prSet presAssocID="{11871D44-551F-430A-B7E2-7F807620B7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 with solid fill"/>
        </a:ext>
      </dgm:extLst>
    </dgm:pt>
    <dgm:pt modelId="{F87E3166-8F22-4B61-8E95-10FEF57C8F66}" type="pres">
      <dgm:prSet presAssocID="{11871D44-551F-430A-B7E2-7F807620B70A}" presName="spaceRect" presStyleCnt="0"/>
      <dgm:spPr/>
    </dgm:pt>
    <dgm:pt modelId="{172B8530-5846-4149-9563-15F785312DEE}" type="pres">
      <dgm:prSet presAssocID="{11871D44-551F-430A-B7E2-7F807620B70A}" presName="textRect" presStyleLbl="revTx" presStyleIdx="0" presStyleCnt="2">
        <dgm:presLayoutVars>
          <dgm:chMax val="1"/>
          <dgm:chPref val="1"/>
        </dgm:presLayoutVars>
      </dgm:prSet>
      <dgm:spPr/>
    </dgm:pt>
    <dgm:pt modelId="{DADB7F1C-255D-4B25-8803-B2D1D95477CC}" type="pres">
      <dgm:prSet presAssocID="{9AFBCF8F-EA7D-4A6C-9010-63EC446F435C}" presName="sibTrans" presStyleCnt="0"/>
      <dgm:spPr/>
    </dgm:pt>
    <dgm:pt modelId="{9E6D583D-136C-4188-A668-40E6B070C27D}" type="pres">
      <dgm:prSet presAssocID="{4FA8FCD6-8D4F-407B-917A-881E6A1502BD}" presName="compNode" presStyleCnt="0"/>
      <dgm:spPr/>
    </dgm:pt>
    <dgm:pt modelId="{6ED9DA65-3331-47FE-950D-6077625B9CC5}" type="pres">
      <dgm:prSet presAssocID="{4FA8FCD6-8D4F-407B-917A-881E6A1502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23B5541B-B1C6-4141-A3B0-8B73B9F15C36}" type="pres">
      <dgm:prSet presAssocID="{4FA8FCD6-8D4F-407B-917A-881E6A1502BD}" presName="spaceRect" presStyleCnt="0"/>
      <dgm:spPr/>
    </dgm:pt>
    <dgm:pt modelId="{4F22344E-F379-4F8C-9D22-A9C56DF12374}" type="pres">
      <dgm:prSet presAssocID="{4FA8FCD6-8D4F-407B-917A-881E6A1502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9C240C-ECA5-4991-BFD4-4607AC43851A}" srcId="{B7F14FF1-F5FB-438D-A69A-CC8A09857061}" destId="{11871D44-551F-430A-B7E2-7F807620B70A}" srcOrd="0" destOrd="0" parTransId="{BB7A9076-2873-49A9-9368-A0DC19E04FBE}" sibTransId="{9AFBCF8F-EA7D-4A6C-9010-63EC446F435C}"/>
    <dgm:cxn modelId="{1808E6A9-F26E-4F48-9E23-71457B0FE3BF}" srcId="{B7F14FF1-F5FB-438D-A69A-CC8A09857061}" destId="{4FA8FCD6-8D4F-407B-917A-881E6A1502BD}" srcOrd="1" destOrd="0" parTransId="{CA32CAA4-088A-41AD-9977-105A781D6AA6}" sibTransId="{B1237717-929B-4C45-9E33-4E6BD6E6B4BD}"/>
    <dgm:cxn modelId="{E72AEAC3-1F5B-4651-8695-0FE2D14000C2}" type="presOf" srcId="{11871D44-551F-430A-B7E2-7F807620B70A}" destId="{172B8530-5846-4149-9563-15F785312DEE}" srcOrd="0" destOrd="0" presId="urn:microsoft.com/office/officeart/2018/2/layout/IconLabelList"/>
    <dgm:cxn modelId="{A24B47DD-67C8-4A8D-91A2-71ED65EBB849}" type="presOf" srcId="{4FA8FCD6-8D4F-407B-917A-881E6A1502BD}" destId="{4F22344E-F379-4F8C-9D22-A9C56DF12374}" srcOrd="0" destOrd="0" presId="urn:microsoft.com/office/officeart/2018/2/layout/IconLabelList"/>
    <dgm:cxn modelId="{B7FD49EB-9541-4A1C-AC0B-80A95590AF7B}" type="presOf" srcId="{B7F14FF1-F5FB-438D-A69A-CC8A09857061}" destId="{EA931932-08B2-4653-908A-63F9742EDC17}" srcOrd="0" destOrd="0" presId="urn:microsoft.com/office/officeart/2018/2/layout/IconLabelList"/>
    <dgm:cxn modelId="{2F46C9AF-5ED3-44D5-B1CF-D949DD900D80}" type="presParOf" srcId="{EA931932-08B2-4653-908A-63F9742EDC17}" destId="{A7699C70-4315-45E1-92F2-7BE40A0B6663}" srcOrd="0" destOrd="0" presId="urn:microsoft.com/office/officeart/2018/2/layout/IconLabelList"/>
    <dgm:cxn modelId="{BE8571E7-BDC4-43C3-9917-E83D70087D14}" type="presParOf" srcId="{A7699C70-4315-45E1-92F2-7BE40A0B6663}" destId="{60A94DBB-FD5C-4E6E-8EF9-0DE26DF0421B}" srcOrd="0" destOrd="0" presId="urn:microsoft.com/office/officeart/2018/2/layout/IconLabelList"/>
    <dgm:cxn modelId="{3CE37575-35DC-430A-A295-AF4F9E296884}" type="presParOf" srcId="{A7699C70-4315-45E1-92F2-7BE40A0B6663}" destId="{F87E3166-8F22-4B61-8E95-10FEF57C8F66}" srcOrd="1" destOrd="0" presId="urn:microsoft.com/office/officeart/2018/2/layout/IconLabelList"/>
    <dgm:cxn modelId="{51492E21-8FD7-4781-9685-0DB681758DD5}" type="presParOf" srcId="{A7699C70-4315-45E1-92F2-7BE40A0B6663}" destId="{172B8530-5846-4149-9563-15F785312DEE}" srcOrd="2" destOrd="0" presId="urn:microsoft.com/office/officeart/2018/2/layout/IconLabelList"/>
    <dgm:cxn modelId="{7DBF36C0-50D5-4A16-BE23-58321FF82C50}" type="presParOf" srcId="{EA931932-08B2-4653-908A-63F9742EDC17}" destId="{DADB7F1C-255D-4B25-8803-B2D1D95477CC}" srcOrd="1" destOrd="0" presId="urn:microsoft.com/office/officeart/2018/2/layout/IconLabelList"/>
    <dgm:cxn modelId="{131212E9-5B9F-431D-AE02-C1F979B06D70}" type="presParOf" srcId="{EA931932-08B2-4653-908A-63F9742EDC17}" destId="{9E6D583D-136C-4188-A668-40E6B070C27D}" srcOrd="2" destOrd="0" presId="urn:microsoft.com/office/officeart/2018/2/layout/IconLabelList"/>
    <dgm:cxn modelId="{D47AD189-B7B5-490A-981C-52B523B23B6C}" type="presParOf" srcId="{9E6D583D-136C-4188-A668-40E6B070C27D}" destId="{6ED9DA65-3331-47FE-950D-6077625B9CC5}" srcOrd="0" destOrd="0" presId="urn:microsoft.com/office/officeart/2018/2/layout/IconLabelList"/>
    <dgm:cxn modelId="{E7E07F1F-9F11-4178-93D3-A98F40F7C801}" type="presParOf" srcId="{9E6D583D-136C-4188-A668-40E6B070C27D}" destId="{23B5541B-B1C6-4141-A3B0-8B73B9F15C36}" srcOrd="1" destOrd="0" presId="urn:microsoft.com/office/officeart/2018/2/layout/IconLabelList"/>
    <dgm:cxn modelId="{FEC5418C-FE2A-4A26-86D4-7AEB4474C859}" type="presParOf" srcId="{9E6D583D-136C-4188-A668-40E6B070C27D}" destId="{4F22344E-F379-4F8C-9D22-A9C56DF123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4C276D-2F37-41C4-ADF2-3400B9BA55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051755-A791-4178-96AA-03D08B0B55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Internal Reports System</a:t>
          </a:r>
        </a:p>
      </dgm:t>
    </dgm:pt>
    <dgm:pt modelId="{7A1C0214-2306-4B44-AA1D-F7CFB1118232}" type="parTrans" cxnId="{217560EE-6B6C-4FE5-B44D-51F1F8DD8315}">
      <dgm:prSet/>
      <dgm:spPr/>
      <dgm:t>
        <a:bodyPr/>
        <a:lstStyle/>
        <a:p>
          <a:endParaRPr lang="en-US"/>
        </a:p>
      </dgm:t>
    </dgm:pt>
    <dgm:pt modelId="{C8134C7F-1D95-4481-B10E-A9BD6F84200D}" type="sibTrans" cxnId="{217560EE-6B6C-4FE5-B44D-51F1F8DD8315}">
      <dgm:prSet/>
      <dgm:spPr/>
      <dgm:t>
        <a:bodyPr/>
        <a:lstStyle/>
        <a:p>
          <a:endParaRPr lang="en-US"/>
        </a:p>
      </dgm:t>
    </dgm:pt>
    <dgm:pt modelId="{614A0D0B-0125-44E5-8DDB-8463FB8547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Marketing Intelligence System</a:t>
          </a:r>
        </a:p>
      </dgm:t>
    </dgm:pt>
    <dgm:pt modelId="{B23A095B-E795-49B4-8B0B-5BD1D0B2AA68}" type="parTrans" cxnId="{A8DB415C-A954-4D75-98E1-F031AD78AFF4}">
      <dgm:prSet/>
      <dgm:spPr/>
      <dgm:t>
        <a:bodyPr/>
        <a:lstStyle/>
        <a:p>
          <a:endParaRPr lang="en-US"/>
        </a:p>
      </dgm:t>
    </dgm:pt>
    <dgm:pt modelId="{83FE26E7-FE8A-41BA-9E3A-C6A6F6DC5585}" type="sibTrans" cxnId="{A8DB415C-A954-4D75-98E1-F031AD78AFF4}">
      <dgm:prSet/>
      <dgm:spPr/>
      <dgm:t>
        <a:bodyPr/>
        <a:lstStyle/>
        <a:p>
          <a:endParaRPr lang="en-US"/>
        </a:p>
      </dgm:t>
    </dgm:pt>
    <dgm:pt modelId="{6E6926AB-A3CC-4615-BB2B-ADF2C0357D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Marketing Decision Support System (DSS)</a:t>
          </a:r>
        </a:p>
      </dgm:t>
    </dgm:pt>
    <dgm:pt modelId="{B12FB412-9988-4751-BDC0-5BB55577CC08}" type="parTrans" cxnId="{0653A572-8C90-4958-8C11-5EFD58A6E0A9}">
      <dgm:prSet/>
      <dgm:spPr/>
      <dgm:t>
        <a:bodyPr/>
        <a:lstStyle/>
        <a:p>
          <a:endParaRPr lang="en-US"/>
        </a:p>
      </dgm:t>
    </dgm:pt>
    <dgm:pt modelId="{59B46107-87EA-4853-8E26-1257B6680857}" type="sibTrans" cxnId="{0653A572-8C90-4958-8C11-5EFD58A6E0A9}">
      <dgm:prSet/>
      <dgm:spPr/>
      <dgm:t>
        <a:bodyPr/>
        <a:lstStyle/>
        <a:p>
          <a:endParaRPr lang="en-US"/>
        </a:p>
      </dgm:t>
    </dgm:pt>
    <dgm:pt modelId="{28CB288C-C15B-4752-80CB-5F85F58200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Marketing Research System</a:t>
          </a:r>
        </a:p>
      </dgm:t>
    </dgm:pt>
    <dgm:pt modelId="{DA06A40A-F48C-4099-B651-5FB1A57C8310}" type="parTrans" cxnId="{F3CF6CBC-D2ED-4120-A7AA-65A7829DFF9C}">
      <dgm:prSet/>
      <dgm:spPr/>
      <dgm:t>
        <a:bodyPr/>
        <a:lstStyle/>
        <a:p>
          <a:endParaRPr lang="en-US"/>
        </a:p>
      </dgm:t>
    </dgm:pt>
    <dgm:pt modelId="{B129FDB9-FAF9-450F-A18F-232432547D26}" type="sibTrans" cxnId="{F3CF6CBC-D2ED-4120-A7AA-65A7829DFF9C}">
      <dgm:prSet/>
      <dgm:spPr/>
      <dgm:t>
        <a:bodyPr/>
        <a:lstStyle/>
        <a:p>
          <a:endParaRPr lang="en-US"/>
        </a:p>
      </dgm:t>
    </dgm:pt>
    <dgm:pt modelId="{6D844D06-925E-4D4C-9F1A-2F35BFB08DD7}" type="pres">
      <dgm:prSet presAssocID="{B34C276D-2F37-41C4-ADF2-3400B9BA559C}" presName="root" presStyleCnt="0">
        <dgm:presLayoutVars>
          <dgm:dir/>
          <dgm:resizeHandles val="exact"/>
        </dgm:presLayoutVars>
      </dgm:prSet>
      <dgm:spPr/>
    </dgm:pt>
    <dgm:pt modelId="{5E040E1D-9E16-46F1-B7D3-54D7867CC26B}" type="pres">
      <dgm:prSet presAssocID="{A9051755-A791-4178-96AA-03D08B0B5515}" presName="compNode" presStyleCnt="0"/>
      <dgm:spPr/>
    </dgm:pt>
    <dgm:pt modelId="{A658BECE-7757-4DA4-BE8A-63B147365F92}" type="pres">
      <dgm:prSet presAssocID="{A9051755-A791-4178-96AA-03D08B0B55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F0F1E7C-316F-4738-BED7-2D11C6928715}" type="pres">
      <dgm:prSet presAssocID="{A9051755-A791-4178-96AA-03D08B0B5515}" presName="iconSpace" presStyleCnt="0"/>
      <dgm:spPr/>
    </dgm:pt>
    <dgm:pt modelId="{D2C1B526-447F-4C94-94A8-64043A897763}" type="pres">
      <dgm:prSet presAssocID="{A9051755-A791-4178-96AA-03D08B0B5515}" presName="parTx" presStyleLbl="revTx" presStyleIdx="0" presStyleCnt="8">
        <dgm:presLayoutVars>
          <dgm:chMax val="0"/>
          <dgm:chPref val="0"/>
        </dgm:presLayoutVars>
      </dgm:prSet>
      <dgm:spPr/>
    </dgm:pt>
    <dgm:pt modelId="{5FA13261-B70F-41C2-9284-3F7E8DCAD779}" type="pres">
      <dgm:prSet presAssocID="{A9051755-A791-4178-96AA-03D08B0B5515}" presName="txSpace" presStyleCnt="0"/>
      <dgm:spPr/>
    </dgm:pt>
    <dgm:pt modelId="{48DA7C0C-E3E0-4749-AA81-46F036678F5A}" type="pres">
      <dgm:prSet presAssocID="{A9051755-A791-4178-96AA-03D08B0B5515}" presName="desTx" presStyleLbl="revTx" presStyleIdx="1" presStyleCnt="8">
        <dgm:presLayoutVars/>
      </dgm:prSet>
      <dgm:spPr/>
    </dgm:pt>
    <dgm:pt modelId="{4F24F216-6F13-47A8-A107-E42D7EF9E76F}" type="pres">
      <dgm:prSet presAssocID="{C8134C7F-1D95-4481-B10E-A9BD6F84200D}" presName="sibTrans" presStyleCnt="0"/>
      <dgm:spPr/>
    </dgm:pt>
    <dgm:pt modelId="{657CE3A7-59CE-4F98-B3C7-0E7E9FF3C356}" type="pres">
      <dgm:prSet presAssocID="{614A0D0B-0125-44E5-8DDB-8463FB85476D}" presName="compNode" presStyleCnt="0"/>
      <dgm:spPr/>
    </dgm:pt>
    <dgm:pt modelId="{7A28576B-58E1-4FAF-A4E5-31C66D4A2D9D}" type="pres">
      <dgm:prSet presAssocID="{614A0D0B-0125-44E5-8DDB-8463FB8547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4B68A5-2252-4F94-A973-87B5A5DB45EE}" type="pres">
      <dgm:prSet presAssocID="{614A0D0B-0125-44E5-8DDB-8463FB85476D}" presName="iconSpace" presStyleCnt="0"/>
      <dgm:spPr/>
    </dgm:pt>
    <dgm:pt modelId="{C7C30D15-5EFE-47CE-8C25-A00C871EE027}" type="pres">
      <dgm:prSet presAssocID="{614A0D0B-0125-44E5-8DDB-8463FB85476D}" presName="parTx" presStyleLbl="revTx" presStyleIdx="2" presStyleCnt="8">
        <dgm:presLayoutVars>
          <dgm:chMax val="0"/>
          <dgm:chPref val="0"/>
        </dgm:presLayoutVars>
      </dgm:prSet>
      <dgm:spPr/>
    </dgm:pt>
    <dgm:pt modelId="{D87D53CE-3683-4EA1-A3E5-0404E8B634ED}" type="pres">
      <dgm:prSet presAssocID="{614A0D0B-0125-44E5-8DDB-8463FB85476D}" presName="txSpace" presStyleCnt="0"/>
      <dgm:spPr/>
    </dgm:pt>
    <dgm:pt modelId="{911A1F60-00AA-4073-925B-E5710E4D8E69}" type="pres">
      <dgm:prSet presAssocID="{614A0D0B-0125-44E5-8DDB-8463FB85476D}" presName="desTx" presStyleLbl="revTx" presStyleIdx="3" presStyleCnt="8">
        <dgm:presLayoutVars/>
      </dgm:prSet>
      <dgm:spPr/>
    </dgm:pt>
    <dgm:pt modelId="{9070FFE2-F446-4370-A4A4-4F20C8AD92A3}" type="pres">
      <dgm:prSet presAssocID="{83FE26E7-FE8A-41BA-9E3A-C6A6F6DC5585}" presName="sibTrans" presStyleCnt="0"/>
      <dgm:spPr/>
    </dgm:pt>
    <dgm:pt modelId="{19EE143E-709C-4680-BA27-521622DA4EDC}" type="pres">
      <dgm:prSet presAssocID="{6E6926AB-A3CC-4615-BB2B-ADF2C0357D6C}" presName="compNode" presStyleCnt="0"/>
      <dgm:spPr/>
    </dgm:pt>
    <dgm:pt modelId="{9CFB48A4-6DD7-4137-B387-9DB48DCBEB6D}" type="pres">
      <dgm:prSet presAssocID="{6E6926AB-A3CC-4615-BB2B-ADF2C0357D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894A960-9DED-4E82-97E1-E14CCD44F203}" type="pres">
      <dgm:prSet presAssocID="{6E6926AB-A3CC-4615-BB2B-ADF2C0357D6C}" presName="iconSpace" presStyleCnt="0"/>
      <dgm:spPr/>
    </dgm:pt>
    <dgm:pt modelId="{A5C2F119-87D2-4E3C-94F9-D51018DB9FB0}" type="pres">
      <dgm:prSet presAssocID="{6E6926AB-A3CC-4615-BB2B-ADF2C0357D6C}" presName="parTx" presStyleLbl="revTx" presStyleIdx="4" presStyleCnt="8">
        <dgm:presLayoutVars>
          <dgm:chMax val="0"/>
          <dgm:chPref val="0"/>
        </dgm:presLayoutVars>
      </dgm:prSet>
      <dgm:spPr/>
    </dgm:pt>
    <dgm:pt modelId="{972A1352-809D-4AE6-BB3F-F5FE36AFFB13}" type="pres">
      <dgm:prSet presAssocID="{6E6926AB-A3CC-4615-BB2B-ADF2C0357D6C}" presName="txSpace" presStyleCnt="0"/>
      <dgm:spPr/>
    </dgm:pt>
    <dgm:pt modelId="{5EE16037-4AEB-4D90-9067-0CF50B02CF1C}" type="pres">
      <dgm:prSet presAssocID="{6E6926AB-A3CC-4615-BB2B-ADF2C0357D6C}" presName="desTx" presStyleLbl="revTx" presStyleIdx="5" presStyleCnt="8">
        <dgm:presLayoutVars/>
      </dgm:prSet>
      <dgm:spPr/>
    </dgm:pt>
    <dgm:pt modelId="{B62D23DB-510C-47E8-90A2-7CA8D601A351}" type="pres">
      <dgm:prSet presAssocID="{59B46107-87EA-4853-8E26-1257B6680857}" presName="sibTrans" presStyleCnt="0"/>
      <dgm:spPr/>
    </dgm:pt>
    <dgm:pt modelId="{D285292A-4F91-488F-AEDF-FB87962B641C}" type="pres">
      <dgm:prSet presAssocID="{28CB288C-C15B-4752-80CB-5F85F582003B}" presName="compNode" presStyleCnt="0"/>
      <dgm:spPr/>
    </dgm:pt>
    <dgm:pt modelId="{0FF9F075-B567-47C0-B12D-816021F468B0}" type="pres">
      <dgm:prSet presAssocID="{28CB288C-C15B-4752-80CB-5F85F58200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4B44921-52F5-4BF8-BF59-AF67B2C2740D}" type="pres">
      <dgm:prSet presAssocID="{28CB288C-C15B-4752-80CB-5F85F582003B}" presName="iconSpace" presStyleCnt="0"/>
      <dgm:spPr/>
    </dgm:pt>
    <dgm:pt modelId="{09C14A7C-65DE-49EF-B7EA-C3476418ED7D}" type="pres">
      <dgm:prSet presAssocID="{28CB288C-C15B-4752-80CB-5F85F582003B}" presName="parTx" presStyleLbl="revTx" presStyleIdx="6" presStyleCnt="8">
        <dgm:presLayoutVars>
          <dgm:chMax val="0"/>
          <dgm:chPref val="0"/>
        </dgm:presLayoutVars>
      </dgm:prSet>
      <dgm:spPr/>
    </dgm:pt>
    <dgm:pt modelId="{7D216116-7FAB-4A30-A154-F1BA4109825A}" type="pres">
      <dgm:prSet presAssocID="{28CB288C-C15B-4752-80CB-5F85F582003B}" presName="txSpace" presStyleCnt="0"/>
      <dgm:spPr/>
    </dgm:pt>
    <dgm:pt modelId="{479658F7-9E7F-4644-AF14-6B566A1AED9D}" type="pres">
      <dgm:prSet presAssocID="{28CB288C-C15B-4752-80CB-5F85F582003B}" presName="desTx" presStyleLbl="revTx" presStyleIdx="7" presStyleCnt="8">
        <dgm:presLayoutVars/>
      </dgm:prSet>
      <dgm:spPr/>
    </dgm:pt>
  </dgm:ptLst>
  <dgm:cxnLst>
    <dgm:cxn modelId="{BB055426-AF7C-448D-9B22-319872629677}" type="presOf" srcId="{28CB288C-C15B-4752-80CB-5F85F582003B}" destId="{09C14A7C-65DE-49EF-B7EA-C3476418ED7D}" srcOrd="0" destOrd="0" presId="urn:microsoft.com/office/officeart/2018/2/layout/IconLabelDescriptionList"/>
    <dgm:cxn modelId="{A8DB415C-A954-4D75-98E1-F031AD78AFF4}" srcId="{B34C276D-2F37-41C4-ADF2-3400B9BA559C}" destId="{614A0D0B-0125-44E5-8DDB-8463FB85476D}" srcOrd="1" destOrd="0" parTransId="{B23A095B-E795-49B4-8B0B-5BD1D0B2AA68}" sibTransId="{83FE26E7-FE8A-41BA-9E3A-C6A6F6DC5585}"/>
    <dgm:cxn modelId="{0653A572-8C90-4958-8C11-5EFD58A6E0A9}" srcId="{B34C276D-2F37-41C4-ADF2-3400B9BA559C}" destId="{6E6926AB-A3CC-4615-BB2B-ADF2C0357D6C}" srcOrd="2" destOrd="0" parTransId="{B12FB412-9988-4751-BDC0-5BB55577CC08}" sibTransId="{59B46107-87EA-4853-8E26-1257B6680857}"/>
    <dgm:cxn modelId="{E85B3C56-1BBD-497C-AF8F-E05C061BCAFF}" type="presOf" srcId="{A9051755-A791-4178-96AA-03D08B0B5515}" destId="{D2C1B526-447F-4C94-94A8-64043A897763}" srcOrd="0" destOrd="0" presId="urn:microsoft.com/office/officeart/2018/2/layout/IconLabelDescriptionList"/>
    <dgm:cxn modelId="{1767CF80-14FC-48B9-A6BC-C1EE2E59A462}" type="presOf" srcId="{B34C276D-2F37-41C4-ADF2-3400B9BA559C}" destId="{6D844D06-925E-4D4C-9F1A-2F35BFB08DD7}" srcOrd="0" destOrd="0" presId="urn:microsoft.com/office/officeart/2018/2/layout/IconLabelDescriptionList"/>
    <dgm:cxn modelId="{FE16BC88-87ED-402C-AB94-5872EBA4C8DE}" type="presOf" srcId="{614A0D0B-0125-44E5-8DDB-8463FB85476D}" destId="{C7C30D15-5EFE-47CE-8C25-A00C871EE027}" srcOrd="0" destOrd="0" presId="urn:microsoft.com/office/officeart/2018/2/layout/IconLabelDescriptionList"/>
    <dgm:cxn modelId="{F3CF6CBC-D2ED-4120-A7AA-65A7829DFF9C}" srcId="{B34C276D-2F37-41C4-ADF2-3400B9BA559C}" destId="{28CB288C-C15B-4752-80CB-5F85F582003B}" srcOrd="3" destOrd="0" parTransId="{DA06A40A-F48C-4099-B651-5FB1A57C8310}" sibTransId="{B129FDB9-FAF9-450F-A18F-232432547D26}"/>
    <dgm:cxn modelId="{2D62BBC3-13A2-43D5-BBEB-8BB6F4387D70}" type="presOf" srcId="{6E6926AB-A3CC-4615-BB2B-ADF2C0357D6C}" destId="{A5C2F119-87D2-4E3C-94F9-D51018DB9FB0}" srcOrd="0" destOrd="0" presId="urn:microsoft.com/office/officeart/2018/2/layout/IconLabelDescriptionList"/>
    <dgm:cxn modelId="{217560EE-6B6C-4FE5-B44D-51F1F8DD8315}" srcId="{B34C276D-2F37-41C4-ADF2-3400B9BA559C}" destId="{A9051755-A791-4178-96AA-03D08B0B5515}" srcOrd="0" destOrd="0" parTransId="{7A1C0214-2306-4B44-AA1D-F7CFB1118232}" sibTransId="{C8134C7F-1D95-4481-B10E-A9BD6F84200D}"/>
    <dgm:cxn modelId="{72AE8300-1CEB-49B4-AFBA-CC0923DC841D}" type="presParOf" srcId="{6D844D06-925E-4D4C-9F1A-2F35BFB08DD7}" destId="{5E040E1D-9E16-46F1-B7D3-54D7867CC26B}" srcOrd="0" destOrd="0" presId="urn:microsoft.com/office/officeart/2018/2/layout/IconLabelDescriptionList"/>
    <dgm:cxn modelId="{8140DA2E-9D2A-4228-B1D0-1958D705EABC}" type="presParOf" srcId="{5E040E1D-9E16-46F1-B7D3-54D7867CC26B}" destId="{A658BECE-7757-4DA4-BE8A-63B147365F92}" srcOrd="0" destOrd="0" presId="urn:microsoft.com/office/officeart/2018/2/layout/IconLabelDescriptionList"/>
    <dgm:cxn modelId="{D76FB72B-BC67-488F-BDD6-549CB7241082}" type="presParOf" srcId="{5E040E1D-9E16-46F1-B7D3-54D7867CC26B}" destId="{5F0F1E7C-316F-4738-BED7-2D11C6928715}" srcOrd="1" destOrd="0" presId="urn:microsoft.com/office/officeart/2018/2/layout/IconLabelDescriptionList"/>
    <dgm:cxn modelId="{FFA660E9-F5AB-4033-9673-EE5F1B2D1604}" type="presParOf" srcId="{5E040E1D-9E16-46F1-B7D3-54D7867CC26B}" destId="{D2C1B526-447F-4C94-94A8-64043A897763}" srcOrd="2" destOrd="0" presId="urn:microsoft.com/office/officeart/2018/2/layout/IconLabelDescriptionList"/>
    <dgm:cxn modelId="{CC1ADA6E-1EE7-4AFA-8B2C-C1290F6DDBFD}" type="presParOf" srcId="{5E040E1D-9E16-46F1-B7D3-54D7867CC26B}" destId="{5FA13261-B70F-41C2-9284-3F7E8DCAD779}" srcOrd="3" destOrd="0" presId="urn:microsoft.com/office/officeart/2018/2/layout/IconLabelDescriptionList"/>
    <dgm:cxn modelId="{EA8F5452-8121-44EB-A5B6-4F81593FD9FA}" type="presParOf" srcId="{5E040E1D-9E16-46F1-B7D3-54D7867CC26B}" destId="{48DA7C0C-E3E0-4749-AA81-46F036678F5A}" srcOrd="4" destOrd="0" presId="urn:microsoft.com/office/officeart/2018/2/layout/IconLabelDescriptionList"/>
    <dgm:cxn modelId="{64820607-428F-4711-BA0A-0DC29F5B63D2}" type="presParOf" srcId="{6D844D06-925E-4D4C-9F1A-2F35BFB08DD7}" destId="{4F24F216-6F13-47A8-A107-E42D7EF9E76F}" srcOrd="1" destOrd="0" presId="urn:microsoft.com/office/officeart/2018/2/layout/IconLabelDescriptionList"/>
    <dgm:cxn modelId="{39B7EF57-EB63-4367-8E60-07BE91B88345}" type="presParOf" srcId="{6D844D06-925E-4D4C-9F1A-2F35BFB08DD7}" destId="{657CE3A7-59CE-4F98-B3C7-0E7E9FF3C356}" srcOrd="2" destOrd="0" presId="urn:microsoft.com/office/officeart/2018/2/layout/IconLabelDescriptionList"/>
    <dgm:cxn modelId="{E8299C26-50E6-4B26-9FAB-32648175C07E}" type="presParOf" srcId="{657CE3A7-59CE-4F98-B3C7-0E7E9FF3C356}" destId="{7A28576B-58E1-4FAF-A4E5-31C66D4A2D9D}" srcOrd="0" destOrd="0" presId="urn:microsoft.com/office/officeart/2018/2/layout/IconLabelDescriptionList"/>
    <dgm:cxn modelId="{DA539A56-0B19-4362-B4F2-AB8B4B886098}" type="presParOf" srcId="{657CE3A7-59CE-4F98-B3C7-0E7E9FF3C356}" destId="{354B68A5-2252-4F94-A973-87B5A5DB45EE}" srcOrd="1" destOrd="0" presId="urn:microsoft.com/office/officeart/2018/2/layout/IconLabelDescriptionList"/>
    <dgm:cxn modelId="{A4578A13-38AD-46C6-973A-5CF42F72CCF8}" type="presParOf" srcId="{657CE3A7-59CE-4F98-B3C7-0E7E9FF3C356}" destId="{C7C30D15-5EFE-47CE-8C25-A00C871EE027}" srcOrd="2" destOrd="0" presId="urn:microsoft.com/office/officeart/2018/2/layout/IconLabelDescriptionList"/>
    <dgm:cxn modelId="{6052B445-B300-4027-B269-A5EA8CE3797E}" type="presParOf" srcId="{657CE3A7-59CE-4F98-B3C7-0E7E9FF3C356}" destId="{D87D53CE-3683-4EA1-A3E5-0404E8B634ED}" srcOrd="3" destOrd="0" presId="urn:microsoft.com/office/officeart/2018/2/layout/IconLabelDescriptionList"/>
    <dgm:cxn modelId="{EC6533E8-6000-4E56-9D2A-D41A3C3F26B1}" type="presParOf" srcId="{657CE3A7-59CE-4F98-B3C7-0E7E9FF3C356}" destId="{911A1F60-00AA-4073-925B-E5710E4D8E69}" srcOrd="4" destOrd="0" presId="urn:microsoft.com/office/officeart/2018/2/layout/IconLabelDescriptionList"/>
    <dgm:cxn modelId="{A046F3B6-C743-47DC-A9EB-EF23B093083D}" type="presParOf" srcId="{6D844D06-925E-4D4C-9F1A-2F35BFB08DD7}" destId="{9070FFE2-F446-4370-A4A4-4F20C8AD92A3}" srcOrd="3" destOrd="0" presId="urn:microsoft.com/office/officeart/2018/2/layout/IconLabelDescriptionList"/>
    <dgm:cxn modelId="{E5535F33-171E-41D7-AFF1-2C5340DD302D}" type="presParOf" srcId="{6D844D06-925E-4D4C-9F1A-2F35BFB08DD7}" destId="{19EE143E-709C-4680-BA27-521622DA4EDC}" srcOrd="4" destOrd="0" presId="urn:microsoft.com/office/officeart/2018/2/layout/IconLabelDescriptionList"/>
    <dgm:cxn modelId="{8A0FCA48-5DA5-47A6-8CB0-DEBFBF9A8B39}" type="presParOf" srcId="{19EE143E-709C-4680-BA27-521622DA4EDC}" destId="{9CFB48A4-6DD7-4137-B387-9DB48DCBEB6D}" srcOrd="0" destOrd="0" presId="urn:microsoft.com/office/officeart/2018/2/layout/IconLabelDescriptionList"/>
    <dgm:cxn modelId="{3E943D8D-CF03-4DAF-9FF3-E5B01F2550C1}" type="presParOf" srcId="{19EE143E-709C-4680-BA27-521622DA4EDC}" destId="{0894A960-9DED-4E82-97E1-E14CCD44F203}" srcOrd="1" destOrd="0" presId="urn:microsoft.com/office/officeart/2018/2/layout/IconLabelDescriptionList"/>
    <dgm:cxn modelId="{58C01278-2ED1-404F-9637-29BE46A40291}" type="presParOf" srcId="{19EE143E-709C-4680-BA27-521622DA4EDC}" destId="{A5C2F119-87D2-4E3C-94F9-D51018DB9FB0}" srcOrd="2" destOrd="0" presId="urn:microsoft.com/office/officeart/2018/2/layout/IconLabelDescriptionList"/>
    <dgm:cxn modelId="{4F107E45-7D0D-4AA9-AF93-A2211121B36F}" type="presParOf" srcId="{19EE143E-709C-4680-BA27-521622DA4EDC}" destId="{972A1352-809D-4AE6-BB3F-F5FE36AFFB13}" srcOrd="3" destOrd="0" presId="urn:microsoft.com/office/officeart/2018/2/layout/IconLabelDescriptionList"/>
    <dgm:cxn modelId="{63ED6810-6B6B-4239-92F8-4E4A62DF1A82}" type="presParOf" srcId="{19EE143E-709C-4680-BA27-521622DA4EDC}" destId="{5EE16037-4AEB-4D90-9067-0CF50B02CF1C}" srcOrd="4" destOrd="0" presId="urn:microsoft.com/office/officeart/2018/2/layout/IconLabelDescriptionList"/>
    <dgm:cxn modelId="{937D0E91-9B54-42F3-80C6-E1B1F8B226BC}" type="presParOf" srcId="{6D844D06-925E-4D4C-9F1A-2F35BFB08DD7}" destId="{B62D23DB-510C-47E8-90A2-7CA8D601A351}" srcOrd="5" destOrd="0" presId="urn:microsoft.com/office/officeart/2018/2/layout/IconLabelDescriptionList"/>
    <dgm:cxn modelId="{F314F24D-6FCB-492A-94A6-DA9A0DEAE9AC}" type="presParOf" srcId="{6D844D06-925E-4D4C-9F1A-2F35BFB08DD7}" destId="{D285292A-4F91-488F-AEDF-FB87962B641C}" srcOrd="6" destOrd="0" presId="urn:microsoft.com/office/officeart/2018/2/layout/IconLabelDescriptionList"/>
    <dgm:cxn modelId="{81E8EE45-EED7-4DF2-A6AC-4FE463062733}" type="presParOf" srcId="{D285292A-4F91-488F-AEDF-FB87962B641C}" destId="{0FF9F075-B567-47C0-B12D-816021F468B0}" srcOrd="0" destOrd="0" presId="urn:microsoft.com/office/officeart/2018/2/layout/IconLabelDescriptionList"/>
    <dgm:cxn modelId="{2209BE81-D1A5-4CFE-B88B-F780E50ED8F6}" type="presParOf" srcId="{D285292A-4F91-488F-AEDF-FB87962B641C}" destId="{14B44921-52F5-4BF8-BF59-AF67B2C2740D}" srcOrd="1" destOrd="0" presId="urn:microsoft.com/office/officeart/2018/2/layout/IconLabelDescriptionList"/>
    <dgm:cxn modelId="{83E60464-2C2D-41D8-A6E9-6453013B7260}" type="presParOf" srcId="{D285292A-4F91-488F-AEDF-FB87962B641C}" destId="{09C14A7C-65DE-49EF-B7EA-C3476418ED7D}" srcOrd="2" destOrd="0" presId="urn:microsoft.com/office/officeart/2018/2/layout/IconLabelDescriptionList"/>
    <dgm:cxn modelId="{4970644F-624D-4906-998E-664F61D84429}" type="presParOf" srcId="{D285292A-4F91-488F-AEDF-FB87962B641C}" destId="{7D216116-7FAB-4A30-A154-F1BA4109825A}" srcOrd="3" destOrd="0" presId="urn:microsoft.com/office/officeart/2018/2/layout/IconLabelDescriptionList"/>
    <dgm:cxn modelId="{6A241F23-9D5F-4C57-B9CB-2F134B8D7EAE}" type="presParOf" srcId="{D285292A-4F91-488F-AEDF-FB87962B641C}" destId="{479658F7-9E7F-4644-AF14-6B566A1AED9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F0A04-9A28-4F32-8751-E41554314C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92EA5F-A84A-48A7-BB09-3CF9B62B6F7A}">
      <dgm:prSet/>
      <dgm:spPr/>
      <dgm:t>
        <a:bodyPr/>
        <a:lstStyle/>
        <a:p>
          <a:r>
            <a:rPr lang="en-US"/>
            <a:t>Define Marketing Research</a:t>
          </a:r>
        </a:p>
      </dgm:t>
    </dgm:pt>
    <dgm:pt modelId="{EB595D36-5A7B-4D8B-83A9-0F258B8B70FC}" type="parTrans" cxnId="{0477884F-774F-4A65-864E-A6CEF982975D}">
      <dgm:prSet/>
      <dgm:spPr/>
      <dgm:t>
        <a:bodyPr/>
        <a:lstStyle/>
        <a:p>
          <a:endParaRPr lang="en-US"/>
        </a:p>
      </dgm:t>
    </dgm:pt>
    <dgm:pt modelId="{03BE0113-A70D-4786-A863-236581E732FA}" type="sibTrans" cxnId="{0477884F-774F-4A65-864E-A6CEF982975D}">
      <dgm:prSet/>
      <dgm:spPr/>
      <dgm:t>
        <a:bodyPr/>
        <a:lstStyle/>
        <a:p>
          <a:endParaRPr lang="en-US"/>
        </a:p>
      </dgm:t>
    </dgm:pt>
    <dgm:pt modelId="{45EDFAF3-744B-4681-A103-EA0EA210F09C}">
      <dgm:prSet/>
      <dgm:spPr/>
      <dgm:t>
        <a:bodyPr/>
        <a:lstStyle/>
        <a:p>
          <a:r>
            <a:rPr lang="en-US"/>
            <a:t>Purpose of Marketing Research</a:t>
          </a:r>
        </a:p>
      </dgm:t>
    </dgm:pt>
    <dgm:pt modelId="{CE0B189C-5AA7-45C9-B565-01BC1CB21196}" type="parTrans" cxnId="{9B0BB1C1-74C7-4390-9163-26DC00930A74}">
      <dgm:prSet/>
      <dgm:spPr/>
      <dgm:t>
        <a:bodyPr/>
        <a:lstStyle/>
        <a:p>
          <a:endParaRPr lang="en-US"/>
        </a:p>
      </dgm:t>
    </dgm:pt>
    <dgm:pt modelId="{4717D150-F204-491F-A6E3-19FACED10911}" type="sibTrans" cxnId="{9B0BB1C1-74C7-4390-9163-26DC00930A74}">
      <dgm:prSet/>
      <dgm:spPr/>
      <dgm:t>
        <a:bodyPr/>
        <a:lstStyle/>
        <a:p>
          <a:endParaRPr lang="en-US"/>
        </a:p>
      </dgm:t>
    </dgm:pt>
    <dgm:pt modelId="{D534D49C-ACD3-4E41-8B2F-81CCEC4C9E92}">
      <dgm:prSet/>
      <dgm:spPr/>
      <dgm:t>
        <a:bodyPr/>
        <a:lstStyle/>
        <a:p>
          <a:r>
            <a:rPr lang="en-US"/>
            <a:t>Marketing Research Problems </a:t>
          </a:r>
        </a:p>
      </dgm:t>
    </dgm:pt>
    <dgm:pt modelId="{0168603E-4208-4BD5-8438-682B04C0EA4C}" type="parTrans" cxnId="{6A808BBB-139C-4229-841B-800F94B8ECFA}">
      <dgm:prSet/>
      <dgm:spPr/>
      <dgm:t>
        <a:bodyPr/>
        <a:lstStyle/>
        <a:p>
          <a:endParaRPr lang="en-US"/>
        </a:p>
      </dgm:t>
    </dgm:pt>
    <dgm:pt modelId="{62F9370B-0A36-4C40-9C5C-025206F07B03}" type="sibTrans" cxnId="{6A808BBB-139C-4229-841B-800F94B8ECFA}">
      <dgm:prSet/>
      <dgm:spPr/>
      <dgm:t>
        <a:bodyPr/>
        <a:lstStyle/>
        <a:p>
          <a:endParaRPr lang="en-US"/>
        </a:p>
      </dgm:t>
    </dgm:pt>
    <dgm:pt modelId="{57E26AD5-53D0-46ED-89B6-851131947CC2}">
      <dgm:prSet/>
      <dgm:spPr/>
      <dgm:t>
        <a:bodyPr/>
        <a:lstStyle/>
        <a:p>
          <a:r>
            <a:rPr lang="en-US"/>
            <a:t>Function of Marketing Research </a:t>
          </a:r>
        </a:p>
      </dgm:t>
    </dgm:pt>
    <dgm:pt modelId="{EBBD656E-F028-4A38-8CA2-F31BE440941C}" type="parTrans" cxnId="{2B1CCA98-17C6-4B51-94E4-89942558D19D}">
      <dgm:prSet/>
      <dgm:spPr/>
      <dgm:t>
        <a:bodyPr/>
        <a:lstStyle/>
        <a:p>
          <a:endParaRPr lang="en-US"/>
        </a:p>
      </dgm:t>
    </dgm:pt>
    <dgm:pt modelId="{5B256EFD-D5CB-4EED-B63F-E9020C3A6986}" type="sibTrans" cxnId="{2B1CCA98-17C6-4B51-94E4-89942558D19D}">
      <dgm:prSet/>
      <dgm:spPr/>
      <dgm:t>
        <a:bodyPr/>
        <a:lstStyle/>
        <a:p>
          <a:endParaRPr lang="en-US"/>
        </a:p>
      </dgm:t>
    </dgm:pt>
    <dgm:pt modelId="{280FA6E3-52D2-4B40-AD0C-D4B7820F587D}">
      <dgm:prSet/>
      <dgm:spPr/>
      <dgm:t>
        <a:bodyPr/>
        <a:lstStyle/>
        <a:p>
          <a:r>
            <a:rPr lang="en-US"/>
            <a:t>Marketing Information System</a:t>
          </a:r>
        </a:p>
      </dgm:t>
    </dgm:pt>
    <dgm:pt modelId="{9BF06BA5-B201-4E9A-A1F5-BA7B553F3A76}" type="parTrans" cxnId="{EA5D1147-A778-4E16-BE11-850B029A721D}">
      <dgm:prSet/>
      <dgm:spPr/>
      <dgm:t>
        <a:bodyPr/>
        <a:lstStyle/>
        <a:p>
          <a:endParaRPr lang="en-US"/>
        </a:p>
      </dgm:t>
    </dgm:pt>
    <dgm:pt modelId="{6C7EA74D-F91B-4842-BDCE-5DCFDBFCDB83}" type="sibTrans" cxnId="{EA5D1147-A778-4E16-BE11-850B029A721D}">
      <dgm:prSet/>
      <dgm:spPr/>
      <dgm:t>
        <a:bodyPr/>
        <a:lstStyle/>
        <a:p>
          <a:endParaRPr lang="en-US"/>
        </a:p>
      </dgm:t>
    </dgm:pt>
    <dgm:pt modelId="{C7D2085E-5621-46DC-BBBA-78ED1EC961FF}" type="pres">
      <dgm:prSet presAssocID="{B4FF0A04-9A28-4F32-8751-E41554314CB8}" presName="linear" presStyleCnt="0">
        <dgm:presLayoutVars>
          <dgm:animLvl val="lvl"/>
          <dgm:resizeHandles val="exact"/>
        </dgm:presLayoutVars>
      </dgm:prSet>
      <dgm:spPr/>
    </dgm:pt>
    <dgm:pt modelId="{E1F0D3F6-3982-4F0D-A5CC-4D0ADCE6B9AC}" type="pres">
      <dgm:prSet presAssocID="{4292EA5F-A84A-48A7-BB09-3CF9B62B6F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FF9843-A95F-45F6-B685-4CDC5167D972}" type="pres">
      <dgm:prSet presAssocID="{03BE0113-A70D-4786-A863-236581E732FA}" presName="spacer" presStyleCnt="0"/>
      <dgm:spPr/>
    </dgm:pt>
    <dgm:pt modelId="{4D90892F-958A-4373-871A-F1D5B87C314A}" type="pres">
      <dgm:prSet presAssocID="{45EDFAF3-744B-4681-A103-EA0EA210F09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2A90FC-C6A1-4D0B-86BA-EEB8F06C4460}" type="pres">
      <dgm:prSet presAssocID="{4717D150-F204-491F-A6E3-19FACED10911}" presName="spacer" presStyleCnt="0"/>
      <dgm:spPr/>
    </dgm:pt>
    <dgm:pt modelId="{DD232647-BC73-4107-B61B-A749F1541DD7}" type="pres">
      <dgm:prSet presAssocID="{D534D49C-ACD3-4E41-8B2F-81CCEC4C9E9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F2A0B3-0CA4-40D1-A544-93B54FD89016}" type="pres">
      <dgm:prSet presAssocID="{62F9370B-0A36-4C40-9C5C-025206F07B03}" presName="spacer" presStyleCnt="0"/>
      <dgm:spPr/>
    </dgm:pt>
    <dgm:pt modelId="{A50011DD-3C55-48D5-92EC-D1777D2415A8}" type="pres">
      <dgm:prSet presAssocID="{57E26AD5-53D0-46ED-89B6-851131947C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0218A8-E857-41F6-A856-7AF7EAFD6961}" type="pres">
      <dgm:prSet presAssocID="{5B256EFD-D5CB-4EED-B63F-E9020C3A6986}" presName="spacer" presStyleCnt="0"/>
      <dgm:spPr/>
    </dgm:pt>
    <dgm:pt modelId="{7F677DCB-70AA-4A2D-A928-2622FD8C7E32}" type="pres">
      <dgm:prSet presAssocID="{280FA6E3-52D2-4B40-AD0C-D4B7820F58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E7BAB27-E07B-4D99-8FAE-258D5759A94C}" type="presOf" srcId="{4292EA5F-A84A-48A7-BB09-3CF9B62B6F7A}" destId="{E1F0D3F6-3982-4F0D-A5CC-4D0ADCE6B9AC}" srcOrd="0" destOrd="0" presId="urn:microsoft.com/office/officeart/2005/8/layout/vList2"/>
    <dgm:cxn modelId="{EA5D1147-A778-4E16-BE11-850B029A721D}" srcId="{B4FF0A04-9A28-4F32-8751-E41554314CB8}" destId="{280FA6E3-52D2-4B40-AD0C-D4B7820F587D}" srcOrd="4" destOrd="0" parTransId="{9BF06BA5-B201-4E9A-A1F5-BA7B553F3A76}" sibTransId="{6C7EA74D-F91B-4842-BDCE-5DCFDBFCDB83}"/>
    <dgm:cxn modelId="{50F1A549-4CC1-4834-AE67-A3F03D8A8023}" type="presOf" srcId="{B4FF0A04-9A28-4F32-8751-E41554314CB8}" destId="{C7D2085E-5621-46DC-BBBA-78ED1EC961FF}" srcOrd="0" destOrd="0" presId="urn:microsoft.com/office/officeart/2005/8/layout/vList2"/>
    <dgm:cxn modelId="{0477884F-774F-4A65-864E-A6CEF982975D}" srcId="{B4FF0A04-9A28-4F32-8751-E41554314CB8}" destId="{4292EA5F-A84A-48A7-BB09-3CF9B62B6F7A}" srcOrd="0" destOrd="0" parTransId="{EB595D36-5A7B-4D8B-83A9-0F258B8B70FC}" sibTransId="{03BE0113-A70D-4786-A863-236581E732FA}"/>
    <dgm:cxn modelId="{2B1CCA98-17C6-4B51-94E4-89942558D19D}" srcId="{B4FF0A04-9A28-4F32-8751-E41554314CB8}" destId="{57E26AD5-53D0-46ED-89B6-851131947CC2}" srcOrd="3" destOrd="0" parTransId="{EBBD656E-F028-4A38-8CA2-F31BE440941C}" sibTransId="{5B256EFD-D5CB-4EED-B63F-E9020C3A6986}"/>
    <dgm:cxn modelId="{8294EBA4-6994-4A84-9388-F81FAB13C88A}" type="presOf" srcId="{280FA6E3-52D2-4B40-AD0C-D4B7820F587D}" destId="{7F677DCB-70AA-4A2D-A928-2622FD8C7E32}" srcOrd="0" destOrd="0" presId="urn:microsoft.com/office/officeart/2005/8/layout/vList2"/>
    <dgm:cxn modelId="{B91851A6-FEF6-498B-AE04-CB1D664479DD}" type="presOf" srcId="{45EDFAF3-744B-4681-A103-EA0EA210F09C}" destId="{4D90892F-958A-4373-871A-F1D5B87C314A}" srcOrd="0" destOrd="0" presId="urn:microsoft.com/office/officeart/2005/8/layout/vList2"/>
    <dgm:cxn modelId="{6A808BBB-139C-4229-841B-800F94B8ECFA}" srcId="{B4FF0A04-9A28-4F32-8751-E41554314CB8}" destId="{D534D49C-ACD3-4E41-8B2F-81CCEC4C9E92}" srcOrd="2" destOrd="0" parTransId="{0168603E-4208-4BD5-8438-682B04C0EA4C}" sibTransId="{62F9370B-0A36-4C40-9C5C-025206F07B03}"/>
    <dgm:cxn modelId="{9B0BB1C1-74C7-4390-9163-26DC00930A74}" srcId="{B4FF0A04-9A28-4F32-8751-E41554314CB8}" destId="{45EDFAF3-744B-4681-A103-EA0EA210F09C}" srcOrd="1" destOrd="0" parTransId="{CE0B189C-5AA7-45C9-B565-01BC1CB21196}" sibTransId="{4717D150-F204-491F-A6E3-19FACED10911}"/>
    <dgm:cxn modelId="{9D59C3E0-704D-43D3-AD2A-E3880A86EFA2}" type="presOf" srcId="{D534D49C-ACD3-4E41-8B2F-81CCEC4C9E92}" destId="{DD232647-BC73-4107-B61B-A749F1541DD7}" srcOrd="0" destOrd="0" presId="urn:microsoft.com/office/officeart/2005/8/layout/vList2"/>
    <dgm:cxn modelId="{2CB06BEC-ABF5-43CC-BFD0-AFFFBD23EC83}" type="presOf" srcId="{57E26AD5-53D0-46ED-89B6-851131947CC2}" destId="{A50011DD-3C55-48D5-92EC-D1777D2415A8}" srcOrd="0" destOrd="0" presId="urn:microsoft.com/office/officeart/2005/8/layout/vList2"/>
    <dgm:cxn modelId="{A1B3F4F7-B384-47DB-9378-0A9488A74C74}" type="presParOf" srcId="{C7D2085E-5621-46DC-BBBA-78ED1EC961FF}" destId="{E1F0D3F6-3982-4F0D-A5CC-4D0ADCE6B9AC}" srcOrd="0" destOrd="0" presId="urn:microsoft.com/office/officeart/2005/8/layout/vList2"/>
    <dgm:cxn modelId="{DC979824-3DCF-490F-B06F-C95B23CC754C}" type="presParOf" srcId="{C7D2085E-5621-46DC-BBBA-78ED1EC961FF}" destId="{FFFF9843-A95F-45F6-B685-4CDC5167D972}" srcOrd="1" destOrd="0" presId="urn:microsoft.com/office/officeart/2005/8/layout/vList2"/>
    <dgm:cxn modelId="{5EC84EF7-5470-4E07-B306-28EEA0ACF8B0}" type="presParOf" srcId="{C7D2085E-5621-46DC-BBBA-78ED1EC961FF}" destId="{4D90892F-958A-4373-871A-F1D5B87C314A}" srcOrd="2" destOrd="0" presId="urn:microsoft.com/office/officeart/2005/8/layout/vList2"/>
    <dgm:cxn modelId="{6E48B981-1866-4CBE-9801-19702FF4E808}" type="presParOf" srcId="{C7D2085E-5621-46DC-BBBA-78ED1EC961FF}" destId="{B92A90FC-C6A1-4D0B-86BA-EEB8F06C4460}" srcOrd="3" destOrd="0" presId="urn:microsoft.com/office/officeart/2005/8/layout/vList2"/>
    <dgm:cxn modelId="{5777DF43-0687-4440-8E78-59B3F522BD09}" type="presParOf" srcId="{C7D2085E-5621-46DC-BBBA-78ED1EC961FF}" destId="{DD232647-BC73-4107-B61B-A749F1541DD7}" srcOrd="4" destOrd="0" presId="urn:microsoft.com/office/officeart/2005/8/layout/vList2"/>
    <dgm:cxn modelId="{161F63E3-253A-41DE-BF5E-60F22C90E219}" type="presParOf" srcId="{C7D2085E-5621-46DC-BBBA-78ED1EC961FF}" destId="{1AF2A0B3-0CA4-40D1-A544-93B54FD89016}" srcOrd="5" destOrd="0" presId="urn:microsoft.com/office/officeart/2005/8/layout/vList2"/>
    <dgm:cxn modelId="{C6106318-AA93-41D4-9076-672810F0435B}" type="presParOf" srcId="{C7D2085E-5621-46DC-BBBA-78ED1EC961FF}" destId="{A50011DD-3C55-48D5-92EC-D1777D2415A8}" srcOrd="6" destOrd="0" presId="urn:microsoft.com/office/officeart/2005/8/layout/vList2"/>
    <dgm:cxn modelId="{8F1D3BD4-35DE-438A-A2B2-6CD37305AC7E}" type="presParOf" srcId="{C7D2085E-5621-46DC-BBBA-78ED1EC961FF}" destId="{9F0218A8-E857-41F6-A856-7AF7EAFD6961}" srcOrd="7" destOrd="0" presId="urn:microsoft.com/office/officeart/2005/8/layout/vList2"/>
    <dgm:cxn modelId="{29F8064B-E520-4F20-B904-06F65D60F8B6}" type="presParOf" srcId="{C7D2085E-5621-46DC-BBBA-78ED1EC961FF}" destId="{7F677DCB-70AA-4A2D-A928-2622FD8C7E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0FE3E-A0A8-4286-9778-D8747BF1EE16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6236E4-8553-4F28-B337-C67192F6DE35}">
      <dgm:prSet/>
      <dgm:spPr/>
      <dgm:t>
        <a:bodyPr/>
        <a:lstStyle/>
        <a:p>
          <a:r>
            <a:rPr lang="en-US"/>
            <a:t>Step 1: Establish Need </a:t>
          </a:r>
        </a:p>
      </dgm:t>
    </dgm:pt>
    <dgm:pt modelId="{B576454D-737A-442B-891B-AD254B472130}" type="parTrans" cxnId="{18B147BF-48B6-442B-B238-17AB84733A33}">
      <dgm:prSet/>
      <dgm:spPr/>
      <dgm:t>
        <a:bodyPr/>
        <a:lstStyle/>
        <a:p>
          <a:endParaRPr lang="en-US"/>
        </a:p>
      </dgm:t>
    </dgm:pt>
    <dgm:pt modelId="{C3269D3C-CDBE-444C-952E-A1DC850F4768}" type="sibTrans" cxnId="{18B147BF-48B6-442B-B238-17AB84733A33}">
      <dgm:prSet/>
      <dgm:spPr/>
      <dgm:t>
        <a:bodyPr/>
        <a:lstStyle/>
        <a:p>
          <a:endParaRPr lang="en-US"/>
        </a:p>
      </dgm:t>
    </dgm:pt>
    <dgm:pt modelId="{E27659A8-B148-43D5-8ECB-D32897B60CB4}">
      <dgm:prSet/>
      <dgm:spPr/>
      <dgm:t>
        <a:bodyPr/>
        <a:lstStyle/>
        <a:p>
          <a:r>
            <a:rPr lang="en-US"/>
            <a:t>Step 2: Define a Problem </a:t>
          </a:r>
        </a:p>
      </dgm:t>
    </dgm:pt>
    <dgm:pt modelId="{932C0EDC-4436-4D96-9C26-B0839CBA91E1}" type="parTrans" cxnId="{11C64C08-09D9-4EA3-9909-0E04D4C2A0BA}">
      <dgm:prSet/>
      <dgm:spPr/>
      <dgm:t>
        <a:bodyPr/>
        <a:lstStyle/>
        <a:p>
          <a:endParaRPr lang="en-US"/>
        </a:p>
      </dgm:t>
    </dgm:pt>
    <dgm:pt modelId="{20B4E16F-9C60-4C57-9F1E-A6C2A0CB3BE2}" type="sibTrans" cxnId="{11C64C08-09D9-4EA3-9909-0E04D4C2A0BA}">
      <dgm:prSet/>
      <dgm:spPr/>
      <dgm:t>
        <a:bodyPr/>
        <a:lstStyle/>
        <a:p>
          <a:endParaRPr lang="en-US"/>
        </a:p>
      </dgm:t>
    </dgm:pt>
    <dgm:pt modelId="{4A0D8F5C-F0CC-47B9-BC0A-CFAAA44D735D}">
      <dgm:prSet/>
      <dgm:spPr/>
      <dgm:t>
        <a:bodyPr/>
        <a:lstStyle/>
        <a:p>
          <a:r>
            <a:rPr lang="en-US"/>
            <a:t>Step 3: Research Objectives</a:t>
          </a:r>
        </a:p>
      </dgm:t>
    </dgm:pt>
    <dgm:pt modelId="{6BC12AA7-EBAE-4710-9A92-594DB199F3B6}" type="parTrans" cxnId="{2712B84C-1707-4CA9-85EF-572DE7D11EBD}">
      <dgm:prSet/>
      <dgm:spPr/>
      <dgm:t>
        <a:bodyPr/>
        <a:lstStyle/>
        <a:p>
          <a:endParaRPr lang="en-US"/>
        </a:p>
      </dgm:t>
    </dgm:pt>
    <dgm:pt modelId="{61D38674-C2CE-466F-AA1F-43F621853408}" type="sibTrans" cxnId="{2712B84C-1707-4CA9-85EF-572DE7D11EBD}">
      <dgm:prSet/>
      <dgm:spPr/>
      <dgm:t>
        <a:bodyPr/>
        <a:lstStyle/>
        <a:p>
          <a:endParaRPr lang="en-US"/>
        </a:p>
      </dgm:t>
    </dgm:pt>
    <dgm:pt modelId="{53868ED8-141F-4A30-A6C2-862D27602D59}">
      <dgm:prSet/>
      <dgm:spPr/>
      <dgm:t>
        <a:bodyPr/>
        <a:lstStyle/>
        <a:p>
          <a:r>
            <a:rPr lang="en-US"/>
            <a:t>Step 4: Determine Design </a:t>
          </a:r>
        </a:p>
      </dgm:t>
    </dgm:pt>
    <dgm:pt modelId="{C0D32AF8-B6D1-4529-8696-F0816C9A4849}" type="parTrans" cxnId="{FDA862FA-926B-4965-BDA9-4AEA7FF23DB2}">
      <dgm:prSet/>
      <dgm:spPr/>
      <dgm:t>
        <a:bodyPr/>
        <a:lstStyle/>
        <a:p>
          <a:endParaRPr lang="en-US"/>
        </a:p>
      </dgm:t>
    </dgm:pt>
    <dgm:pt modelId="{2862B4E1-C76A-4C32-897D-2B6F9D22BE31}" type="sibTrans" cxnId="{FDA862FA-926B-4965-BDA9-4AEA7FF23DB2}">
      <dgm:prSet/>
      <dgm:spPr/>
      <dgm:t>
        <a:bodyPr/>
        <a:lstStyle/>
        <a:p>
          <a:endParaRPr lang="en-US"/>
        </a:p>
      </dgm:t>
    </dgm:pt>
    <dgm:pt modelId="{03DB83DA-1CEE-4BB6-8513-5F49B3D96B8F}">
      <dgm:prSet/>
      <dgm:spPr/>
      <dgm:t>
        <a:bodyPr/>
        <a:lstStyle/>
        <a:p>
          <a:r>
            <a:rPr lang="en-US"/>
            <a:t>Step 5: Identify Information Sources </a:t>
          </a:r>
        </a:p>
      </dgm:t>
    </dgm:pt>
    <dgm:pt modelId="{14010F9B-A460-4FE6-A384-B4E64938569F}" type="parTrans" cxnId="{4DB419F5-6D5C-46E7-9308-B26A91FC78E2}">
      <dgm:prSet/>
      <dgm:spPr/>
      <dgm:t>
        <a:bodyPr/>
        <a:lstStyle/>
        <a:p>
          <a:endParaRPr lang="en-US"/>
        </a:p>
      </dgm:t>
    </dgm:pt>
    <dgm:pt modelId="{6C72F123-19A6-457C-B21E-D6D01C4710F0}" type="sibTrans" cxnId="{4DB419F5-6D5C-46E7-9308-B26A91FC78E2}">
      <dgm:prSet/>
      <dgm:spPr/>
      <dgm:t>
        <a:bodyPr/>
        <a:lstStyle/>
        <a:p>
          <a:endParaRPr lang="en-US"/>
        </a:p>
      </dgm:t>
    </dgm:pt>
    <dgm:pt modelId="{D7C384FE-D812-46DF-98A4-6B9EDBDDA1D3}">
      <dgm:prSet/>
      <dgm:spPr/>
      <dgm:t>
        <a:bodyPr/>
        <a:lstStyle/>
        <a:p>
          <a:r>
            <a:rPr lang="en-US"/>
            <a:t>Step 6: Decide Data Collection Method </a:t>
          </a:r>
        </a:p>
      </dgm:t>
    </dgm:pt>
    <dgm:pt modelId="{152FDDEA-EE31-4E47-B9F8-8F0853226E8A}" type="parTrans" cxnId="{6D20DDA1-B2E4-4EFE-BCD5-E82DE9A9BE55}">
      <dgm:prSet/>
      <dgm:spPr/>
      <dgm:t>
        <a:bodyPr/>
        <a:lstStyle/>
        <a:p>
          <a:endParaRPr lang="en-US"/>
        </a:p>
      </dgm:t>
    </dgm:pt>
    <dgm:pt modelId="{DB67AA42-6E4B-40F4-A7C6-0C0D129079B0}" type="sibTrans" cxnId="{6D20DDA1-B2E4-4EFE-BCD5-E82DE9A9BE55}">
      <dgm:prSet/>
      <dgm:spPr/>
      <dgm:t>
        <a:bodyPr/>
        <a:lstStyle/>
        <a:p>
          <a:endParaRPr lang="en-US"/>
        </a:p>
      </dgm:t>
    </dgm:pt>
    <dgm:pt modelId="{284EDBFF-0925-42AC-BE8D-CE421D354AE7}">
      <dgm:prSet/>
      <dgm:spPr/>
      <dgm:t>
        <a:bodyPr/>
        <a:lstStyle/>
        <a:p>
          <a:r>
            <a:rPr lang="en-US"/>
            <a:t>Step 7: Design Questionnaire </a:t>
          </a:r>
        </a:p>
      </dgm:t>
    </dgm:pt>
    <dgm:pt modelId="{521BCC2D-C7E2-415E-B470-B5284F53A8C2}" type="parTrans" cxnId="{B6876229-C5E0-42F8-9CDE-A32710B57B5B}">
      <dgm:prSet/>
      <dgm:spPr/>
      <dgm:t>
        <a:bodyPr/>
        <a:lstStyle/>
        <a:p>
          <a:endParaRPr lang="en-US"/>
        </a:p>
      </dgm:t>
    </dgm:pt>
    <dgm:pt modelId="{4E1EB446-EC00-4C6A-9081-1DE8EEAC81A1}" type="sibTrans" cxnId="{B6876229-C5E0-42F8-9CDE-A32710B57B5B}">
      <dgm:prSet/>
      <dgm:spPr/>
      <dgm:t>
        <a:bodyPr/>
        <a:lstStyle/>
        <a:p>
          <a:endParaRPr lang="en-US"/>
        </a:p>
      </dgm:t>
    </dgm:pt>
    <dgm:pt modelId="{C177527E-3F73-4480-BD46-10C01E95D4D6}">
      <dgm:prSet/>
      <dgm:spPr/>
      <dgm:t>
        <a:bodyPr/>
        <a:lstStyle/>
        <a:p>
          <a:r>
            <a:rPr lang="en-US"/>
            <a:t>Step 8: Determine Sample Plan and Size </a:t>
          </a:r>
        </a:p>
      </dgm:t>
    </dgm:pt>
    <dgm:pt modelId="{400B6B2B-8BB9-442C-931C-7004DF444BC2}" type="parTrans" cxnId="{E3A482A9-B2BA-4A36-833D-7D07C7CA9A46}">
      <dgm:prSet/>
      <dgm:spPr/>
      <dgm:t>
        <a:bodyPr/>
        <a:lstStyle/>
        <a:p>
          <a:endParaRPr lang="en-US"/>
        </a:p>
      </dgm:t>
    </dgm:pt>
    <dgm:pt modelId="{2575B40F-DD29-4E99-A131-446B766EDC87}" type="sibTrans" cxnId="{E3A482A9-B2BA-4A36-833D-7D07C7CA9A46}">
      <dgm:prSet/>
      <dgm:spPr/>
      <dgm:t>
        <a:bodyPr/>
        <a:lstStyle/>
        <a:p>
          <a:endParaRPr lang="en-US"/>
        </a:p>
      </dgm:t>
    </dgm:pt>
    <dgm:pt modelId="{155EC74B-AC5F-401F-B913-4299AFC5CC18}">
      <dgm:prSet/>
      <dgm:spPr/>
      <dgm:t>
        <a:bodyPr/>
        <a:lstStyle/>
        <a:p>
          <a:r>
            <a:rPr lang="en-US"/>
            <a:t>Step 9: Collect Data</a:t>
          </a:r>
        </a:p>
      </dgm:t>
    </dgm:pt>
    <dgm:pt modelId="{1B629D91-6BAA-46B7-B86D-B4039E3E938D}" type="parTrans" cxnId="{F676F90B-293C-459D-929A-5DA2C7358EA9}">
      <dgm:prSet/>
      <dgm:spPr/>
      <dgm:t>
        <a:bodyPr/>
        <a:lstStyle/>
        <a:p>
          <a:endParaRPr lang="en-US"/>
        </a:p>
      </dgm:t>
    </dgm:pt>
    <dgm:pt modelId="{36AD262E-97E6-437D-AD77-952463A15516}" type="sibTrans" cxnId="{F676F90B-293C-459D-929A-5DA2C7358EA9}">
      <dgm:prSet/>
      <dgm:spPr/>
      <dgm:t>
        <a:bodyPr/>
        <a:lstStyle/>
        <a:p>
          <a:endParaRPr lang="en-US"/>
        </a:p>
      </dgm:t>
    </dgm:pt>
    <dgm:pt modelId="{1A82421A-A43A-49A8-95D9-57FD0B519149}">
      <dgm:prSet/>
      <dgm:spPr/>
      <dgm:t>
        <a:bodyPr/>
        <a:lstStyle/>
        <a:p>
          <a:r>
            <a:rPr lang="en-US"/>
            <a:t>Step 10: Analyze Data</a:t>
          </a:r>
        </a:p>
      </dgm:t>
    </dgm:pt>
    <dgm:pt modelId="{214F6B41-B0F3-47DC-AFDD-03FD5AF8A7C4}" type="parTrans" cxnId="{73E07B65-1E33-468B-8339-AADEC8BD7016}">
      <dgm:prSet/>
      <dgm:spPr/>
      <dgm:t>
        <a:bodyPr/>
        <a:lstStyle/>
        <a:p>
          <a:endParaRPr lang="en-US"/>
        </a:p>
      </dgm:t>
    </dgm:pt>
    <dgm:pt modelId="{E902E1AD-EEEC-4B6B-84CF-E9A8617CA655}" type="sibTrans" cxnId="{73E07B65-1E33-468B-8339-AADEC8BD7016}">
      <dgm:prSet/>
      <dgm:spPr/>
      <dgm:t>
        <a:bodyPr/>
        <a:lstStyle/>
        <a:p>
          <a:endParaRPr lang="en-US"/>
        </a:p>
      </dgm:t>
    </dgm:pt>
    <dgm:pt modelId="{82173EA4-F5C1-4F3F-8255-0E9E0D16FA9A}">
      <dgm:prSet/>
      <dgm:spPr/>
      <dgm:t>
        <a:bodyPr/>
        <a:lstStyle/>
        <a:p>
          <a:r>
            <a:rPr lang="en-US"/>
            <a:t>Step 11: Write and Present Report</a:t>
          </a:r>
        </a:p>
      </dgm:t>
    </dgm:pt>
    <dgm:pt modelId="{DA7AD63D-3B74-4907-A9A7-9F7DD7950370}" type="parTrans" cxnId="{1875593E-94E3-447A-8831-8262BECB51BB}">
      <dgm:prSet/>
      <dgm:spPr/>
      <dgm:t>
        <a:bodyPr/>
        <a:lstStyle/>
        <a:p>
          <a:endParaRPr lang="en-US"/>
        </a:p>
      </dgm:t>
    </dgm:pt>
    <dgm:pt modelId="{0F5E5680-B07B-41B1-9676-9D7B31E64DB5}" type="sibTrans" cxnId="{1875593E-94E3-447A-8831-8262BECB51BB}">
      <dgm:prSet/>
      <dgm:spPr/>
      <dgm:t>
        <a:bodyPr/>
        <a:lstStyle/>
        <a:p>
          <a:endParaRPr lang="en-US"/>
        </a:p>
      </dgm:t>
    </dgm:pt>
    <dgm:pt modelId="{CEADD25B-625C-40B0-BB7A-42DF8219AC27}" type="pres">
      <dgm:prSet presAssocID="{E360FE3E-A0A8-4286-9778-D8747BF1EE16}" presName="Name0" presStyleCnt="0">
        <dgm:presLayoutVars>
          <dgm:dir/>
          <dgm:resizeHandles val="exact"/>
        </dgm:presLayoutVars>
      </dgm:prSet>
      <dgm:spPr/>
    </dgm:pt>
    <dgm:pt modelId="{BB982FC9-D537-4334-A8E4-5528BBDBB213}" type="pres">
      <dgm:prSet presAssocID="{256236E4-8553-4F28-B337-C67192F6DE35}" presName="node" presStyleLbl="node1" presStyleIdx="0" presStyleCnt="11">
        <dgm:presLayoutVars>
          <dgm:bulletEnabled val="1"/>
        </dgm:presLayoutVars>
      </dgm:prSet>
      <dgm:spPr/>
    </dgm:pt>
    <dgm:pt modelId="{78CED64E-1F36-437F-9CB0-53F07AE341F6}" type="pres">
      <dgm:prSet presAssocID="{C3269D3C-CDBE-444C-952E-A1DC850F4768}" presName="sibTrans" presStyleLbl="sibTrans1D1" presStyleIdx="0" presStyleCnt="10"/>
      <dgm:spPr/>
    </dgm:pt>
    <dgm:pt modelId="{4F6F5648-2E73-47ED-8D86-7B2559B54CD1}" type="pres">
      <dgm:prSet presAssocID="{C3269D3C-CDBE-444C-952E-A1DC850F4768}" presName="connectorText" presStyleLbl="sibTrans1D1" presStyleIdx="0" presStyleCnt="10"/>
      <dgm:spPr/>
    </dgm:pt>
    <dgm:pt modelId="{4F02792C-8BD0-4425-808E-3762B8D1C628}" type="pres">
      <dgm:prSet presAssocID="{E27659A8-B148-43D5-8ECB-D32897B60CB4}" presName="node" presStyleLbl="node1" presStyleIdx="1" presStyleCnt="11">
        <dgm:presLayoutVars>
          <dgm:bulletEnabled val="1"/>
        </dgm:presLayoutVars>
      </dgm:prSet>
      <dgm:spPr/>
    </dgm:pt>
    <dgm:pt modelId="{73B6BB23-65A9-4B86-A8D0-86FFDC844109}" type="pres">
      <dgm:prSet presAssocID="{20B4E16F-9C60-4C57-9F1E-A6C2A0CB3BE2}" presName="sibTrans" presStyleLbl="sibTrans1D1" presStyleIdx="1" presStyleCnt="10"/>
      <dgm:spPr/>
    </dgm:pt>
    <dgm:pt modelId="{A784464F-D861-4825-996F-6F08DD75D6FF}" type="pres">
      <dgm:prSet presAssocID="{20B4E16F-9C60-4C57-9F1E-A6C2A0CB3BE2}" presName="connectorText" presStyleLbl="sibTrans1D1" presStyleIdx="1" presStyleCnt="10"/>
      <dgm:spPr/>
    </dgm:pt>
    <dgm:pt modelId="{F2CEBCDA-EFEC-4A8B-9D8E-CB145ECACCD3}" type="pres">
      <dgm:prSet presAssocID="{4A0D8F5C-F0CC-47B9-BC0A-CFAAA44D735D}" presName="node" presStyleLbl="node1" presStyleIdx="2" presStyleCnt="11">
        <dgm:presLayoutVars>
          <dgm:bulletEnabled val="1"/>
        </dgm:presLayoutVars>
      </dgm:prSet>
      <dgm:spPr/>
    </dgm:pt>
    <dgm:pt modelId="{362E8A91-5087-4519-98E5-041F394A7C20}" type="pres">
      <dgm:prSet presAssocID="{61D38674-C2CE-466F-AA1F-43F621853408}" presName="sibTrans" presStyleLbl="sibTrans1D1" presStyleIdx="2" presStyleCnt="10"/>
      <dgm:spPr/>
    </dgm:pt>
    <dgm:pt modelId="{803A180B-23D8-48CB-8E63-F93FA1A662D1}" type="pres">
      <dgm:prSet presAssocID="{61D38674-C2CE-466F-AA1F-43F621853408}" presName="connectorText" presStyleLbl="sibTrans1D1" presStyleIdx="2" presStyleCnt="10"/>
      <dgm:spPr/>
    </dgm:pt>
    <dgm:pt modelId="{7B032ED5-92B2-4A9B-90F8-2431D902B1E6}" type="pres">
      <dgm:prSet presAssocID="{53868ED8-141F-4A30-A6C2-862D27602D59}" presName="node" presStyleLbl="node1" presStyleIdx="3" presStyleCnt="11">
        <dgm:presLayoutVars>
          <dgm:bulletEnabled val="1"/>
        </dgm:presLayoutVars>
      </dgm:prSet>
      <dgm:spPr/>
    </dgm:pt>
    <dgm:pt modelId="{E3E02A7C-B6FC-4CCC-9A1D-11DE5D291075}" type="pres">
      <dgm:prSet presAssocID="{2862B4E1-C76A-4C32-897D-2B6F9D22BE31}" presName="sibTrans" presStyleLbl="sibTrans1D1" presStyleIdx="3" presStyleCnt="10"/>
      <dgm:spPr/>
    </dgm:pt>
    <dgm:pt modelId="{0C473EBD-862F-4382-A814-AEC136EE0FDF}" type="pres">
      <dgm:prSet presAssocID="{2862B4E1-C76A-4C32-897D-2B6F9D22BE31}" presName="connectorText" presStyleLbl="sibTrans1D1" presStyleIdx="3" presStyleCnt="10"/>
      <dgm:spPr/>
    </dgm:pt>
    <dgm:pt modelId="{8C24D158-8149-4600-87C3-139099BB5CAD}" type="pres">
      <dgm:prSet presAssocID="{03DB83DA-1CEE-4BB6-8513-5F49B3D96B8F}" presName="node" presStyleLbl="node1" presStyleIdx="4" presStyleCnt="11">
        <dgm:presLayoutVars>
          <dgm:bulletEnabled val="1"/>
        </dgm:presLayoutVars>
      </dgm:prSet>
      <dgm:spPr/>
    </dgm:pt>
    <dgm:pt modelId="{9D011E52-D0FD-46AD-A416-1CD2CC6A0049}" type="pres">
      <dgm:prSet presAssocID="{6C72F123-19A6-457C-B21E-D6D01C4710F0}" presName="sibTrans" presStyleLbl="sibTrans1D1" presStyleIdx="4" presStyleCnt="10"/>
      <dgm:spPr/>
    </dgm:pt>
    <dgm:pt modelId="{EEC8B375-8D37-4DB7-8056-C9DAB91809D6}" type="pres">
      <dgm:prSet presAssocID="{6C72F123-19A6-457C-B21E-D6D01C4710F0}" presName="connectorText" presStyleLbl="sibTrans1D1" presStyleIdx="4" presStyleCnt="10"/>
      <dgm:spPr/>
    </dgm:pt>
    <dgm:pt modelId="{2FC5B308-2861-48C1-A8D2-BF08D276AECD}" type="pres">
      <dgm:prSet presAssocID="{D7C384FE-D812-46DF-98A4-6B9EDBDDA1D3}" presName="node" presStyleLbl="node1" presStyleIdx="5" presStyleCnt="11">
        <dgm:presLayoutVars>
          <dgm:bulletEnabled val="1"/>
        </dgm:presLayoutVars>
      </dgm:prSet>
      <dgm:spPr/>
    </dgm:pt>
    <dgm:pt modelId="{525C4D53-1254-4B80-8CA0-F464EE0C9790}" type="pres">
      <dgm:prSet presAssocID="{DB67AA42-6E4B-40F4-A7C6-0C0D129079B0}" presName="sibTrans" presStyleLbl="sibTrans1D1" presStyleIdx="5" presStyleCnt="10"/>
      <dgm:spPr/>
    </dgm:pt>
    <dgm:pt modelId="{73265E51-EACB-4A08-B97E-774F64B5789D}" type="pres">
      <dgm:prSet presAssocID="{DB67AA42-6E4B-40F4-A7C6-0C0D129079B0}" presName="connectorText" presStyleLbl="sibTrans1D1" presStyleIdx="5" presStyleCnt="10"/>
      <dgm:spPr/>
    </dgm:pt>
    <dgm:pt modelId="{6B588A7A-AC7F-4443-B7E5-337FC626DD9E}" type="pres">
      <dgm:prSet presAssocID="{284EDBFF-0925-42AC-BE8D-CE421D354AE7}" presName="node" presStyleLbl="node1" presStyleIdx="6" presStyleCnt="11">
        <dgm:presLayoutVars>
          <dgm:bulletEnabled val="1"/>
        </dgm:presLayoutVars>
      </dgm:prSet>
      <dgm:spPr/>
    </dgm:pt>
    <dgm:pt modelId="{DA7C0631-29AA-4834-A817-7D5E0694CB73}" type="pres">
      <dgm:prSet presAssocID="{4E1EB446-EC00-4C6A-9081-1DE8EEAC81A1}" presName="sibTrans" presStyleLbl="sibTrans1D1" presStyleIdx="6" presStyleCnt="10"/>
      <dgm:spPr/>
    </dgm:pt>
    <dgm:pt modelId="{DCBB3E34-592A-48A8-AD40-CB7A8B51F647}" type="pres">
      <dgm:prSet presAssocID="{4E1EB446-EC00-4C6A-9081-1DE8EEAC81A1}" presName="connectorText" presStyleLbl="sibTrans1D1" presStyleIdx="6" presStyleCnt="10"/>
      <dgm:spPr/>
    </dgm:pt>
    <dgm:pt modelId="{C50D4A7B-7E76-43FF-B68E-FA33722716B4}" type="pres">
      <dgm:prSet presAssocID="{C177527E-3F73-4480-BD46-10C01E95D4D6}" presName="node" presStyleLbl="node1" presStyleIdx="7" presStyleCnt="11">
        <dgm:presLayoutVars>
          <dgm:bulletEnabled val="1"/>
        </dgm:presLayoutVars>
      </dgm:prSet>
      <dgm:spPr/>
    </dgm:pt>
    <dgm:pt modelId="{96CDAD48-32CA-4E81-9056-837608A825CC}" type="pres">
      <dgm:prSet presAssocID="{2575B40F-DD29-4E99-A131-446B766EDC87}" presName="sibTrans" presStyleLbl="sibTrans1D1" presStyleIdx="7" presStyleCnt="10"/>
      <dgm:spPr/>
    </dgm:pt>
    <dgm:pt modelId="{CBCA6998-D116-43C4-BD52-835FB93E609A}" type="pres">
      <dgm:prSet presAssocID="{2575B40F-DD29-4E99-A131-446B766EDC87}" presName="connectorText" presStyleLbl="sibTrans1D1" presStyleIdx="7" presStyleCnt="10"/>
      <dgm:spPr/>
    </dgm:pt>
    <dgm:pt modelId="{4B46D26D-36A5-459F-8DB2-E4F5F08FC7DE}" type="pres">
      <dgm:prSet presAssocID="{155EC74B-AC5F-401F-B913-4299AFC5CC18}" presName="node" presStyleLbl="node1" presStyleIdx="8" presStyleCnt="11">
        <dgm:presLayoutVars>
          <dgm:bulletEnabled val="1"/>
        </dgm:presLayoutVars>
      </dgm:prSet>
      <dgm:spPr/>
    </dgm:pt>
    <dgm:pt modelId="{0C65C9C2-181E-4F25-9055-6CC8A0D35E69}" type="pres">
      <dgm:prSet presAssocID="{36AD262E-97E6-437D-AD77-952463A15516}" presName="sibTrans" presStyleLbl="sibTrans1D1" presStyleIdx="8" presStyleCnt="10"/>
      <dgm:spPr/>
    </dgm:pt>
    <dgm:pt modelId="{9EC61B31-9DB8-4D68-AD68-A5A4E094CB56}" type="pres">
      <dgm:prSet presAssocID="{36AD262E-97E6-437D-AD77-952463A15516}" presName="connectorText" presStyleLbl="sibTrans1D1" presStyleIdx="8" presStyleCnt="10"/>
      <dgm:spPr/>
    </dgm:pt>
    <dgm:pt modelId="{4E35114F-FE6C-4E57-999F-2C2852E5D30E}" type="pres">
      <dgm:prSet presAssocID="{1A82421A-A43A-49A8-95D9-57FD0B519149}" presName="node" presStyleLbl="node1" presStyleIdx="9" presStyleCnt="11">
        <dgm:presLayoutVars>
          <dgm:bulletEnabled val="1"/>
        </dgm:presLayoutVars>
      </dgm:prSet>
      <dgm:spPr/>
    </dgm:pt>
    <dgm:pt modelId="{05AA4293-5EEB-49AC-9FEE-D14FB4D7E89B}" type="pres">
      <dgm:prSet presAssocID="{E902E1AD-EEEC-4B6B-84CF-E9A8617CA655}" presName="sibTrans" presStyleLbl="sibTrans1D1" presStyleIdx="9" presStyleCnt="10"/>
      <dgm:spPr/>
    </dgm:pt>
    <dgm:pt modelId="{3D7CE508-4A9F-4376-8C91-796DC2ECF4CC}" type="pres">
      <dgm:prSet presAssocID="{E902E1AD-EEEC-4B6B-84CF-E9A8617CA655}" presName="connectorText" presStyleLbl="sibTrans1D1" presStyleIdx="9" presStyleCnt="10"/>
      <dgm:spPr/>
    </dgm:pt>
    <dgm:pt modelId="{44940CC1-90ED-4E80-A46C-ABC2A0C9F138}" type="pres">
      <dgm:prSet presAssocID="{82173EA4-F5C1-4F3F-8255-0E9E0D16FA9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1C64C08-09D9-4EA3-9909-0E04D4C2A0BA}" srcId="{E360FE3E-A0A8-4286-9778-D8747BF1EE16}" destId="{E27659A8-B148-43D5-8ECB-D32897B60CB4}" srcOrd="1" destOrd="0" parTransId="{932C0EDC-4436-4D96-9C26-B0839CBA91E1}" sibTransId="{20B4E16F-9C60-4C57-9F1E-A6C2A0CB3BE2}"/>
    <dgm:cxn modelId="{D0E8B909-9A49-42C2-A322-4DA86A7174DB}" type="presOf" srcId="{155EC74B-AC5F-401F-B913-4299AFC5CC18}" destId="{4B46D26D-36A5-459F-8DB2-E4F5F08FC7DE}" srcOrd="0" destOrd="0" presId="urn:microsoft.com/office/officeart/2016/7/layout/RepeatingBendingProcessNew"/>
    <dgm:cxn modelId="{F676F90B-293C-459D-929A-5DA2C7358EA9}" srcId="{E360FE3E-A0A8-4286-9778-D8747BF1EE16}" destId="{155EC74B-AC5F-401F-B913-4299AFC5CC18}" srcOrd="8" destOrd="0" parTransId="{1B629D91-6BAA-46B7-B86D-B4039E3E938D}" sibTransId="{36AD262E-97E6-437D-AD77-952463A15516}"/>
    <dgm:cxn modelId="{51919E0F-B470-41A2-B63A-A48AB64EDC05}" type="presOf" srcId="{2575B40F-DD29-4E99-A131-446B766EDC87}" destId="{96CDAD48-32CA-4E81-9056-837608A825CC}" srcOrd="0" destOrd="0" presId="urn:microsoft.com/office/officeart/2016/7/layout/RepeatingBendingProcessNew"/>
    <dgm:cxn modelId="{F7062C1E-EBFC-4885-8E88-B3A1DB4E6430}" type="presOf" srcId="{6C72F123-19A6-457C-B21E-D6D01C4710F0}" destId="{9D011E52-D0FD-46AD-A416-1CD2CC6A0049}" srcOrd="0" destOrd="0" presId="urn:microsoft.com/office/officeart/2016/7/layout/RepeatingBendingProcessNew"/>
    <dgm:cxn modelId="{92DCBD25-A499-4F71-8F38-2063B5C0F742}" type="presOf" srcId="{61D38674-C2CE-466F-AA1F-43F621853408}" destId="{803A180B-23D8-48CB-8E63-F93FA1A662D1}" srcOrd="1" destOrd="0" presId="urn:microsoft.com/office/officeart/2016/7/layout/RepeatingBendingProcessNew"/>
    <dgm:cxn modelId="{B6876229-C5E0-42F8-9CDE-A32710B57B5B}" srcId="{E360FE3E-A0A8-4286-9778-D8747BF1EE16}" destId="{284EDBFF-0925-42AC-BE8D-CE421D354AE7}" srcOrd="6" destOrd="0" parTransId="{521BCC2D-C7E2-415E-B470-B5284F53A8C2}" sibTransId="{4E1EB446-EC00-4C6A-9081-1DE8EEAC81A1}"/>
    <dgm:cxn modelId="{91409730-5ED4-414B-80E4-AE8EB8ECECEA}" type="presOf" srcId="{C177527E-3F73-4480-BD46-10C01E95D4D6}" destId="{C50D4A7B-7E76-43FF-B68E-FA33722716B4}" srcOrd="0" destOrd="0" presId="urn:microsoft.com/office/officeart/2016/7/layout/RepeatingBendingProcessNew"/>
    <dgm:cxn modelId="{B0021633-B351-4E62-9272-F3096FAF7216}" type="presOf" srcId="{03DB83DA-1CEE-4BB6-8513-5F49B3D96B8F}" destId="{8C24D158-8149-4600-87C3-139099BB5CAD}" srcOrd="0" destOrd="0" presId="urn:microsoft.com/office/officeart/2016/7/layout/RepeatingBendingProcessNew"/>
    <dgm:cxn modelId="{A8287139-F70E-4D10-B2BB-8A1DBB6ED8DF}" type="presOf" srcId="{E27659A8-B148-43D5-8ECB-D32897B60CB4}" destId="{4F02792C-8BD0-4425-808E-3762B8D1C628}" srcOrd="0" destOrd="0" presId="urn:microsoft.com/office/officeart/2016/7/layout/RepeatingBendingProcessNew"/>
    <dgm:cxn modelId="{D5614D3E-FC16-4F51-A300-DC2C131ED334}" type="presOf" srcId="{C3269D3C-CDBE-444C-952E-A1DC850F4768}" destId="{4F6F5648-2E73-47ED-8D86-7B2559B54CD1}" srcOrd="1" destOrd="0" presId="urn:microsoft.com/office/officeart/2016/7/layout/RepeatingBendingProcessNew"/>
    <dgm:cxn modelId="{1875593E-94E3-447A-8831-8262BECB51BB}" srcId="{E360FE3E-A0A8-4286-9778-D8747BF1EE16}" destId="{82173EA4-F5C1-4F3F-8255-0E9E0D16FA9A}" srcOrd="10" destOrd="0" parTransId="{DA7AD63D-3B74-4907-A9A7-9F7DD7950370}" sibTransId="{0F5E5680-B07B-41B1-9676-9D7B31E64DB5}"/>
    <dgm:cxn modelId="{BB693B5B-9B5D-4E82-AC71-FC7AEB5449C2}" type="presOf" srcId="{6C72F123-19A6-457C-B21E-D6D01C4710F0}" destId="{EEC8B375-8D37-4DB7-8056-C9DAB91809D6}" srcOrd="1" destOrd="0" presId="urn:microsoft.com/office/officeart/2016/7/layout/RepeatingBendingProcessNew"/>
    <dgm:cxn modelId="{73E07B65-1E33-468B-8339-AADEC8BD7016}" srcId="{E360FE3E-A0A8-4286-9778-D8747BF1EE16}" destId="{1A82421A-A43A-49A8-95D9-57FD0B519149}" srcOrd="9" destOrd="0" parTransId="{214F6B41-B0F3-47DC-AFDD-03FD5AF8A7C4}" sibTransId="{E902E1AD-EEEC-4B6B-84CF-E9A8617CA655}"/>
    <dgm:cxn modelId="{5E933367-9F42-424D-9A64-1A2B9C78EA0B}" type="presOf" srcId="{C3269D3C-CDBE-444C-952E-A1DC850F4768}" destId="{78CED64E-1F36-437F-9CB0-53F07AE341F6}" srcOrd="0" destOrd="0" presId="urn:microsoft.com/office/officeart/2016/7/layout/RepeatingBendingProcessNew"/>
    <dgm:cxn modelId="{2712B84C-1707-4CA9-85EF-572DE7D11EBD}" srcId="{E360FE3E-A0A8-4286-9778-D8747BF1EE16}" destId="{4A0D8F5C-F0CC-47B9-BC0A-CFAAA44D735D}" srcOrd="2" destOrd="0" parTransId="{6BC12AA7-EBAE-4710-9A92-594DB199F3B6}" sibTransId="{61D38674-C2CE-466F-AA1F-43F621853408}"/>
    <dgm:cxn modelId="{082AEF74-05F0-48D9-90C3-596C8D030D14}" type="presOf" srcId="{D7C384FE-D812-46DF-98A4-6B9EDBDDA1D3}" destId="{2FC5B308-2861-48C1-A8D2-BF08D276AECD}" srcOrd="0" destOrd="0" presId="urn:microsoft.com/office/officeart/2016/7/layout/RepeatingBendingProcessNew"/>
    <dgm:cxn modelId="{2CCBF854-3E48-4744-83EB-910B8ED6967E}" type="presOf" srcId="{DB67AA42-6E4B-40F4-A7C6-0C0D129079B0}" destId="{525C4D53-1254-4B80-8CA0-F464EE0C9790}" srcOrd="0" destOrd="0" presId="urn:microsoft.com/office/officeart/2016/7/layout/RepeatingBendingProcessNew"/>
    <dgm:cxn modelId="{9A2EF17D-1852-446B-A690-97EA2BEFB4B2}" type="presOf" srcId="{2862B4E1-C76A-4C32-897D-2B6F9D22BE31}" destId="{E3E02A7C-B6FC-4CCC-9A1D-11DE5D291075}" srcOrd="0" destOrd="0" presId="urn:microsoft.com/office/officeart/2016/7/layout/RepeatingBendingProcessNew"/>
    <dgm:cxn modelId="{42E32B7E-65B4-4C1E-97CB-39CD28E12847}" type="presOf" srcId="{4A0D8F5C-F0CC-47B9-BC0A-CFAAA44D735D}" destId="{F2CEBCDA-EFEC-4A8B-9D8E-CB145ECACCD3}" srcOrd="0" destOrd="0" presId="urn:microsoft.com/office/officeart/2016/7/layout/RepeatingBendingProcessNew"/>
    <dgm:cxn modelId="{A414907E-1E06-49F2-B792-F431EEC6E351}" type="presOf" srcId="{61D38674-C2CE-466F-AA1F-43F621853408}" destId="{362E8A91-5087-4519-98E5-041F394A7C20}" srcOrd="0" destOrd="0" presId="urn:microsoft.com/office/officeart/2016/7/layout/RepeatingBendingProcessNew"/>
    <dgm:cxn modelId="{F522597F-1838-4997-8EA9-AF05A3BD9645}" type="presOf" srcId="{20B4E16F-9C60-4C57-9F1E-A6C2A0CB3BE2}" destId="{A784464F-D861-4825-996F-6F08DD75D6FF}" srcOrd="1" destOrd="0" presId="urn:microsoft.com/office/officeart/2016/7/layout/RepeatingBendingProcessNew"/>
    <dgm:cxn modelId="{A30F8F82-8293-4960-837A-F3E16B450A92}" type="presOf" srcId="{284EDBFF-0925-42AC-BE8D-CE421D354AE7}" destId="{6B588A7A-AC7F-4443-B7E5-337FC626DD9E}" srcOrd="0" destOrd="0" presId="urn:microsoft.com/office/officeart/2016/7/layout/RepeatingBendingProcessNew"/>
    <dgm:cxn modelId="{5D540986-1154-440E-80A7-F45924EF6F3B}" type="presOf" srcId="{E902E1AD-EEEC-4B6B-84CF-E9A8617CA655}" destId="{3D7CE508-4A9F-4376-8C91-796DC2ECF4CC}" srcOrd="1" destOrd="0" presId="urn:microsoft.com/office/officeart/2016/7/layout/RepeatingBendingProcessNew"/>
    <dgm:cxn modelId="{1604C58E-1195-4E03-89D3-CB84FC3A9B6B}" type="presOf" srcId="{20B4E16F-9C60-4C57-9F1E-A6C2A0CB3BE2}" destId="{73B6BB23-65A9-4B86-A8D0-86FFDC844109}" srcOrd="0" destOrd="0" presId="urn:microsoft.com/office/officeart/2016/7/layout/RepeatingBendingProcessNew"/>
    <dgm:cxn modelId="{124D7098-39C9-4432-80A3-4372E16DA89A}" type="presOf" srcId="{4E1EB446-EC00-4C6A-9081-1DE8EEAC81A1}" destId="{DA7C0631-29AA-4834-A817-7D5E0694CB73}" srcOrd="0" destOrd="0" presId="urn:microsoft.com/office/officeart/2016/7/layout/RepeatingBendingProcessNew"/>
    <dgm:cxn modelId="{D8F3F89F-9E66-412A-B5B2-17823DECDE87}" type="presOf" srcId="{E360FE3E-A0A8-4286-9778-D8747BF1EE16}" destId="{CEADD25B-625C-40B0-BB7A-42DF8219AC27}" srcOrd="0" destOrd="0" presId="urn:microsoft.com/office/officeart/2016/7/layout/RepeatingBendingProcessNew"/>
    <dgm:cxn modelId="{6D20DDA1-B2E4-4EFE-BCD5-E82DE9A9BE55}" srcId="{E360FE3E-A0A8-4286-9778-D8747BF1EE16}" destId="{D7C384FE-D812-46DF-98A4-6B9EDBDDA1D3}" srcOrd="5" destOrd="0" parTransId="{152FDDEA-EE31-4E47-B9F8-8F0853226E8A}" sibTransId="{DB67AA42-6E4B-40F4-A7C6-0C0D129079B0}"/>
    <dgm:cxn modelId="{CF4D01A3-5093-4F36-9BAE-4905ECA923EF}" type="presOf" srcId="{36AD262E-97E6-437D-AD77-952463A15516}" destId="{9EC61B31-9DB8-4D68-AD68-A5A4E094CB56}" srcOrd="1" destOrd="0" presId="urn:microsoft.com/office/officeart/2016/7/layout/RepeatingBendingProcessNew"/>
    <dgm:cxn modelId="{66DA3EA3-559A-4CE1-BA2B-84567C7502FE}" type="presOf" srcId="{36AD262E-97E6-437D-AD77-952463A15516}" destId="{0C65C9C2-181E-4F25-9055-6CC8A0D35E69}" srcOrd="0" destOrd="0" presId="urn:microsoft.com/office/officeart/2016/7/layout/RepeatingBendingProcessNew"/>
    <dgm:cxn modelId="{E3A482A9-B2BA-4A36-833D-7D07C7CA9A46}" srcId="{E360FE3E-A0A8-4286-9778-D8747BF1EE16}" destId="{C177527E-3F73-4480-BD46-10C01E95D4D6}" srcOrd="7" destOrd="0" parTransId="{400B6B2B-8BB9-442C-931C-7004DF444BC2}" sibTransId="{2575B40F-DD29-4E99-A131-446B766EDC87}"/>
    <dgm:cxn modelId="{960993A9-E30A-4C47-956C-337B2ED563DA}" type="presOf" srcId="{DB67AA42-6E4B-40F4-A7C6-0C0D129079B0}" destId="{73265E51-EACB-4A08-B97E-774F64B5789D}" srcOrd="1" destOrd="0" presId="urn:microsoft.com/office/officeart/2016/7/layout/RepeatingBendingProcessNew"/>
    <dgm:cxn modelId="{CE1750B4-42A8-4875-AA80-F0AB1A62D05E}" type="presOf" srcId="{2575B40F-DD29-4E99-A131-446B766EDC87}" destId="{CBCA6998-D116-43C4-BD52-835FB93E609A}" srcOrd="1" destOrd="0" presId="urn:microsoft.com/office/officeart/2016/7/layout/RepeatingBendingProcessNew"/>
    <dgm:cxn modelId="{AA8F29B6-B700-463E-85C2-F7190741ED25}" type="presOf" srcId="{4E1EB446-EC00-4C6A-9081-1DE8EEAC81A1}" destId="{DCBB3E34-592A-48A8-AD40-CB7A8B51F647}" srcOrd="1" destOrd="0" presId="urn:microsoft.com/office/officeart/2016/7/layout/RepeatingBendingProcessNew"/>
    <dgm:cxn modelId="{CADDB1B6-7B70-48C2-BABA-6C3BF511C073}" type="presOf" srcId="{256236E4-8553-4F28-B337-C67192F6DE35}" destId="{BB982FC9-D537-4334-A8E4-5528BBDBB213}" srcOrd="0" destOrd="0" presId="urn:microsoft.com/office/officeart/2016/7/layout/RepeatingBendingProcessNew"/>
    <dgm:cxn modelId="{CC8374BB-FD62-4DB4-9DDC-653408F277E4}" type="presOf" srcId="{1A82421A-A43A-49A8-95D9-57FD0B519149}" destId="{4E35114F-FE6C-4E57-999F-2C2852E5D30E}" srcOrd="0" destOrd="0" presId="urn:microsoft.com/office/officeart/2016/7/layout/RepeatingBendingProcessNew"/>
    <dgm:cxn modelId="{18B147BF-48B6-442B-B238-17AB84733A33}" srcId="{E360FE3E-A0A8-4286-9778-D8747BF1EE16}" destId="{256236E4-8553-4F28-B337-C67192F6DE35}" srcOrd="0" destOrd="0" parTransId="{B576454D-737A-442B-891B-AD254B472130}" sibTransId="{C3269D3C-CDBE-444C-952E-A1DC850F4768}"/>
    <dgm:cxn modelId="{5EBE24C3-979E-4F25-86E7-CC9BAEC8F6CD}" type="presOf" srcId="{2862B4E1-C76A-4C32-897D-2B6F9D22BE31}" destId="{0C473EBD-862F-4382-A814-AEC136EE0FDF}" srcOrd="1" destOrd="0" presId="urn:microsoft.com/office/officeart/2016/7/layout/RepeatingBendingProcessNew"/>
    <dgm:cxn modelId="{C4CD53D6-A026-4334-9736-19FD13105AD6}" type="presOf" srcId="{53868ED8-141F-4A30-A6C2-862D27602D59}" destId="{7B032ED5-92B2-4A9B-90F8-2431D902B1E6}" srcOrd="0" destOrd="0" presId="urn:microsoft.com/office/officeart/2016/7/layout/RepeatingBendingProcessNew"/>
    <dgm:cxn modelId="{B7108DDB-B199-4260-9DAC-0A631E63AE24}" type="presOf" srcId="{82173EA4-F5C1-4F3F-8255-0E9E0D16FA9A}" destId="{44940CC1-90ED-4E80-A46C-ABC2A0C9F138}" srcOrd="0" destOrd="0" presId="urn:microsoft.com/office/officeart/2016/7/layout/RepeatingBendingProcessNew"/>
    <dgm:cxn modelId="{2C593AE1-0F83-4209-9067-59B033A97B77}" type="presOf" srcId="{E902E1AD-EEEC-4B6B-84CF-E9A8617CA655}" destId="{05AA4293-5EEB-49AC-9FEE-D14FB4D7E89B}" srcOrd="0" destOrd="0" presId="urn:microsoft.com/office/officeart/2016/7/layout/RepeatingBendingProcessNew"/>
    <dgm:cxn modelId="{4DB419F5-6D5C-46E7-9308-B26A91FC78E2}" srcId="{E360FE3E-A0A8-4286-9778-D8747BF1EE16}" destId="{03DB83DA-1CEE-4BB6-8513-5F49B3D96B8F}" srcOrd="4" destOrd="0" parTransId="{14010F9B-A460-4FE6-A384-B4E64938569F}" sibTransId="{6C72F123-19A6-457C-B21E-D6D01C4710F0}"/>
    <dgm:cxn modelId="{FDA862FA-926B-4965-BDA9-4AEA7FF23DB2}" srcId="{E360FE3E-A0A8-4286-9778-D8747BF1EE16}" destId="{53868ED8-141F-4A30-A6C2-862D27602D59}" srcOrd="3" destOrd="0" parTransId="{C0D32AF8-B6D1-4529-8696-F0816C9A4849}" sibTransId="{2862B4E1-C76A-4C32-897D-2B6F9D22BE31}"/>
    <dgm:cxn modelId="{7F496285-1E45-4E6C-8C60-12E1A1A7B55E}" type="presParOf" srcId="{CEADD25B-625C-40B0-BB7A-42DF8219AC27}" destId="{BB982FC9-D537-4334-A8E4-5528BBDBB213}" srcOrd="0" destOrd="0" presId="urn:microsoft.com/office/officeart/2016/7/layout/RepeatingBendingProcessNew"/>
    <dgm:cxn modelId="{76E3202D-EF58-45E2-9716-B10E453103DA}" type="presParOf" srcId="{CEADD25B-625C-40B0-BB7A-42DF8219AC27}" destId="{78CED64E-1F36-437F-9CB0-53F07AE341F6}" srcOrd="1" destOrd="0" presId="urn:microsoft.com/office/officeart/2016/7/layout/RepeatingBendingProcessNew"/>
    <dgm:cxn modelId="{790F2761-10CC-44C8-9DE1-DFDF5E6BD68E}" type="presParOf" srcId="{78CED64E-1F36-437F-9CB0-53F07AE341F6}" destId="{4F6F5648-2E73-47ED-8D86-7B2559B54CD1}" srcOrd="0" destOrd="0" presId="urn:microsoft.com/office/officeart/2016/7/layout/RepeatingBendingProcessNew"/>
    <dgm:cxn modelId="{92D7DFE1-30EE-4957-A1DA-9890C9BCA054}" type="presParOf" srcId="{CEADD25B-625C-40B0-BB7A-42DF8219AC27}" destId="{4F02792C-8BD0-4425-808E-3762B8D1C628}" srcOrd="2" destOrd="0" presId="urn:microsoft.com/office/officeart/2016/7/layout/RepeatingBendingProcessNew"/>
    <dgm:cxn modelId="{C0C7203C-4E4B-4A1B-8770-B44F981E39F0}" type="presParOf" srcId="{CEADD25B-625C-40B0-BB7A-42DF8219AC27}" destId="{73B6BB23-65A9-4B86-A8D0-86FFDC844109}" srcOrd="3" destOrd="0" presId="urn:microsoft.com/office/officeart/2016/7/layout/RepeatingBendingProcessNew"/>
    <dgm:cxn modelId="{C9CFAE87-A0D7-4FA5-B93C-67CED33C48B5}" type="presParOf" srcId="{73B6BB23-65A9-4B86-A8D0-86FFDC844109}" destId="{A784464F-D861-4825-996F-6F08DD75D6FF}" srcOrd="0" destOrd="0" presId="urn:microsoft.com/office/officeart/2016/7/layout/RepeatingBendingProcessNew"/>
    <dgm:cxn modelId="{2EEA4399-1D0B-4FB6-9DEE-094D413AD23B}" type="presParOf" srcId="{CEADD25B-625C-40B0-BB7A-42DF8219AC27}" destId="{F2CEBCDA-EFEC-4A8B-9D8E-CB145ECACCD3}" srcOrd="4" destOrd="0" presId="urn:microsoft.com/office/officeart/2016/7/layout/RepeatingBendingProcessNew"/>
    <dgm:cxn modelId="{9643413E-15DE-400A-8BFC-D0FD8CEF2C78}" type="presParOf" srcId="{CEADD25B-625C-40B0-BB7A-42DF8219AC27}" destId="{362E8A91-5087-4519-98E5-041F394A7C20}" srcOrd="5" destOrd="0" presId="urn:microsoft.com/office/officeart/2016/7/layout/RepeatingBendingProcessNew"/>
    <dgm:cxn modelId="{BFFB056F-C4E2-4F5C-B3C6-4B4602C49FEA}" type="presParOf" srcId="{362E8A91-5087-4519-98E5-041F394A7C20}" destId="{803A180B-23D8-48CB-8E63-F93FA1A662D1}" srcOrd="0" destOrd="0" presId="urn:microsoft.com/office/officeart/2016/7/layout/RepeatingBendingProcessNew"/>
    <dgm:cxn modelId="{851FC438-E9C0-4480-9CF9-529F4D4BC0A6}" type="presParOf" srcId="{CEADD25B-625C-40B0-BB7A-42DF8219AC27}" destId="{7B032ED5-92B2-4A9B-90F8-2431D902B1E6}" srcOrd="6" destOrd="0" presId="urn:microsoft.com/office/officeart/2016/7/layout/RepeatingBendingProcessNew"/>
    <dgm:cxn modelId="{1E0F5809-ABF9-4321-91EB-0DFD68FA9798}" type="presParOf" srcId="{CEADD25B-625C-40B0-BB7A-42DF8219AC27}" destId="{E3E02A7C-B6FC-4CCC-9A1D-11DE5D291075}" srcOrd="7" destOrd="0" presId="urn:microsoft.com/office/officeart/2016/7/layout/RepeatingBendingProcessNew"/>
    <dgm:cxn modelId="{B0D9EEA9-E0A0-4387-9DB0-A195E1FF03BB}" type="presParOf" srcId="{E3E02A7C-B6FC-4CCC-9A1D-11DE5D291075}" destId="{0C473EBD-862F-4382-A814-AEC136EE0FDF}" srcOrd="0" destOrd="0" presId="urn:microsoft.com/office/officeart/2016/7/layout/RepeatingBendingProcessNew"/>
    <dgm:cxn modelId="{346C0572-CD89-44D1-904C-8AF9925DBA4F}" type="presParOf" srcId="{CEADD25B-625C-40B0-BB7A-42DF8219AC27}" destId="{8C24D158-8149-4600-87C3-139099BB5CAD}" srcOrd="8" destOrd="0" presId="urn:microsoft.com/office/officeart/2016/7/layout/RepeatingBendingProcessNew"/>
    <dgm:cxn modelId="{47B80723-30DC-479B-997A-EF51F0EB05E1}" type="presParOf" srcId="{CEADD25B-625C-40B0-BB7A-42DF8219AC27}" destId="{9D011E52-D0FD-46AD-A416-1CD2CC6A0049}" srcOrd="9" destOrd="0" presId="urn:microsoft.com/office/officeart/2016/7/layout/RepeatingBendingProcessNew"/>
    <dgm:cxn modelId="{062CC75F-4477-46BD-9427-99D9195BCF2D}" type="presParOf" srcId="{9D011E52-D0FD-46AD-A416-1CD2CC6A0049}" destId="{EEC8B375-8D37-4DB7-8056-C9DAB91809D6}" srcOrd="0" destOrd="0" presId="urn:microsoft.com/office/officeart/2016/7/layout/RepeatingBendingProcessNew"/>
    <dgm:cxn modelId="{974131BF-2A3C-4D45-90C6-2EE7FAF6DD0B}" type="presParOf" srcId="{CEADD25B-625C-40B0-BB7A-42DF8219AC27}" destId="{2FC5B308-2861-48C1-A8D2-BF08D276AECD}" srcOrd="10" destOrd="0" presId="urn:microsoft.com/office/officeart/2016/7/layout/RepeatingBendingProcessNew"/>
    <dgm:cxn modelId="{313D281F-785B-4BD6-BD53-E1C39DD0EA2E}" type="presParOf" srcId="{CEADD25B-625C-40B0-BB7A-42DF8219AC27}" destId="{525C4D53-1254-4B80-8CA0-F464EE0C9790}" srcOrd="11" destOrd="0" presId="urn:microsoft.com/office/officeart/2016/7/layout/RepeatingBendingProcessNew"/>
    <dgm:cxn modelId="{4AC4751C-664B-471A-9C68-9C5F980DEBC1}" type="presParOf" srcId="{525C4D53-1254-4B80-8CA0-F464EE0C9790}" destId="{73265E51-EACB-4A08-B97E-774F64B5789D}" srcOrd="0" destOrd="0" presId="urn:microsoft.com/office/officeart/2016/7/layout/RepeatingBendingProcessNew"/>
    <dgm:cxn modelId="{9D8D4FA2-7BB6-44B0-A7E6-693A25416816}" type="presParOf" srcId="{CEADD25B-625C-40B0-BB7A-42DF8219AC27}" destId="{6B588A7A-AC7F-4443-B7E5-337FC626DD9E}" srcOrd="12" destOrd="0" presId="urn:microsoft.com/office/officeart/2016/7/layout/RepeatingBendingProcessNew"/>
    <dgm:cxn modelId="{A0D2B9C8-59F4-4E51-8746-67DEE92BB72C}" type="presParOf" srcId="{CEADD25B-625C-40B0-BB7A-42DF8219AC27}" destId="{DA7C0631-29AA-4834-A817-7D5E0694CB73}" srcOrd="13" destOrd="0" presId="urn:microsoft.com/office/officeart/2016/7/layout/RepeatingBendingProcessNew"/>
    <dgm:cxn modelId="{F7443BA2-541B-4EFD-9CB1-BE39EC2D64E7}" type="presParOf" srcId="{DA7C0631-29AA-4834-A817-7D5E0694CB73}" destId="{DCBB3E34-592A-48A8-AD40-CB7A8B51F647}" srcOrd="0" destOrd="0" presId="urn:microsoft.com/office/officeart/2016/7/layout/RepeatingBendingProcessNew"/>
    <dgm:cxn modelId="{23FF2D97-341E-48DF-8D2F-579CB1C657C4}" type="presParOf" srcId="{CEADD25B-625C-40B0-BB7A-42DF8219AC27}" destId="{C50D4A7B-7E76-43FF-B68E-FA33722716B4}" srcOrd="14" destOrd="0" presId="urn:microsoft.com/office/officeart/2016/7/layout/RepeatingBendingProcessNew"/>
    <dgm:cxn modelId="{17B1BABD-F712-48FA-BF43-8401CA919CBF}" type="presParOf" srcId="{CEADD25B-625C-40B0-BB7A-42DF8219AC27}" destId="{96CDAD48-32CA-4E81-9056-837608A825CC}" srcOrd="15" destOrd="0" presId="urn:microsoft.com/office/officeart/2016/7/layout/RepeatingBendingProcessNew"/>
    <dgm:cxn modelId="{84361160-EF8E-42B0-B819-CC57946C18DD}" type="presParOf" srcId="{96CDAD48-32CA-4E81-9056-837608A825CC}" destId="{CBCA6998-D116-43C4-BD52-835FB93E609A}" srcOrd="0" destOrd="0" presId="urn:microsoft.com/office/officeart/2016/7/layout/RepeatingBendingProcessNew"/>
    <dgm:cxn modelId="{AD8D21AD-C888-4173-9A30-3A8CA275C658}" type="presParOf" srcId="{CEADD25B-625C-40B0-BB7A-42DF8219AC27}" destId="{4B46D26D-36A5-459F-8DB2-E4F5F08FC7DE}" srcOrd="16" destOrd="0" presId="urn:microsoft.com/office/officeart/2016/7/layout/RepeatingBendingProcessNew"/>
    <dgm:cxn modelId="{CA497282-AF7E-4382-8810-F0D6E83ECDED}" type="presParOf" srcId="{CEADD25B-625C-40B0-BB7A-42DF8219AC27}" destId="{0C65C9C2-181E-4F25-9055-6CC8A0D35E69}" srcOrd="17" destOrd="0" presId="urn:microsoft.com/office/officeart/2016/7/layout/RepeatingBendingProcessNew"/>
    <dgm:cxn modelId="{FBB049E9-E363-4165-8B7A-B9EDF76F5629}" type="presParOf" srcId="{0C65C9C2-181E-4F25-9055-6CC8A0D35E69}" destId="{9EC61B31-9DB8-4D68-AD68-A5A4E094CB56}" srcOrd="0" destOrd="0" presId="urn:microsoft.com/office/officeart/2016/7/layout/RepeatingBendingProcessNew"/>
    <dgm:cxn modelId="{0B55E308-DE80-4A36-B4FF-4C744B266653}" type="presParOf" srcId="{CEADD25B-625C-40B0-BB7A-42DF8219AC27}" destId="{4E35114F-FE6C-4E57-999F-2C2852E5D30E}" srcOrd="18" destOrd="0" presId="urn:microsoft.com/office/officeart/2016/7/layout/RepeatingBendingProcessNew"/>
    <dgm:cxn modelId="{A31876C2-B9BE-4FD8-A3C2-9D303209D2F0}" type="presParOf" srcId="{CEADD25B-625C-40B0-BB7A-42DF8219AC27}" destId="{05AA4293-5EEB-49AC-9FEE-D14FB4D7E89B}" srcOrd="19" destOrd="0" presId="urn:microsoft.com/office/officeart/2016/7/layout/RepeatingBendingProcessNew"/>
    <dgm:cxn modelId="{CEFAC5CC-6A2A-4B5D-B4BF-F0D889BDDBA8}" type="presParOf" srcId="{05AA4293-5EEB-49AC-9FEE-D14FB4D7E89B}" destId="{3D7CE508-4A9F-4376-8C91-796DC2ECF4CC}" srcOrd="0" destOrd="0" presId="urn:microsoft.com/office/officeart/2016/7/layout/RepeatingBendingProcessNew"/>
    <dgm:cxn modelId="{435B7BDA-C7F1-454A-9B96-26E6E6AEA045}" type="presParOf" srcId="{CEADD25B-625C-40B0-BB7A-42DF8219AC27}" destId="{44940CC1-90ED-4E80-A46C-ABC2A0C9F13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8C4B4A-EF3B-47D1-B118-B140BB616D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B49900-E521-4E51-9D11-A404AE64F0C4}">
      <dgm:prSet/>
      <dgm:spPr/>
      <dgm:t>
        <a:bodyPr/>
        <a:lstStyle/>
        <a:p>
          <a:r>
            <a:rPr lang="en-US" dirty="0"/>
            <a:t>Is there a real need for marketing research? </a:t>
          </a:r>
        </a:p>
      </dgm:t>
    </dgm:pt>
    <dgm:pt modelId="{41D5795D-AAEA-4514-9BE4-5CED6D74A314}" type="parTrans" cxnId="{C453E612-AB79-42E0-B18B-4581F98BD84E}">
      <dgm:prSet/>
      <dgm:spPr/>
      <dgm:t>
        <a:bodyPr/>
        <a:lstStyle/>
        <a:p>
          <a:endParaRPr lang="en-US"/>
        </a:p>
      </dgm:t>
    </dgm:pt>
    <dgm:pt modelId="{CFE2AF16-F646-463E-87AA-0A155394F133}" type="sibTrans" cxnId="{C453E612-AB79-42E0-B18B-4581F98BD84E}">
      <dgm:prSet/>
      <dgm:spPr/>
      <dgm:t>
        <a:bodyPr/>
        <a:lstStyle/>
        <a:p>
          <a:endParaRPr lang="en-US"/>
        </a:p>
      </dgm:t>
    </dgm:pt>
    <dgm:pt modelId="{EA555238-30DD-432D-9F0C-48BF8980B0FA}">
      <dgm:prSet/>
      <dgm:spPr/>
      <dgm:t>
        <a:bodyPr/>
        <a:lstStyle/>
        <a:p>
          <a:r>
            <a:rPr lang="en-US"/>
            <a:t>Research takes time and costs money </a:t>
          </a:r>
        </a:p>
      </dgm:t>
    </dgm:pt>
    <dgm:pt modelId="{2BE86A97-7F76-4372-B56C-E49C0D11570B}" type="parTrans" cxnId="{1F0AE66D-BE0C-4884-B889-BED64F15E2B2}">
      <dgm:prSet/>
      <dgm:spPr/>
      <dgm:t>
        <a:bodyPr/>
        <a:lstStyle/>
        <a:p>
          <a:endParaRPr lang="en-US"/>
        </a:p>
      </dgm:t>
    </dgm:pt>
    <dgm:pt modelId="{1CC9641C-0D74-4564-9506-42DDDB6C84F3}" type="sibTrans" cxnId="{1F0AE66D-BE0C-4884-B889-BED64F15E2B2}">
      <dgm:prSet/>
      <dgm:spPr/>
      <dgm:t>
        <a:bodyPr/>
        <a:lstStyle/>
        <a:p>
          <a:endParaRPr lang="en-US"/>
        </a:p>
      </dgm:t>
    </dgm:pt>
    <dgm:pt modelId="{4A789D0B-0B00-49B5-A757-F3060D058999}">
      <dgm:prSet/>
      <dgm:spPr/>
      <dgm:t>
        <a:bodyPr/>
        <a:lstStyle/>
        <a:p>
          <a:r>
            <a:rPr lang="en-US"/>
            <a:t>Value of information versus the cost of obtaining it</a:t>
          </a:r>
        </a:p>
      </dgm:t>
    </dgm:pt>
    <dgm:pt modelId="{7EFF2E04-47D2-4288-984D-F4673269005D}" type="parTrans" cxnId="{FE08F8A2-D7F3-4317-AB59-6C477FA5550D}">
      <dgm:prSet/>
      <dgm:spPr/>
      <dgm:t>
        <a:bodyPr/>
        <a:lstStyle/>
        <a:p>
          <a:endParaRPr lang="en-US"/>
        </a:p>
      </dgm:t>
    </dgm:pt>
    <dgm:pt modelId="{EC22DCAF-8F0E-4F45-979B-131314C02AB4}" type="sibTrans" cxnId="{FE08F8A2-D7F3-4317-AB59-6C477FA5550D}">
      <dgm:prSet/>
      <dgm:spPr/>
      <dgm:t>
        <a:bodyPr/>
        <a:lstStyle/>
        <a:p>
          <a:endParaRPr lang="en-US"/>
        </a:p>
      </dgm:t>
    </dgm:pt>
    <dgm:pt modelId="{6205BDBB-5F56-42DB-9365-966063037919}">
      <dgm:prSet/>
      <dgm:spPr/>
      <dgm:t>
        <a:bodyPr/>
        <a:lstStyle/>
        <a:p>
          <a:r>
            <a:rPr lang="en-US"/>
            <a:t>Marketing research is not always needed! Because we might be able to access the information we need cheaper and faster</a:t>
          </a:r>
        </a:p>
      </dgm:t>
    </dgm:pt>
    <dgm:pt modelId="{082F6472-6144-47BC-9AC7-6474BD13CB8C}" type="parTrans" cxnId="{CF1922FC-758F-4E7C-B6EA-16B8C47950F4}">
      <dgm:prSet/>
      <dgm:spPr/>
      <dgm:t>
        <a:bodyPr/>
        <a:lstStyle/>
        <a:p>
          <a:endParaRPr lang="en-US"/>
        </a:p>
      </dgm:t>
    </dgm:pt>
    <dgm:pt modelId="{2388A20B-C06E-485A-A5AF-61036DB02855}" type="sibTrans" cxnId="{CF1922FC-758F-4E7C-B6EA-16B8C47950F4}">
      <dgm:prSet/>
      <dgm:spPr/>
      <dgm:t>
        <a:bodyPr/>
        <a:lstStyle/>
        <a:p>
          <a:endParaRPr lang="en-US"/>
        </a:p>
      </dgm:t>
    </dgm:pt>
    <dgm:pt modelId="{19863C69-3906-4BD4-88A7-9845B75E5485}" type="pres">
      <dgm:prSet presAssocID="{8F8C4B4A-EF3B-47D1-B118-B140BB616DF4}" presName="root" presStyleCnt="0">
        <dgm:presLayoutVars>
          <dgm:dir/>
          <dgm:resizeHandles val="exact"/>
        </dgm:presLayoutVars>
      </dgm:prSet>
      <dgm:spPr/>
    </dgm:pt>
    <dgm:pt modelId="{8C1DCEAC-9726-4397-9A00-E613E25B9013}" type="pres">
      <dgm:prSet presAssocID="{9EB49900-E521-4E51-9D11-A404AE64F0C4}" presName="compNode" presStyleCnt="0"/>
      <dgm:spPr/>
    </dgm:pt>
    <dgm:pt modelId="{28D1127E-BA7B-4BC2-A55D-4C1D9469BBD8}" type="pres">
      <dgm:prSet presAssocID="{9EB49900-E521-4E51-9D11-A404AE64F0C4}" presName="bgRect" presStyleLbl="bgShp" presStyleIdx="0" presStyleCnt="4"/>
      <dgm:spPr/>
    </dgm:pt>
    <dgm:pt modelId="{A25A6D4A-8DF0-404D-B36B-0ACEF9066507}" type="pres">
      <dgm:prSet presAssocID="{9EB49900-E521-4E51-9D11-A404AE64F0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72483B7B-6950-4CB3-9AA8-D3830C9D6950}" type="pres">
      <dgm:prSet presAssocID="{9EB49900-E521-4E51-9D11-A404AE64F0C4}" presName="spaceRect" presStyleCnt="0"/>
      <dgm:spPr/>
    </dgm:pt>
    <dgm:pt modelId="{ECD9786A-D4B1-44F8-B522-992BABF4BDEF}" type="pres">
      <dgm:prSet presAssocID="{9EB49900-E521-4E51-9D11-A404AE64F0C4}" presName="parTx" presStyleLbl="revTx" presStyleIdx="0" presStyleCnt="4">
        <dgm:presLayoutVars>
          <dgm:chMax val="0"/>
          <dgm:chPref val="0"/>
        </dgm:presLayoutVars>
      </dgm:prSet>
      <dgm:spPr/>
    </dgm:pt>
    <dgm:pt modelId="{37EE3CA0-4107-4BC6-8693-BB1DA7D8D581}" type="pres">
      <dgm:prSet presAssocID="{CFE2AF16-F646-463E-87AA-0A155394F133}" presName="sibTrans" presStyleCnt="0"/>
      <dgm:spPr/>
    </dgm:pt>
    <dgm:pt modelId="{F773C59A-0BAD-4E12-9433-A1EB42C2E57C}" type="pres">
      <dgm:prSet presAssocID="{EA555238-30DD-432D-9F0C-48BF8980B0FA}" presName="compNode" presStyleCnt="0"/>
      <dgm:spPr/>
    </dgm:pt>
    <dgm:pt modelId="{735579E1-2A44-4F49-B55C-39B35D8D51DF}" type="pres">
      <dgm:prSet presAssocID="{EA555238-30DD-432D-9F0C-48BF8980B0FA}" presName="bgRect" presStyleLbl="bgShp" presStyleIdx="1" presStyleCnt="4"/>
      <dgm:spPr/>
    </dgm:pt>
    <dgm:pt modelId="{CF983C8A-9890-4B78-AC9E-7B4FA49AB7F6}" type="pres">
      <dgm:prSet presAssocID="{EA555238-30DD-432D-9F0C-48BF8980B0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47B2A94-4320-425F-94CA-A6F62DC23E91}" type="pres">
      <dgm:prSet presAssocID="{EA555238-30DD-432D-9F0C-48BF8980B0FA}" presName="spaceRect" presStyleCnt="0"/>
      <dgm:spPr/>
    </dgm:pt>
    <dgm:pt modelId="{22B5C41C-4E79-4FF2-B288-E46DD145CD8A}" type="pres">
      <dgm:prSet presAssocID="{EA555238-30DD-432D-9F0C-48BF8980B0FA}" presName="parTx" presStyleLbl="revTx" presStyleIdx="1" presStyleCnt="4">
        <dgm:presLayoutVars>
          <dgm:chMax val="0"/>
          <dgm:chPref val="0"/>
        </dgm:presLayoutVars>
      </dgm:prSet>
      <dgm:spPr/>
    </dgm:pt>
    <dgm:pt modelId="{47F872A5-BE5D-4C77-A6B9-445EF0B91669}" type="pres">
      <dgm:prSet presAssocID="{1CC9641C-0D74-4564-9506-42DDDB6C84F3}" presName="sibTrans" presStyleCnt="0"/>
      <dgm:spPr/>
    </dgm:pt>
    <dgm:pt modelId="{B3E28E37-C55C-4719-B0F8-4B2D8AE91134}" type="pres">
      <dgm:prSet presAssocID="{4A789D0B-0B00-49B5-A757-F3060D058999}" presName="compNode" presStyleCnt="0"/>
      <dgm:spPr/>
    </dgm:pt>
    <dgm:pt modelId="{F086431E-3309-4955-81CE-7AC72AAE9C26}" type="pres">
      <dgm:prSet presAssocID="{4A789D0B-0B00-49B5-A757-F3060D058999}" presName="bgRect" presStyleLbl="bgShp" presStyleIdx="2" presStyleCnt="4"/>
      <dgm:spPr/>
    </dgm:pt>
    <dgm:pt modelId="{7B744E4A-78D4-4872-AEFB-AE2489A78A33}" type="pres">
      <dgm:prSet presAssocID="{4A789D0B-0B00-49B5-A757-F3060D0589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D9A46FA-5969-4E57-BE5C-52460109141C}" type="pres">
      <dgm:prSet presAssocID="{4A789D0B-0B00-49B5-A757-F3060D058999}" presName="spaceRect" presStyleCnt="0"/>
      <dgm:spPr/>
    </dgm:pt>
    <dgm:pt modelId="{D7FE1701-59BD-48B6-BC5B-5BA1DC3FD637}" type="pres">
      <dgm:prSet presAssocID="{4A789D0B-0B00-49B5-A757-F3060D058999}" presName="parTx" presStyleLbl="revTx" presStyleIdx="2" presStyleCnt="4">
        <dgm:presLayoutVars>
          <dgm:chMax val="0"/>
          <dgm:chPref val="0"/>
        </dgm:presLayoutVars>
      </dgm:prSet>
      <dgm:spPr/>
    </dgm:pt>
    <dgm:pt modelId="{66D08AE4-9B96-4EE9-BFFE-145907B91374}" type="pres">
      <dgm:prSet presAssocID="{EC22DCAF-8F0E-4F45-979B-131314C02AB4}" presName="sibTrans" presStyleCnt="0"/>
      <dgm:spPr/>
    </dgm:pt>
    <dgm:pt modelId="{AD34E7FD-AE91-41C1-A2F1-CAFD4DF9970E}" type="pres">
      <dgm:prSet presAssocID="{6205BDBB-5F56-42DB-9365-966063037919}" presName="compNode" presStyleCnt="0"/>
      <dgm:spPr/>
    </dgm:pt>
    <dgm:pt modelId="{8637441F-A394-4E47-9224-F4AE8BCFE607}" type="pres">
      <dgm:prSet presAssocID="{6205BDBB-5F56-42DB-9365-966063037919}" presName="bgRect" presStyleLbl="bgShp" presStyleIdx="3" presStyleCnt="4"/>
      <dgm:spPr/>
    </dgm:pt>
    <dgm:pt modelId="{487681A5-07A8-4259-A859-720B3391720E}" type="pres">
      <dgm:prSet presAssocID="{6205BDBB-5F56-42DB-9365-9660630379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A49B050-7E23-4035-A025-69E289207B31}" type="pres">
      <dgm:prSet presAssocID="{6205BDBB-5F56-42DB-9365-966063037919}" presName="spaceRect" presStyleCnt="0"/>
      <dgm:spPr/>
    </dgm:pt>
    <dgm:pt modelId="{4D9B1CFB-ECB0-4542-B701-B2B57838CF0D}" type="pres">
      <dgm:prSet presAssocID="{6205BDBB-5F56-42DB-9365-9660630379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53E612-AB79-42E0-B18B-4581F98BD84E}" srcId="{8F8C4B4A-EF3B-47D1-B118-B140BB616DF4}" destId="{9EB49900-E521-4E51-9D11-A404AE64F0C4}" srcOrd="0" destOrd="0" parTransId="{41D5795D-AAEA-4514-9BE4-5CED6D74A314}" sibTransId="{CFE2AF16-F646-463E-87AA-0A155394F133}"/>
    <dgm:cxn modelId="{0F3A8B2C-4783-486A-84CF-8399FD3C4ACE}" type="presOf" srcId="{9EB49900-E521-4E51-9D11-A404AE64F0C4}" destId="{ECD9786A-D4B1-44F8-B522-992BABF4BDEF}" srcOrd="0" destOrd="0" presId="urn:microsoft.com/office/officeart/2018/2/layout/IconVerticalSolidList"/>
    <dgm:cxn modelId="{ABB6C92E-78E8-478B-B206-963BD576D50D}" type="presOf" srcId="{4A789D0B-0B00-49B5-A757-F3060D058999}" destId="{D7FE1701-59BD-48B6-BC5B-5BA1DC3FD637}" srcOrd="0" destOrd="0" presId="urn:microsoft.com/office/officeart/2018/2/layout/IconVerticalSolidList"/>
    <dgm:cxn modelId="{D1281435-1238-4600-B48D-80308370523C}" type="presOf" srcId="{8F8C4B4A-EF3B-47D1-B118-B140BB616DF4}" destId="{19863C69-3906-4BD4-88A7-9845B75E5485}" srcOrd="0" destOrd="0" presId="urn:microsoft.com/office/officeart/2018/2/layout/IconVerticalSolidList"/>
    <dgm:cxn modelId="{1F0AE66D-BE0C-4884-B889-BED64F15E2B2}" srcId="{8F8C4B4A-EF3B-47D1-B118-B140BB616DF4}" destId="{EA555238-30DD-432D-9F0C-48BF8980B0FA}" srcOrd="1" destOrd="0" parTransId="{2BE86A97-7F76-4372-B56C-E49C0D11570B}" sibTransId="{1CC9641C-0D74-4564-9506-42DDDB6C84F3}"/>
    <dgm:cxn modelId="{FE08F8A2-D7F3-4317-AB59-6C477FA5550D}" srcId="{8F8C4B4A-EF3B-47D1-B118-B140BB616DF4}" destId="{4A789D0B-0B00-49B5-A757-F3060D058999}" srcOrd="2" destOrd="0" parTransId="{7EFF2E04-47D2-4288-984D-F4673269005D}" sibTransId="{EC22DCAF-8F0E-4F45-979B-131314C02AB4}"/>
    <dgm:cxn modelId="{998ADBB1-AAF5-4708-B02D-C23C75957FF5}" type="presOf" srcId="{EA555238-30DD-432D-9F0C-48BF8980B0FA}" destId="{22B5C41C-4E79-4FF2-B288-E46DD145CD8A}" srcOrd="0" destOrd="0" presId="urn:microsoft.com/office/officeart/2018/2/layout/IconVerticalSolidList"/>
    <dgm:cxn modelId="{185B95D7-93C7-438B-9A0D-52B4BD652637}" type="presOf" srcId="{6205BDBB-5F56-42DB-9365-966063037919}" destId="{4D9B1CFB-ECB0-4542-B701-B2B57838CF0D}" srcOrd="0" destOrd="0" presId="urn:microsoft.com/office/officeart/2018/2/layout/IconVerticalSolidList"/>
    <dgm:cxn modelId="{CF1922FC-758F-4E7C-B6EA-16B8C47950F4}" srcId="{8F8C4B4A-EF3B-47D1-B118-B140BB616DF4}" destId="{6205BDBB-5F56-42DB-9365-966063037919}" srcOrd="3" destOrd="0" parTransId="{082F6472-6144-47BC-9AC7-6474BD13CB8C}" sibTransId="{2388A20B-C06E-485A-A5AF-61036DB02855}"/>
    <dgm:cxn modelId="{811B0242-AD77-4119-B56C-E064B75D6AB2}" type="presParOf" srcId="{19863C69-3906-4BD4-88A7-9845B75E5485}" destId="{8C1DCEAC-9726-4397-9A00-E613E25B9013}" srcOrd="0" destOrd="0" presId="urn:microsoft.com/office/officeart/2018/2/layout/IconVerticalSolidList"/>
    <dgm:cxn modelId="{8FAA7C74-B129-4382-82E1-3029D07976A8}" type="presParOf" srcId="{8C1DCEAC-9726-4397-9A00-E613E25B9013}" destId="{28D1127E-BA7B-4BC2-A55D-4C1D9469BBD8}" srcOrd="0" destOrd="0" presId="urn:microsoft.com/office/officeart/2018/2/layout/IconVerticalSolidList"/>
    <dgm:cxn modelId="{3EC0E1CF-1E46-441D-A5EE-4C0494BE5B66}" type="presParOf" srcId="{8C1DCEAC-9726-4397-9A00-E613E25B9013}" destId="{A25A6D4A-8DF0-404D-B36B-0ACEF9066507}" srcOrd="1" destOrd="0" presId="urn:microsoft.com/office/officeart/2018/2/layout/IconVerticalSolidList"/>
    <dgm:cxn modelId="{DA27FD88-5BF4-4648-B5BB-9CCA11D7E82D}" type="presParOf" srcId="{8C1DCEAC-9726-4397-9A00-E613E25B9013}" destId="{72483B7B-6950-4CB3-9AA8-D3830C9D6950}" srcOrd="2" destOrd="0" presId="urn:microsoft.com/office/officeart/2018/2/layout/IconVerticalSolidList"/>
    <dgm:cxn modelId="{A386D4BA-8CDB-45BD-9C29-31D83DD511F7}" type="presParOf" srcId="{8C1DCEAC-9726-4397-9A00-E613E25B9013}" destId="{ECD9786A-D4B1-44F8-B522-992BABF4BDEF}" srcOrd="3" destOrd="0" presId="urn:microsoft.com/office/officeart/2018/2/layout/IconVerticalSolidList"/>
    <dgm:cxn modelId="{A95E5D68-8C2C-467B-94A0-FF7C29C81C2B}" type="presParOf" srcId="{19863C69-3906-4BD4-88A7-9845B75E5485}" destId="{37EE3CA0-4107-4BC6-8693-BB1DA7D8D581}" srcOrd="1" destOrd="0" presId="urn:microsoft.com/office/officeart/2018/2/layout/IconVerticalSolidList"/>
    <dgm:cxn modelId="{41321ACF-E320-439E-B094-12756ECE71EE}" type="presParOf" srcId="{19863C69-3906-4BD4-88A7-9845B75E5485}" destId="{F773C59A-0BAD-4E12-9433-A1EB42C2E57C}" srcOrd="2" destOrd="0" presId="urn:microsoft.com/office/officeart/2018/2/layout/IconVerticalSolidList"/>
    <dgm:cxn modelId="{65D51AC1-16BD-4C2E-87C4-B6CFF318D747}" type="presParOf" srcId="{F773C59A-0BAD-4E12-9433-A1EB42C2E57C}" destId="{735579E1-2A44-4F49-B55C-39B35D8D51DF}" srcOrd="0" destOrd="0" presId="urn:microsoft.com/office/officeart/2018/2/layout/IconVerticalSolidList"/>
    <dgm:cxn modelId="{EB77B43C-10B1-4962-B626-1A3182C58479}" type="presParOf" srcId="{F773C59A-0BAD-4E12-9433-A1EB42C2E57C}" destId="{CF983C8A-9890-4B78-AC9E-7B4FA49AB7F6}" srcOrd="1" destOrd="0" presId="urn:microsoft.com/office/officeart/2018/2/layout/IconVerticalSolidList"/>
    <dgm:cxn modelId="{3BFEAB84-4E9E-46DE-B7C5-E05DC32D0DDD}" type="presParOf" srcId="{F773C59A-0BAD-4E12-9433-A1EB42C2E57C}" destId="{647B2A94-4320-425F-94CA-A6F62DC23E91}" srcOrd="2" destOrd="0" presId="urn:microsoft.com/office/officeart/2018/2/layout/IconVerticalSolidList"/>
    <dgm:cxn modelId="{52E033D2-CA4C-4E54-B6A5-D39938E7FC9D}" type="presParOf" srcId="{F773C59A-0BAD-4E12-9433-A1EB42C2E57C}" destId="{22B5C41C-4E79-4FF2-B288-E46DD145CD8A}" srcOrd="3" destOrd="0" presId="urn:microsoft.com/office/officeart/2018/2/layout/IconVerticalSolidList"/>
    <dgm:cxn modelId="{29C9FEBC-0257-499B-9DB8-488E4976C8F8}" type="presParOf" srcId="{19863C69-3906-4BD4-88A7-9845B75E5485}" destId="{47F872A5-BE5D-4C77-A6B9-445EF0B91669}" srcOrd="3" destOrd="0" presId="urn:microsoft.com/office/officeart/2018/2/layout/IconVerticalSolidList"/>
    <dgm:cxn modelId="{FC01017A-5805-482B-81D4-4746139386E7}" type="presParOf" srcId="{19863C69-3906-4BD4-88A7-9845B75E5485}" destId="{B3E28E37-C55C-4719-B0F8-4B2D8AE91134}" srcOrd="4" destOrd="0" presId="urn:microsoft.com/office/officeart/2018/2/layout/IconVerticalSolidList"/>
    <dgm:cxn modelId="{A8708306-AA25-401A-ADC6-FCEF03EB6056}" type="presParOf" srcId="{B3E28E37-C55C-4719-B0F8-4B2D8AE91134}" destId="{F086431E-3309-4955-81CE-7AC72AAE9C26}" srcOrd="0" destOrd="0" presId="urn:microsoft.com/office/officeart/2018/2/layout/IconVerticalSolidList"/>
    <dgm:cxn modelId="{4010791C-0893-42B7-B1D6-8BD43F1106AE}" type="presParOf" srcId="{B3E28E37-C55C-4719-B0F8-4B2D8AE91134}" destId="{7B744E4A-78D4-4872-AEFB-AE2489A78A33}" srcOrd="1" destOrd="0" presId="urn:microsoft.com/office/officeart/2018/2/layout/IconVerticalSolidList"/>
    <dgm:cxn modelId="{71177E8A-D76C-4E37-A308-0F225A27893F}" type="presParOf" srcId="{B3E28E37-C55C-4719-B0F8-4B2D8AE91134}" destId="{FD9A46FA-5969-4E57-BE5C-52460109141C}" srcOrd="2" destOrd="0" presId="urn:microsoft.com/office/officeart/2018/2/layout/IconVerticalSolidList"/>
    <dgm:cxn modelId="{082DAC20-E5D6-4DA6-A62D-FFB3022C2F91}" type="presParOf" srcId="{B3E28E37-C55C-4719-B0F8-4B2D8AE91134}" destId="{D7FE1701-59BD-48B6-BC5B-5BA1DC3FD637}" srcOrd="3" destOrd="0" presId="urn:microsoft.com/office/officeart/2018/2/layout/IconVerticalSolidList"/>
    <dgm:cxn modelId="{86EF27A5-B4A5-453B-8608-15935ED9EE33}" type="presParOf" srcId="{19863C69-3906-4BD4-88A7-9845B75E5485}" destId="{66D08AE4-9B96-4EE9-BFFE-145907B91374}" srcOrd="5" destOrd="0" presId="urn:microsoft.com/office/officeart/2018/2/layout/IconVerticalSolidList"/>
    <dgm:cxn modelId="{3703626B-8BEC-40BC-B0C9-2175EBD4477F}" type="presParOf" srcId="{19863C69-3906-4BD4-88A7-9845B75E5485}" destId="{AD34E7FD-AE91-41C1-A2F1-CAFD4DF9970E}" srcOrd="6" destOrd="0" presId="urn:microsoft.com/office/officeart/2018/2/layout/IconVerticalSolidList"/>
    <dgm:cxn modelId="{12C1F078-DDA6-46F5-9B2F-C2C6E80F891C}" type="presParOf" srcId="{AD34E7FD-AE91-41C1-A2F1-CAFD4DF9970E}" destId="{8637441F-A394-4E47-9224-F4AE8BCFE607}" srcOrd="0" destOrd="0" presId="urn:microsoft.com/office/officeart/2018/2/layout/IconVerticalSolidList"/>
    <dgm:cxn modelId="{04A1342D-E8D4-4AB6-A08D-2C73FA7D22B8}" type="presParOf" srcId="{AD34E7FD-AE91-41C1-A2F1-CAFD4DF9970E}" destId="{487681A5-07A8-4259-A859-720B3391720E}" srcOrd="1" destOrd="0" presId="urn:microsoft.com/office/officeart/2018/2/layout/IconVerticalSolidList"/>
    <dgm:cxn modelId="{75751416-85B7-4EAE-B4D6-84A3E1772A86}" type="presParOf" srcId="{AD34E7FD-AE91-41C1-A2F1-CAFD4DF9970E}" destId="{0A49B050-7E23-4035-A025-69E289207B31}" srcOrd="2" destOrd="0" presId="urn:microsoft.com/office/officeart/2018/2/layout/IconVerticalSolidList"/>
    <dgm:cxn modelId="{98C7AD94-BA92-43D9-A480-9A16C85BB776}" type="presParOf" srcId="{AD34E7FD-AE91-41C1-A2F1-CAFD4DF9970E}" destId="{4D9B1CFB-ECB0-4542-B701-B2B57838CF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F37918-FFCD-4CDE-91A6-293BBEF703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7B66C2-6B41-49FE-9175-2E11E1594142}">
      <dgm:prSet/>
      <dgm:spPr/>
      <dgm:t>
        <a:bodyPr/>
        <a:lstStyle/>
        <a:p>
          <a:r>
            <a:rPr lang="en-US"/>
            <a:t>The information is already available </a:t>
          </a:r>
        </a:p>
      </dgm:t>
    </dgm:pt>
    <dgm:pt modelId="{405B3D52-424D-4786-AD2C-AB56CC6D0E5B}" type="parTrans" cxnId="{9103D941-8B7F-4602-995E-9CD065682982}">
      <dgm:prSet/>
      <dgm:spPr/>
      <dgm:t>
        <a:bodyPr/>
        <a:lstStyle/>
        <a:p>
          <a:endParaRPr lang="en-US"/>
        </a:p>
      </dgm:t>
    </dgm:pt>
    <dgm:pt modelId="{FA3203BE-2492-4BCF-8B36-499E0BFD9310}" type="sibTrans" cxnId="{9103D941-8B7F-4602-995E-9CD065682982}">
      <dgm:prSet/>
      <dgm:spPr/>
      <dgm:t>
        <a:bodyPr/>
        <a:lstStyle/>
        <a:p>
          <a:endParaRPr lang="en-US"/>
        </a:p>
      </dgm:t>
    </dgm:pt>
    <dgm:pt modelId="{8E2DA757-7785-41A0-81EC-36C72D5F9356}">
      <dgm:prSet/>
      <dgm:spPr/>
      <dgm:t>
        <a:bodyPr/>
        <a:lstStyle/>
        <a:p>
          <a:r>
            <a:rPr lang="en-US"/>
            <a:t>The timing is wrong to conduct marketing research </a:t>
          </a:r>
        </a:p>
      </dgm:t>
    </dgm:pt>
    <dgm:pt modelId="{A4CA87A2-9600-4C4A-8C1E-D1408237A178}" type="parTrans" cxnId="{0AB5AD50-67E9-4C7B-83E1-D47F5C646037}">
      <dgm:prSet/>
      <dgm:spPr/>
      <dgm:t>
        <a:bodyPr/>
        <a:lstStyle/>
        <a:p>
          <a:endParaRPr lang="en-US"/>
        </a:p>
      </dgm:t>
    </dgm:pt>
    <dgm:pt modelId="{D2B043CE-3D9F-4FCB-B1E1-5AF17AF30DED}" type="sibTrans" cxnId="{0AB5AD50-67E9-4C7B-83E1-D47F5C646037}">
      <dgm:prSet/>
      <dgm:spPr/>
      <dgm:t>
        <a:bodyPr/>
        <a:lstStyle/>
        <a:p>
          <a:endParaRPr lang="en-US"/>
        </a:p>
      </dgm:t>
    </dgm:pt>
    <dgm:pt modelId="{C2D8B0AD-D7AC-446C-9F00-ED92C9D865C8}">
      <dgm:prSet/>
      <dgm:spPr/>
      <dgm:t>
        <a:bodyPr/>
        <a:lstStyle/>
        <a:p>
          <a:r>
            <a:rPr lang="en-US"/>
            <a:t>Funds are not available for marketing research </a:t>
          </a:r>
        </a:p>
      </dgm:t>
    </dgm:pt>
    <dgm:pt modelId="{C8051630-E5BB-4F01-ABA5-2550E78DD0A3}" type="parTrans" cxnId="{6D80BD65-188F-460D-BF63-CB5F54EC7EBF}">
      <dgm:prSet/>
      <dgm:spPr/>
      <dgm:t>
        <a:bodyPr/>
        <a:lstStyle/>
        <a:p>
          <a:endParaRPr lang="en-US"/>
        </a:p>
      </dgm:t>
    </dgm:pt>
    <dgm:pt modelId="{F7BF7B15-3661-4DE9-B1C7-28FA5AA999CF}" type="sibTrans" cxnId="{6D80BD65-188F-460D-BF63-CB5F54EC7EBF}">
      <dgm:prSet/>
      <dgm:spPr/>
      <dgm:t>
        <a:bodyPr/>
        <a:lstStyle/>
        <a:p>
          <a:endParaRPr lang="en-US"/>
        </a:p>
      </dgm:t>
    </dgm:pt>
    <dgm:pt modelId="{7B716237-3292-4A99-8C69-9CA84EBB75EA}">
      <dgm:prSet/>
      <dgm:spPr/>
      <dgm:t>
        <a:bodyPr/>
        <a:lstStyle/>
        <a:p>
          <a:r>
            <a:rPr lang="en-US"/>
            <a:t>Costs outweigh the value of marketing research </a:t>
          </a:r>
        </a:p>
      </dgm:t>
    </dgm:pt>
    <dgm:pt modelId="{E93AFC7A-C6F5-409B-A07A-E17B2E1BC636}" type="parTrans" cxnId="{282FAE48-34D8-4C39-8719-8815BDB1B27C}">
      <dgm:prSet/>
      <dgm:spPr/>
      <dgm:t>
        <a:bodyPr/>
        <a:lstStyle/>
        <a:p>
          <a:endParaRPr lang="en-US"/>
        </a:p>
      </dgm:t>
    </dgm:pt>
    <dgm:pt modelId="{0EA0EBD8-E07A-417F-BD6B-65B2E9693533}" type="sibTrans" cxnId="{282FAE48-34D8-4C39-8719-8815BDB1B27C}">
      <dgm:prSet/>
      <dgm:spPr/>
      <dgm:t>
        <a:bodyPr/>
        <a:lstStyle/>
        <a:p>
          <a:endParaRPr lang="en-US"/>
        </a:p>
      </dgm:t>
    </dgm:pt>
    <dgm:pt modelId="{E2F4CDE0-6E88-4FEA-AA69-714C274F1698}" type="pres">
      <dgm:prSet presAssocID="{CBF37918-FFCD-4CDE-91A6-293BBEF70343}" presName="root" presStyleCnt="0">
        <dgm:presLayoutVars>
          <dgm:dir/>
          <dgm:resizeHandles val="exact"/>
        </dgm:presLayoutVars>
      </dgm:prSet>
      <dgm:spPr/>
    </dgm:pt>
    <dgm:pt modelId="{B34A1984-6582-4FA1-93AC-55CDB8DC944A}" type="pres">
      <dgm:prSet presAssocID="{897B66C2-6B41-49FE-9175-2E11E1594142}" presName="compNode" presStyleCnt="0"/>
      <dgm:spPr/>
    </dgm:pt>
    <dgm:pt modelId="{04A2BB63-D80A-4571-A2FB-666C0502627A}" type="pres">
      <dgm:prSet presAssocID="{897B66C2-6B41-49FE-9175-2E11E1594142}" presName="bgRect" presStyleLbl="bgShp" presStyleIdx="0" presStyleCnt="4"/>
      <dgm:spPr/>
    </dgm:pt>
    <dgm:pt modelId="{3CFAA2FC-5215-43C5-A912-1B74E6E1CD52}" type="pres">
      <dgm:prSet presAssocID="{897B66C2-6B41-49FE-9175-2E11E15941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C4AB80-4C40-4578-BCC5-A92B19C99B9D}" type="pres">
      <dgm:prSet presAssocID="{897B66C2-6B41-49FE-9175-2E11E1594142}" presName="spaceRect" presStyleCnt="0"/>
      <dgm:spPr/>
    </dgm:pt>
    <dgm:pt modelId="{14A9DE4A-CDD9-40CF-BE3C-E4270156D407}" type="pres">
      <dgm:prSet presAssocID="{897B66C2-6B41-49FE-9175-2E11E1594142}" presName="parTx" presStyleLbl="revTx" presStyleIdx="0" presStyleCnt="4">
        <dgm:presLayoutVars>
          <dgm:chMax val="0"/>
          <dgm:chPref val="0"/>
        </dgm:presLayoutVars>
      </dgm:prSet>
      <dgm:spPr/>
    </dgm:pt>
    <dgm:pt modelId="{9B3764CF-9B1D-42E4-90CB-0B6F7446E27B}" type="pres">
      <dgm:prSet presAssocID="{FA3203BE-2492-4BCF-8B36-499E0BFD9310}" presName="sibTrans" presStyleCnt="0"/>
      <dgm:spPr/>
    </dgm:pt>
    <dgm:pt modelId="{B96F388D-5EDF-4F41-A655-3EB87120F020}" type="pres">
      <dgm:prSet presAssocID="{8E2DA757-7785-41A0-81EC-36C72D5F9356}" presName="compNode" presStyleCnt="0"/>
      <dgm:spPr/>
    </dgm:pt>
    <dgm:pt modelId="{6471A6F8-385E-4306-850A-FE773D92CCD0}" type="pres">
      <dgm:prSet presAssocID="{8E2DA757-7785-41A0-81EC-36C72D5F9356}" presName="bgRect" presStyleLbl="bgShp" presStyleIdx="1" presStyleCnt="4"/>
      <dgm:spPr/>
    </dgm:pt>
    <dgm:pt modelId="{2CD230EF-1D32-44BB-AF13-F9DA6D9A037A}" type="pres">
      <dgm:prSet presAssocID="{8E2DA757-7785-41A0-81EC-36C72D5F93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E2FDA7-A4E5-48B6-865C-8D2F7D8F8947}" type="pres">
      <dgm:prSet presAssocID="{8E2DA757-7785-41A0-81EC-36C72D5F9356}" presName="spaceRect" presStyleCnt="0"/>
      <dgm:spPr/>
    </dgm:pt>
    <dgm:pt modelId="{2A8A14C1-B5E9-4FEE-B0AF-3477DEC8CBE8}" type="pres">
      <dgm:prSet presAssocID="{8E2DA757-7785-41A0-81EC-36C72D5F9356}" presName="parTx" presStyleLbl="revTx" presStyleIdx="1" presStyleCnt="4">
        <dgm:presLayoutVars>
          <dgm:chMax val="0"/>
          <dgm:chPref val="0"/>
        </dgm:presLayoutVars>
      </dgm:prSet>
      <dgm:spPr/>
    </dgm:pt>
    <dgm:pt modelId="{D354A6EE-8806-4210-B967-F3E6B9179C5E}" type="pres">
      <dgm:prSet presAssocID="{D2B043CE-3D9F-4FCB-B1E1-5AF17AF30DED}" presName="sibTrans" presStyleCnt="0"/>
      <dgm:spPr/>
    </dgm:pt>
    <dgm:pt modelId="{BF5F3F40-9A8A-4629-94B4-A32E27809A4A}" type="pres">
      <dgm:prSet presAssocID="{C2D8B0AD-D7AC-446C-9F00-ED92C9D865C8}" presName="compNode" presStyleCnt="0"/>
      <dgm:spPr/>
    </dgm:pt>
    <dgm:pt modelId="{AF5FB56B-EFE8-42CB-9480-FA07276FAF25}" type="pres">
      <dgm:prSet presAssocID="{C2D8B0AD-D7AC-446C-9F00-ED92C9D865C8}" presName="bgRect" presStyleLbl="bgShp" presStyleIdx="2" presStyleCnt="4"/>
      <dgm:spPr/>
    </dgm:pt>
    <dgm:pt modelId="{0573E742-A9AB-4E79-9F63-409658124D20}" type="pres">
      <dgm:prSet presAssocID="{C2D8B0AD-D7AC-446C-9F00-ED92C9D865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A89822-7ED6-4F0B-89AD-7CBF6C9A839C}" type="pres">
      <dgm:prSet presAssocID="{C2D8B0AD-D7AC-446C-9F00-ED92C9D865C8}" presName="spaceRect" presStyleCnt="0"/>
      <dgm:spPr/>
    </dgm:pt>
    <dgm:pt modelId="{7A5F4159-B69F-476D-A59D-DD066EA90E99}" type="pres">
      <dgm:prSet presAssocID="{C2D8B0AD-D7AC-446C-9F00-ED92C9D865C8}" presName="parTx" presStyleLbl="revTx" presStyleIdx="2" presStyleCnt="4">
        <dgm:presLayoutVars>
          <dgm:chMax val="0"/>
          <dgm:chPref val="0"/>
        </dgm:presLayoutVars>
      </dgm:prSet>
      <dgm:spPr/>
    </dgm:pt>
    <dgm:pt modelId="{4F1FC88D-7DED-4859-8C9B-E2EE53123AB5}" type="pres">
      <dgm:prSet presAssocID="{F7BF7B15-3661-4DE9-B1C7-28FA5AA999CF}" presName="sibTrans" presStyleCnt="0"/>
      <dgm:spPr/>
    </dgm:pt>
    <dgm:pt modelId="{2FBABE01-49D1-4752-919C-1582BC82EDDE}" type="pres">
      <dgm:prSet presAssocID="{7B716237-3292-4A99-8C69-9CA84EBB75EA}" presName="compNode" presStyleCnt="0"/>
      <dgm:spPr/>
    </dgm:pt>
    <dgm:pt modelId="{1E20C185-B41D-4039-BE5E-3B3CE5B245D1}" type="pres">
      <dgm:prSet presAssocID="{7B716237-3292-4A99-8C69-9CA84EBB75EA}" presName="bgRect" presStyleLbl="bgShp" presStyleIdx="3" presStyleCnt="4"/>
      <dgm:spPr/>
    </dgm:pt>
    <dgm:pt modelId="{46F107E7-C1F1-4854-8AAE-4BF9036D49BD}" type="pres">
      <dgm:prSet presAssocID="{7B716237-3292-4A99-8C69-9CA84EBB75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E6FC4F9-19BD-4543-A003-A9EF6BF9E7EE}" type="pres">
      <dgm:prSet presAssocID="{7B716237-3292-4A99-8C69-9CA84EBB75EA}" presName="spaceRect" presStyleCnt="0"/>
      <dgm:spPr/>
    </dgm:pt>
    <dgm:pt modelId="{8FCDE43F-6D77-4489-981A-9A77C4FFC633}" type="pres">
      <dgm:prSet presAssocID="{7B716237-3292-4A99-8C69-9CA84EBB75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03D941-8B7F-4602-995E-9CD065682982}" srcId="{CBF37918-FFCD-4CDE-91A6-293BBEF70343}" destId="{897B66C2-6B41-49FE-9175-2E11E1594142}" srcOrd="0" destOrd="0" parTransId="{405B3D52-424D-4786-AD2C-AB56CC6D0E5B}" sibTransId="{FA3203BE-2492-4BCF-8B36-499E0BFD9310}"/>
    <dgm:cxn modelId="{6D80BD65-188F-460D-BF63-CB5F54EC7EBF}" srcId="{CBF37918-FFCD-4CDE-91A6-293BBEF70343}" destId="{C2D8B0AD-D7AC-446C-9F00-ED92C9D865C8}" srcOrd="2" destOrd="0" parTransId="{C8051630-E5BB-4F01-ABA5-2550E78DD0A3}" sibTransId="{F7BF7B15-3661-4DE9-B1C7-28FA5AA999CF}"/>
    <dgm:cxn modelId="{F790CA67-D0EF-41DC-8710-E84F893EA851}" type="presOf" srcId="{C2D8B0AD-D7AC-446C-9F00-ED92C9D865C8}" destId="{7A5F4159-B69F-476D-A59D-DD066EA90E99}" srcOrd="0" destOrd="0" presId="urn:microsoft.com/office/officeart/2018/2/layout/IconVerticalSolidList"/>
    <dgm:cxn modelId="{282FAE48-34D8-4C39-8719-8815BDB1B27C}" srcId="{CBF37918-FFCD-4CDE-91A6-293BBEF70343}" destId="{7B716237-3292-4A99-8C69-9CA84EBB75EA}" srcOrd="3" destOrd="0" parTransId="{E93AFC7A-C6F5-409B-A07A-E17B2E1BC636}" sibTransId="{0EA0EBD8-E07A-417F-BD6B-65B2E9693533}"/>
    <dgm:cxn modelId="{0AB5AD50-67E9-4C7B-83E1-D47F5C646037}" srcId="{CBF37918-FFCD-4CDE-91A6-293BBEF70343}" destId="{8E2DA757-7785-41A0-81EC-36C72D5F9356}" srcOrd="1" destOrd="0" parTransId="{A4CA87A2-9600-4C4A-8C1E-D1408237A178}" sibTransId="{D2B043CE-3D9F-4FCB-B1E1-5AF17AF30DED}"/>
    <dgm:cxn modelId="{AF740F83-4C83-49D7-811F-E911EFDC2E16}" type="presOf" srcId="{CBF37918-FFCD-4CDE-91A6-293BBEF70343}" destId="{E2F4CDE0-6E88-4FEA-AA69-714C274F1698}" srcOrd="0" destOrd="0" presId="urn:microsoft.com/office/officeart/2018/2/layout/IconVerticalSolidList"/>
    <dgm:cxn modelId="{6B8B5290-3E31-4D8C-8359-4AD32767D806}" type="presOf" srcId="{8E2DA757-7785-41A0-81EC-36C72D5F9356}" destId="{2A8A14C1-B5E9-4FEE-B0AF-3477DEC8CBE8}" srcOrd="0" destOrd="0" presId="urn:microsoft.com/office/officeart/2018/2/layout/IconVerticalSolidList"/>
    <dgm:cxn modelId="{0FAF2EB0-D98B-4F16-8D12-F408CA5E7FF1}" type="presOf" srcId="{897B66C2-6B41-49FE-9175-2E11E1594142}" destId="{14A9DE4A-CDD9-40CF-BE3C-E4270156D407}" srcOrd="0" destOrd="0" presId="urn:microsoft.com/office/officeart/2018/2/layout/IconVerticalSolidList"/>
    <dgm:cxn modelId="{FA3B58EE-88D9-4636-8B92-F5B7505F18AC}" type="presOf" srcId="{7B716237-3292-4A99-8C69-9CA84EBB75EA}" destId="{8FCDE43F-6D77-4489-981A-9A77C4FFC633}" srcOrd="0" destOrd="0" presId="urn:microsoft.com/office/officeart/2018/2/layout/IconVerticalSolidList"/>
    <dgm:cxn modelId="{02010626-7B67-46F5-8932-5A208324A5D7}" type="presParOf" srcId="{E2F4CDE0-6E88-4FEA-AA69-714C274F1698}" destId="{B34A1984-6582-4FA1-93AC-55CDB8DC944A}" srcOrd="0" destOrd="0" presId="urn:microsoft.com/office/officeart/2018/2/layout/IconVerticalSolidList"/>
    <dgm:cxn modelId="{507CF465-2F56-407B-9AEB-218388E7B70D}" type="presParOf" srcId="{B34A1984-6582-4FA1-93AC-55CDB8DC944A}" destId="{04A2BB63-D80A-4571-A2FB-666C0502627A}" srcOrd="0" destOrd="0" presId="urn:microsoft.com/office/officeart/2018/2/layout/IconVerticalSolidList"/>
    <dgm:cxn modelId="{9388D845-EF65-4E0D-B5D7-ED521039F941}" type="presParOf" srcId="{B34A1984-6582-4FA1-93AC-55CDB8DC944A}" destId="{3CFAA2FC-5215-43C5-A912-1B74E6E1CD52}" srcOrd="1" destOrd="0" presId="urn:microsoft.com/office/officeart/2018/2/layout/IconVerticalSolidList"/>
    <dgm:cxn modelId="{124FE898-6260-4AAF-82EE-7A837E333DB1}" type="presParOf" srcId="{B34A1984-6582-4FA1-93AC-55CDB8DC944A}" destId="{4AC4AB80-4C40-4578-BCC5-A92B19C99B9D}" srcOrd="2" destOrd="0" presId="urn:microsoft.com/office/officeart/2018/2/layout/IconVerticalSolidList"/>
    <dgm:cxn modelId="{123CED7E-07D1-4962-A83B-D6162B3BA58D}" type="presParOf" srcId="{B34A1984-6582-4FA1-93AC-55CDB8DC944A}" destId="{14A9DE4A-CDD9-40CF-BE3C-E4270156D407}" srcOrd="3" destOrd="0" presId="urn:microsoft.com/office/officeart/2018/2/layout/IconVerticalSolidList"/>
    <dgm:cxn modelId="{E38AFBBC-E868-4481-A23C-D1A0DE4C4B31}" type="presParOf" srcId="{E2F4CDE0-6E88-4FEA-AA69-714C274F1698}" destId="{9B3764CF-9B1D-42E4-90CB-0B6F7446E27B}" srcOrd="1" destOrd="0" presId="urn:microsoft.com/office/officeart/2018/2/layout/IconVerticalSolidList"/>
    <dgm:cxn modelId="{6768CACD-CC19-4A10-9B0D-5A439B746AFA}" type="presParOf" srcId="{E2F4CDE0-6E88-4FEA-AA69-714C274F1698}" destId="{B96F388D-5EDF-4F41-A655-3EB87120F020}" srcOrd="2" destOrd="0" presId="urn:microsoft.com/office/officeart/2018/2/layout/IconVerticalSolidList"/>
    <dgm:cxn modelId="{A1A78D1F-AD3B-4C1E-938D-69AB4832143B}" type="presParOf" srcId="{B96F388D-5EDF-4F41-A655-3EB87120F020}" destId="{6471A6F8-385E-4306-850A-FE773D92CCD0}" srcOrd="0" destOrd="0" presId="urn:microsoft.com/office/officeart/2018/2/layout/IconVerticalSolidList"/>
    <dgm:cxn modelId="{556E1A9E-2123-4767-986C-AD30DEFA3332}" type="presParOf" srcId="{B96F388D-5EDF-4F41-A655-3EB87120F020}" destId="{2CD230EF-1D32-44BB-AF13-F9DA6D9A037A}" srcOrd="1" destOrd="0" presId="urn:microsoft.com/office/officeart/2018/2/layout/IconVerticalSolidList"/>
    <dgm:cxn modelId="{05C306A3-C203-4630-968F-FDB9068114BF}" type="presParOf" srcId="{B96F388D-5EDF-4F41-A655-3EB87120F020}" destId="{7DE2FDA7-A4E5-48B6-865C-8D2F7D8F8947}" srcOrd="2" destOrd="0" presId="urn:microsoft.com/office/officeart/2018/2/layout/IconVerticalSolidList"/>
    <dgm:cxn modelId="{9A5F8C4A-7041-49EA-B94D-48EAB7A3B024}" type="presParOf" srcId="{B96F388D-5EDF-4F41-A655-3EB87120F020}" destId="{2A8A14C1-B5E9-4FEE-B0AF-3477DEC8CBE8}" srcOrd="3" destOrd="0" presId="urn:microsoft.com/office/officeart/2018/2/layout/IconVerticalSolidList"/>
    <dgm:cxn modelId="{55DF03BB-E1A6-40C7-B2EF-9052B3D236ED}" type="presParOf" srcId="{E2F4CDE0-6E88-4FEA-AA69-714C274F1698}" destId="{D354A6EE-8806-4210-B967-F3E6B9179C5E}" srcOrd="3" destOrd="0" presId="urn:microsoft.com/office/officeart/2018/2/layout/IconVerticalSolidList"/>
    <dgm:cxn modelId="{E83698BE-39D3-4F09-9438-DD05770965BD}" type="presParOf" srcId="{E2F4CDE0-6E88-4FEA-AA69-714C274F1698}" destId="{BF5F3F40-9A8A-4629-94B4-A32E27809A4A}" srcOrd="4" destOrd="0" presId="urn:microsoft.com/office/officeart/2018/2/layout/IconVerticalSolidList"/>
    <dgm:cxn modelId="{F8CA83D6-71A9-4F48-84D3-98A8004BCA02}" type="presParOf" srcId="{BF5F3F40-9A8A-4629-94B4-A32E27809A4A}" destId="{AF5FB56B-EFE8-42CB-9480-FA07276FAF25}" srcOrd="0" destOrd="0" presId="urn:microsoft.com/office/officeart/2018/2/layout/IconVerticalSolidList"/>
    <dgm:cxn modelId="{A909FEAC-57C3-437A-A320-B0C743BF06E0}" type="presParOf" srcId="{BF5F3F40-9A8A-4629-94B4-A32E27809A4A}" destId="{0573E742-A9AB-4E79-9F63-409658124D20}" srcOrd="1" destOrd="0" presId="urn:microsoft.com/office/officeart/2018/2/layout/IconVerticalSolidList"/>
    <dgm:cxn modelId="{6206A977-27F7-4A46-83E7-BD49035EEE69}" type="presParOf" srcId="{BF5F3F40-9A8A-4629-94B4-A32E27809A4A}" destId="{51A89822-7ED6-4F0B-89AD-7CBF6C9A839C}" srcOrd="2" destOrd="0" presId="urn:microsoft.com/office/officeart/2018/2/layout/IconVerticalSolidList"/>
    <dgm:cxn modelId="{6DB75ED5-5C0E-4506-99F8-DAE4805B8FF6}" type="presParOf" srcId="{BF5F3F40-9A8A-4629-94B4-A32E27809A4A}" destId="{7A5F4159-B69F-476D-A59D-DD066EA90E99}" srcOrd="3" destOrd="0" presId="urn:microsoft.com/office/officeart/2018/2/layout/IconVerticalSolidList"/>
    <dgm:cxn modelId="{3C036DF1-60EF-4F67-818D-92C7FF385F50}" type="presParOf" srcId="{E2F4CDE0-6E88-4FEA-AA69-714C274F1698}" destId="{4F1FC88D-7DED-4859-8C9B-E2EE53123AB5}" srcOrd="5" destOrd="0" presId="urn:microsoft.com/office/officeart/2018/2/layout/IconVerticalSolidList"/>
    <dgm:cxn modelId="{950C79DD-3087-4CF0-9380-C919836D5404}" type="presParOf" srcId="{E2F4CDE0-6E88-4FEA-AA69-714C274F1698}" destId="{2FBABE01-49D1-4752-919C-1582BC82EDDE}" srcOrd="6" destOrd="0" presId="urn:microsoft.com/office/officeart/2018/2/layout/IconVerticalSolidList"/>
    <dgm:cxn modelId="{562E0691-DE9B-4297-AB27-B5CCFFC92B36}" type="presParOf" srcId="{2FBABE01-49D1-4752-919C-1582BC82EDDE}" destId="{1E20C185-B41D-4039-BE5E-3B3CE5B245D1}" srcOrd="0" destOrd="0" presId="urn:microsoft.com/office/officeart/2018/2/layout/IconVerticalSolidList"/>
    <dgm:cxn modelId="{A073814E-F538-4599-B9C5-98356AC9C95E}" type="presParOf" srcId="{2FBABE01-49D1-4752-919C-1582BC82EDDE}" destId="{46F107E7-C1F1-4854-8AAE-4BF9036D49BD}" srcOrd="1" destOrd="0" presId="urn:microsoft.com/office/officeart/2018/2/layout/IconVerticalSolidList"/>
    <dgm:cxn modelId="{35DA4328-1B76-4C85-8687-EBE6AE46E7A1}" type="presParOf" srcId="{2FBABE01-49D1-4752-919C-1582BC82EDDE}" destId="{7E6FC4F9-19BD-4543-A003-A9EF6BF9E7EE}" srcOrd="2" destOrd="0" presId="urn:microsoft.com/office/officeart/2018/2/layout/IconVerticalSolidList"/>
    <dgm:cxn modelId="{773C8A97-E302-4D4E-9197-02F170E9A466}" type="presParOf" srcId="{2FBABE01-49D1-4752-919C-1582BC82EDDE}" destId="{8FCDE43F-6D77-4489-981A-9A77C4FFC6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813E0-8816-4A81-B2DA-D870C2003B2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9D361-22F1-41D7-B0F5-CBF1E5500FB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A19BD-4C4F-451E-AA54-4A5C212D51A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Marketing Research Definition</a:t>
          </a:r>
        </a:p>
      </dsp:txBody>
      <dsp:txXfrm>
        <a:off x="75768" y="3053169"/>
        <a:ext cx="3093750" cy="720000"/>
      </dsp:txXfrm>
    </dsp:sp>
    <dsp:sp modelId="{5305EF94-72BE-447B-8CE5-80D088CC147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7E805-F53A-4E37-9132-C13BB019C30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5152D-BD4D-43E4-825F-BD9B578B7E9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Purpose of Marketing Research </a:t>
          </a:r>
        </a:p>
      </dsp:txBody>
      <dsp:txXfrm>
        <a:off x="3710925" y="3053169"/>
        <a:ext cx="3093750" cy="720000"/>
      </dsp:txXfrm>
    </dsp:sp>
    <dsp:sp modelId="{512331FA-352D-4D0F-B337-2EF239229D98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66636-E552-4E74-8EEA-788BD8A980A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4F1F9-E6B8-4F4E-9C5B-E95F57E8E57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Marketing Research Process</a:t>
          </a:r>
        </a:p>
      </dsp:txBody>
      <dsp:txXfrm>
        <a:off x="7346081" y="3053169"/>
        <a:ext cx="309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0CE2C-6933-4B2C-B2F4-0DB32D81EC1B}">
      <dsp:nvSpPr>
        <dsp:cNvPr id="0" name=""/>
        <dsp:cNvSpPr/>
      </dsp:nvSpPr>
      <dsp:spPr>
        <a:xfrm>
          <a:off x="0" y="27004"/>
          <a:ext cx="6301601" cy="285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Problems are situations calling for managers to make choices among alternatives </a:t>
          </a:r>
        </a:p>
      </dsp:txBody>
      <dsp:txXfrm>
        <a:off x="139360" y="166364"/>
        <a:ext cx="6022881" cy="2576080"/>
      </dsp:txXfrm>
    </dsp:sp>
    <dsp:sp modelId="{C0807C49-7D8C-40B9-8771-61240BAF467B}">
      <dsp:nvSpPr>
        <dsp:cNvPr id="0" name=""/>
        <dsp:cNvSpPr/>
      </dsp:nvSpPr>
      <dsp:spPr>
        <a:xfrm>
          <a:off x="0" y="2997004"/>
          <a:ext cx="6301601" cy="2854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Properly defining the problem is the most important step in the marketing research process</a:t>
          </a:r>
        </a:p>
      </dsp:txBody>
      <dsp:txXfrm>
        <a:off x="139360" y="3136364"/>
        <a:ext cx="6022881" cy="25760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4F253-747B-402E-A817-4F925A951F60}">
      <dsp:nvSpPr>
        <dsp:cNvPr id="0" name=""/>
        <dsp:cNvSpPr/>
      </dsp:nvSpPr>
      <dsp:spPr>
        <a:xfrm>
          <a:off x="0" y="154583"/>
          <a:ext cx="6263640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iClicker: which ones are the opportunities?</a:t>
          </a:r>
        </a:p>
      </dsp:txBody>
      <dsp:txXfrm>
        <a:off x="79618" y="234201"/>
        <a:ext cx="6104404" cy="1471744"/>
      </dsp:txXfrm>
    </dsp:sp>
    <dsp:sp modelId="{DA335AF3-4A5D-489A-B64E-3A34DA0885C6}">
      <dsp:nvSpPr>
        <dsp:cNvPr id="0" name=""/>
        <dsp:cNvSpPr/>
      </dsp:nvSpPr>
      <dsp:spPr>
        <a:xfrm>
          <a:off x="0" y="1785564"/>
          <a:ext cx="6263640" cy="3564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A: Sales volume below quota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B: Demographic analysis shows rapid increase in population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C: Survey suggest people moving towards “vegan” options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D: Return on investment is below expectation</a:t>
          </a:r>
        </a:p>
      </dsp:txBody>
      <dsp:txXfrm>
        <a:off x="0" y="1785564"/>
        <a:ext cx="6263640" cy="35645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0E709-F586-43C4-BEBF-EAA7A90B1215}">
      <dsp:nvSpPr>
        <dsp:cNvPr id="0" name=""/>
        <dsp:cNvSpPr/>
      </dsp:nvSpPr>
      <dsp:spPr>
        <a:xfrm>
          <a:off x="0" y="53958"/>
          <a:ext cx="6263640" cy="2609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Research objectives are dependent on the “problem” but they are different in that they tell the researcher what he/she must do </a:t>
          </a:r>
        </a:p>
      </dsp:txBody>
      <dsp:txXfrm>
        <a:off x="127384" y="181342"/>
        <a:ext cx="6008872" cy="2354697"/>
      </dsp:txXfrm>
    </dsp:sp>
    <dsp:sp modelId="{BC91E2D7-29B8-4F1F-BA31-905E75DEFABF}">
      <dsp:nvSpPr>
        <dsp:cNvPr id="0" name=""/>
        <dsp:cNvSpPr/>
      </dsp:nvSpPr>
      <dsp:spPr>
        <a:xfrm>
          <a:off x="0" y="2749824"/>
          <a:ext cx="6263640" cy="26094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Research objectives stated specifically what information will be collected in order allow the manager to select the correct decision alternative  </a:t>
          </a:r>
        </a:p>
      </dsp:txBody>
      <dsp:txXfrm>
        <a:off x="127384" y="2877208"/>
        <a:ext cx="6008872" cy="23546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F71E-19F3-4A7E-9DDB-7D427E6F0BE7}">
      <dsp:nvSpPr>
        <dsp:cNvPr id="0" name=""/>
        <dsp:cNvSpPr/>
      </dsp:nvSpPr>
      <dsp:spPr>
        <a:xfrm>
          <a:off x="0" y="11256"/>
          <a:ext cx="6263640" cy="26964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Managerial objective: Increase number of new customers by designing an effective promotion campaign</a:t>
          </a:r>
        </a:p>
      </dsp:txBody>
      <dsp:txXfrm>
        <a:off x="131630" y="142886"/>
        <a:ext cx="6000380" cy="2433187"/>
      </dsp:txXfrm>
    </dsp:sp>
    <dsp:sp modelId="{166465F6-F39C-4CDC-88E1-8E59D74C6039}">
      <dsp:nvSpPr>
        <dsp:cNvPr id="0" name=""/>
        <dsp:cNvSpPr/>
      </dsp:nvSpPr>
      <dsp:spPr>
        <a:xfrm>
          <a:off x="0" y="2796984"/>
          <a:ext cx="6263640" cy="269644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Research objective: Assess Columbia residents’ awareness and knowledge about a local specialty grocery store that carries international foods</a:t>
          </a:r>
        </a:p>
      </dsp:txBody>
      <dsp:txXfrm>
        <a:off x="131630" y="2928614"/>
        <a:ext cx="6000380" cy="24331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B3BCF-365C-408F-A1D3-05367A58056E}">
      <dsp:nvSpPr>
        <dsp:cNvPr id="0" name=""/>
        <dsp:cNvSpPr/>
      </dsp:nvSpPr>
      <dsp:spPr>
        <a:xfrm>
          <a:off x="0" y="58373"/>
          <a:ext cx="6263640" cy="2640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Managerial objective increase number of new customers by adding a new deck for outside dining </a:t>
          </a:r>
        </a:p>
      </dsp:txBody>
      <dsp:txXfrm>
        <a:off x="128908" y="187281"/>
        <a:ext cx="6005824" cy="2382874"/>
      </dsp:txXfrm>
    </dsp:sp>
    <dsp:sp modelId="{21CEE188-00D9-4B6D-94D0-28725DED0CCC}">
      <dsp:nvSpPr>
        <dsp:cNvPr id="0" name=""/>
        <dsp:cNvSpPr/>
      </dsp:nvSpPr>
      <dsp:spPr>
        <a:xfrm>
          <a:off x="0" y="2805623"/>
          <a:ext cx="6263640" cy="26406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Research objective: Identify what features customers desire for the deck </a:t>
          </a:r>
        </a:p>
      </dsp:txBody>
      <dsp:txXfrm>
        <a:off x="128908" y="2934531"/>
        <a:ext cx="6005824" cy="23828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F71E7-DEBF-4F58-8BB0-A01A13CF0625}">
      <dsp:nvSpPr>
        <dsp:cNvPr id="0" name=""/>
        <dsp:cNvSpPr/>
      </dsp:nvSpPr>
      <dsp:spPr>
        <a:xfrm>
          <a:off x="0" y="58373"/>
          <a:ext cx="6263640" cy="2640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Managerial objective: increase freshmen’s satisfaction with Mizzou orientation procedures. </a:t>
          </a:r>
        </a:p>
      </dsp:txBody>
      <dsp:txXfrm>
        <a:off x="128908" y="187281"/>
        <a:ext cx="6005824" cy="2382874"/>
      </dsp:txXfrm>
    </dsp:sp>
    <dsp:sp modelId="{CD3136D1-6305-40B3-A0C7-70F2798AEB7E}">
      <dsp:nvSpPr>
        <dsp:cNvPr id="0" name=""/>
        <dsp:cNvSpPr/>
      </dsp:nvSpPr>
      <dsp:spPr>
        <a:xfrm>
          <a:off x="0" y="2805623"/>
          <a:ext cx="6263640" cy="26406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Research objective: </a:t>
          </a:r>
        </a:p>
      </dsp:txBody>
      <dsp:txXfrm>
        <a:off x="128908" y="2934531"/>
        <a:ext cx="6005824" cy="23828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BBE8B-C9BB-4C03-86B7-6E60AD36935C}">
      <dsp:nvSpPr>
        <dsp:cNvPr id="0" name=""/>
        <dsp:cNvSpPr/>
      </dsp:nvSpPr>
      <dsp:spPr>
        <a:xfrm>
          <a:off x="0" y="182261"/>
          <a:ext cx="6263640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Questions that managers want to answer</a:t>
          </a:r>
        </a:p>
      </dsp:txBody>
      <dsp:txXfrm>
        <a:off x="44602" y="226863"/>
        <a:ext cx="6174436" cy="824474"/>
      </dsp:txXfrm>
    </dsp:sp>
    <dsp:sp modelId="{016D6C10-F0C3-46FC-B7FD-82C63A5BD6F7}">
      <dsp:nvSpPr>
        <dsp:cNvPr id="0" name=""/>
        <dsp:cNvSpPr/>
      </dsp:nvSpPr>
      <dsp:spPr>
        <a:xfrm>
          <a:off x="0" y="1162179"/>
          <a:ext cx="6263640" cy="91367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Determine which media is more effective on target audient: </a:t>
          </a:r>
        </a:p>
      </dsp:txBody>
      <dsp:txXfrm>
        <a:off x="44602" y="1206781"/>
        <a:ext cx="6174436" cy="824474"/>
      </dsp:txXfrm>
    </dsp:sp>
    <dsp:sp modelId="{13C9A9E8-E352-4E9C-B71D-05D7937071D8}">
      <dsp:nvSpPr>
        <dsp:cNvPr id="0" name=""/>
        <dsp:cNvSpPr/>
      </dsp:nvSpPr>
      <dsp:spPr>
        <a:xfrm>
          <a:off x="0" y="2075858"/>
          <a:ext cx="626364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Which social network platform is more effective at reaching 18–25-year-olds in Columbia?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Which social network platform is more effective in driving purchase decision for 18-25 years olds in Columbia? </a:t>
          </a:r>
        </a:p>
      </dsp:txBody>
      <dsp:txXfrm>
        <a:off x="0" y="2075858"/>
        <a:ext cx="6263640" cy="1142640"/>
      </dsp:txXfrm>
    </dsp:sp>
    <dsp:sp modelId="{15FBF6CE-A9DF-4452-B570-84795585F777}">
      <dsp:nvSpPr>
        <dsp:cNvPr id="0" name=""/>
        <dsp:cNvSpPr/>
      </dsp:nvSpPr>
      <dsp:spPr>
        <a:xfrm>
          <a:off x="0" y="3218498"/>
          <a:ext cx="6263640" cy="9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Determine customer satisfaction and ways to improve it </a:t>
          </a:r>
        </a:p>
      </dsp:txBody>
      <dsp:txXfrm>
        <a:off x="44602" y="3263100"/>
        <a:ext cx="6174436" cy="824474"/>
      </dsp:txXfrm>
    </dsp:sp>
    <dsp:sp modelId="{B7069F4C-D6FA-43EE-B757-63F1B495D9ED}">
      <dsp:nvSpPr>
        <dsp:cNvPr id="0" name=""/>
        <dsp:cNvSpPr/>
      </dsp:nvSpPr>
      <dsp:spPr>
        <a:xfrm>
          <a:off x="0" y="4132176"/>
          <a:ext cx="626364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Overall, how satisfied are customers with the focal store?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How satisfied are the customers with the speed of delivery?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What customers care about the most when they visit our store? </a:t>
          </a:r>
        </a:p>
      </dsp:txBody>
      <dsp:txXfrm>
        <a:off x="0" y="4132176"/>
        <a:ext cx="6263640" cy="1190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A8FF8-482A-4C0E-B4F8-3B20397A4A2A}">
      <dsp:nvSpPr>
        <dsp:cNvPr id="0" name=""/>
        <dsp:cNvSpPr/>
      </dsp:nvSpPr>
      <dsp:spPr>
        <a:xfrm>
          <a:off x="0" y="19468"/>
          <a:ext cx="1051560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 of Marketing Research </a:t>
          </a:r>
        </a:p>
      </dsp:txBody>
      <dsp:txXfrm>
        <a:off x="65934" y="85402"/>
        <a:ext cx="10383732" cy="1218787"/>
      </dsp:txXfrm>
    </dsp:sp>
    <dsp:sp modelId="{910AE399-2DBC-4013-8C95-9643B3179175}">
      <dsp:nvSpPr>
        <dsp:cNvPr id="0" name=""/>
        <dsp:cNvSpPr/>
      </dsp:nvSpPr>
      <dsp:spPr>
        <a:xfrm>
          <a:off x="0" y="1468044"/>
          <a:ext cx="10515600" cy="1350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first 3 steps of marketing research process (of 11 steps) </a:t>
          </a:r>
          <a:endParaRPr lang="en-US" sz="3400" kern="1200" dirty="0"/>
        </a:p>
      </dsp:txBody>
      <dsp:txXfrm>
        <a:off x="65934" y="1533978"/>
        <a:ext cx="10383732" cy="1218787"/>
      </dsp:txXfrm>
    </dsp:sp>
    <dsp:sp modelId="{36CD4852-69A1-442A-B259-102314FDD24D}">
      <dsp:nvSpPr>
        <dsp:cNvPr id="0" name=""/>
        <dsp:cNvSpPr/>
      </dsp:nvSpPr>
      <dsp:spPr>
        <a:xfrm>
          <a:off x="0" y="2818699"/>
          <a:ext cx="10515600" cy="151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Step 1: Establishing the need for Marketing Research </a:t>
          </a:r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Step 2: Defining the Problem</a:t>
          </a:r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Step 3: Establishing Research Objectives</a:t>
          </a:r>
        </a:p>
      </dsp:txBody>
      <dsp:txXfrm>
        <a:off x="0" y="2818699"/>
        <a:ext cx="10515600" cy="1513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2389B-A432-4506-9B6A-2E36844D053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43C90-B21D-40BB-9952-1C625BB6F1B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C57D-689C-4849-B7B7-DCD60960979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Identify</a:t>
          </a:r>
          <a:r>
            <a:rPr lang="en-US" sz="2400" kern="1200"/>
            <a:t> marketing opportunities and problems,</a:t>
          </a:r>
        </a:p>
      </dsp:txBody>
      <dsp:txXfrm>
        <a:off x="1834517" y="469890"/>
        <a:ext cx="3148942" cy="1335915"/>
      </dsp:txXfrm>
    </dsp:sp>
    <dsp:sp modelId="{E44319C7-691B-499F-800D-80A5270D76C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DBA72-4DAB-4831-9986-216E49DA9A0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AECDE-62E7-43EE-9F37-F9CA925B8A7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Generate</a:t>
          </a:r>
          <a:r>
            <a:rPr lang="en-US" sz="2400" kern="1200"/>
            <a:t>, </a:t>
          </a:r>
          <a:r>
            <a:rPr lang="en-US" sz="2400" b="1" kern="1200"/>
            <a:t>refine</a:t>
          </a:r>
          <a:r>
            <a:rPr lang="en-US" sz="2400" kern="1200"/>
            <a:t>, and </a:t>
          </a:r>
          <a:r>
            <a:rPr lang="en-US" sz="2400" b="1" kern="1200"/>
            <a:t>evaluate</a:t>
          </a:r>
          <a:r>
            <a:rPr lang="en-US" sz="2400" kern="1200"/>
            <a:t> potential marketing actions </a:t>
          </a:r>
        </a:p>
      </dsp:txBody>
      <dsp:txXfrm>
        <a:off x="7154322" y="469890"/>
        <a:ext cx="3148942" cy="1335915"/>
      </dsp:txXfrm>
    </dsp:sp>
    <dsp:sp modelId="{CA5CA679-7B36-452B-8042-ED2548C841B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CEE8A-07F1-4AE2-B6B5-1F7A61153D3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988E8-9D5D-431F-9286-C1D3B1EE8E5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Monitor</a:t>
          </a:r>
          <a:r>
            <a:rPr lang="en-US" sz="2400" kern="1200"/>
            <a:t> marketing performance </a:t>
          </a:r>
        </a:p>
      </dsp:txBody>
      <dsp:txXfrm>
        <a:off x="1834517" y="2545532"/>
        <a:ext cx="3148942" cy="1335915"/>
      </dsp:txXfrm>
    </dsp:sp>
    <dsp:sp modelId="{12231284-891E-4522-8AC6-D796B030166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73387-8D0A-47A0-973F-18A0667A794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18397-F398-4910-B3ED-4673CC2F08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Improve</a:t>
          </a:r>
          <a:r>
            <a:rPr lang="en-US" sz="2400" kern="1200"/>
            <a:t> marketing as a process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94DBB-FD5C-4E6E-8EF9-0DE26DF0421B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B8530-5846-4149-9563-15F785312DE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collection of data to address specific problems </a:t>
          </a:r>
        </a:p>
      </dsp:txBody>
      <dsp:txXfrm>
        <a:off x="559800" y="3022743"/>
        <a:ext cx="4320000" cy="720000"/>
      </dsp:txXfrm>
    </dsp:sp>
    <dsp:sp modelId="{6ED9DA65-3331-47FE-950D-6077625B9CC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2344E-F379-4F8C-9D22-A9C56DF12374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development of decision support system that provide marketing intelligence on an ongoing basis </a:t>
          </a:r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8BECE-7757-4DA4-BE8A-63B147365F92}">
      <dsp:nvSpPr>
        <dsp:cNvPr id="0" name=""/>
        <dsp:cNvSpPr/>
      </dsp:nvSpPr>
      <dsp:spPr>
        <a:xfrm>
          <a:off x="8092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1B526-447F-4C94-94A8-64043A897763}">
      <dsp:nvSpPr>
        <dsp:cNvPr id="0" name=""/>
        <dsp:cNvSpPr/>
      </dsp:nvSpPr>
      <dsp:spPr>
        <a:xfrm>
          <a:off x="8092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Internal Reports System</a:t>
          </a:r>
        </a:p>
      </dsp:txBody>
      <dsp:txXfrm>
        <a:off x="8092" y="2092925"/>
        <a:ext cx="2320312" cy="435058"/>
      </dsp:txXfrm>
    </dsp:sp>
    <dsp:sp modelId="{48DA7C0C-E3E0-4749-AA81-46F036678F5A}">
      <dsp:nvSpPr>
        <dsp:cNvPr id="0" name=""/>
        <dsp:cNvSpPr/>
      </dsp:nvSpPr>
      <dsp:spPr>
        <a:xfrm>
          <a:off x="8092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8576B-58E1-4FAF-A4E5-31C66D4A2D9D}">
      <dsp:nvSpPr>
        <dsp:cNvPr id="0" name=""/>
        <dsp:cNvSpPr/>
      </dsp:nvSpPr>
      <dsp:spPr>
        <a:xfrm>
          <a:off x="2734460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30D15-5EFE-47CE-8C25-A00C871EE027}">
      <dsp:nvSpPr>
        <dsp:cNvPr id="0" name=""/>
        <dsp:cNvSpPr/>
      </dsp:nvSpPr>
      <dsp:spPr>
        <a:xfrm>
          <a:off x="2734460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Marketing Intelligence System</a:t>
          </a:r>
        </a:p>
      </dsp:txBody>
      <dsp:txXfrm>
        <a:off x="2734460" y="2092925"/>
        <a:ext cx="2320312" cy="435058"/>
      </dsp:txXfrm>
    </dsp:sp>
    <dsp:sp modelId="{911A1F60-00AA-4073-925B-E5710E4D8E69}">
      <dsp:nvSpPr>
        <dsp:cNvPr id="0" name=""/>
        <dsp:cNvSpPr/>
      </dsp:nvSpPr>
      <dsp:spPr>
        <a:xfrm>
          <a:off x="2734460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B48A4-6DD7-4137-B387-9DB48DCBEB6D}">
      <dsp:nvSpPr>
        <dsp:cNvPr id="0" name=""/>
        <dsp:cNvSpPr/>
      </dsp:nvSpPr>
      <dsp:spPr>
        <a:xfrm>
          <a:off x="5460827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2F119-87D2-4E3C-94F9-D51018DB9FB0}">
      <dsp:nvSpPr>
        <dsp:cNvPr id="0" name=""/>
        <dsp:cNvSpPr/>
      </dsp:nvSpPr>
      <dsp:spPr>
        <a:xfrm>
          <a:off x="5460827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Marketing Decision Support System (DSS)</a:t>
          </a:r>
        </a:p>
      </dsp:txBody>
      <dsp:txXfrm>
        <a:off x="5460827" y="2092925"/>
        <a:ext cx="2320312" cy="435058"/>
      </dsp:txXfrm>
    </dsp:sp>
    <dsp:sp modelId="{5EE16037-4AEB-4D90-9067-0CF50B02CF1C}">
      <dsp:nvSpPr>
        <dsp:cNvPr id="0" name=""/>
        <dsp:cNvSpPr/>
      </dsp:nvSpPr>
      <dsp:spPr>
        <a:xfrm>
          <a:off x="5460827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9F075-B567-47C0-B12D-816021F468B0}">
      <dsp:nvSpPr>
        <dsp:cNvPr id="0" name=""/>
        <dsp:cNvSpPr/>
      </dsp:nvSpPr>
      <dsp:spPr>
        <a:xfrm>
          <a:off x="8187194" y="119661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14A7C-65DE-49EF-B7EA-C3476418ED7D}">
      <dsp:nvSpPr>
        <dsp:cNvPr id="0" name=""/>
        <dsp:cNvSpPr/>
      </dsp:nvSpPr>
      <dsp:spPr>
        <a:xfrm>
          <a:off x="8187194" y="2092925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Marketing Research System</a:t>
          </a:r>
        </a:p>
      </dsp:txBody>
      <dsp:txXfrm>
        <a:off x="8187194" y="2092925"/>
        <a:ext cx="2320312" cy="435058"/>
      </dsp:txXfrm>
    </dsp:sp>
    <dsp:sp modelId="{479658F7-9E7F-4644-AF14-6B566A1AED9D}">
      <dsp:nvSpPr>
        <dsp:cNvPr id="0" name=""/>
        <dsp:cNvSpPr/>
      </dsp:nvSpPr>
      <dsp:spPr>
        <a:xfrm>
          <a:off x="8187194" y="2567146"/>
          <a:ext cx="2320312" cy="5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0D3F6-3982-4F0D-A5CC-4D0ADCE6B9AC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Define Marketing Research</a:t>
          </a:r>
        </a:p>
      </dsp:txBody>
      <dsp:txXfrm>
        <a:off x="38638" y="45464"/>
        <a:ext cx="10438324" cy="714229"/>
      </dsp:txXfrm>
    </dsp:sp>
    <dsp:sp modelId="{4D90892F-958A-4373-871A-F1D5B87C314A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Purpose of Marketing Research</a:t>
          </a:r>
        </a:p>
      </dsp:txBody>
      <dsp:txXfrm>
        <a:off x="38638" y="932009"/>
        <a:ext cx="10438324" cy="714229"/>
      </dsp:txXfrm>
    </dsp:sp>
    <dsp:sp modelId="{DD232647-BC73-4107-B61B-A749F1541DD7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Marketing Research Problems </a:t>
          </a:r>
        </a:p>
      </dsp:txBody>
      <dsp:txXfrm>
        <a:off x="38638" y="1818554"/>
        <a:ext cx="10438324" cy="714229"/>
      </dsp:txXfrm>
    </dsp:sp>
    <dsp:sp modelId="{A50011DD-3C55-48D5-92EC-D1777D2415A8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Function of Marketing Research </a:t>
          </a:r>
        </a:p>
      </dsp:txBody>
      <dsp:txXfrm>
        <a:off x="38638" y="2705099"/>
        <a:ext cx="10438324" cy="714229"/>
      </dsp:txXfrm>
    </dsp:sp>
    <dsp:sp modelId="{7F677DCB-70AA-4A2D-A928-2622FD8C7E32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Marketing Information System</a:t>
          </a:r>
        </a:p>
      </dsp:txBody>
      <dsp:txXfrm>
        <a:off x="38638" y="3591644"/>
        <a:ext cx="10438324" cy="714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64E-1F36-437F-9CB0-53F07AE341F6}">
      <dsp:nvSpPr>
        <dsp:cNvPr id="0" name=""/>
        <dsp:cNvSpPr/>
      </dsp:nvSpPr>
      <dsp:spPr>
        <a:xfrm>
          <a:off x="2836685" y="538141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3716" y="581626"/>
        <a:ext cx="22350" cy="4470"/>
      </dsp:txXfrm>
    </dsp:sp>
    <dsp:sp modelId="{BB982FC9-D537-4334-A8E4-5528BBDBB213}">
      <dsp:nvSpPr>
        <dsp:cNvPr id="0" name=""/>
        <dsp:cNvSpPr/>
      </dsp:nvSpPr>
      <dsp:spPr>
        <a:xfrm>
          <a:off x="894955" y="80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1: Establish Need </a:t>
          </a:r>
        </a:p>
      </dsp:txBody>
      <dsp:txXfrm>
        <a:off x="894955" y="802"/>
        <a:ext cx="1943529" cy="1166117"/>
      </dsp:txXfrm>
    </dsp:sp>
    <dsp:sp modelId="{73B6BB23-65A9-4B86-A8D0-86FFDC844109}">
      <dsp:nvSpPr>
        <dsp:cNvPr id="0" name=""/>
        <dsp:cNvSpPr/>
      </dsp:nvSpPr>
      <dsp:spPr>
        <a:xfrm>
          <a:off x="5227227" y="538141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4257" y="581626"/>
        <a:ext cx="22350" cy="4470"/>
      </dsp:txXfrm>
    </dsp:sp>
    <dsp:sp modelId="{4F02792C-8BD0-4425-808E-3762B8D1C628}">
      <dsp:nvSpPr>
        <dsp:cNvPr id="0" name=""/>
        <dsp:cNvSpPr/>
      </dsp:nvSpPr>
      <dsp:spPr>
        <a:xfrm>
          <a:off x="3285497" y="80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"/>
                <a:satOff val="-8393"/>
                <a:lumOff val="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2: Define a Problem </a:t>
          </a:r>
        </a:p>
      </dsp:txBody>
      <dsp:txXfrm>
        <a:off x="3285497" y="802"/>
        <a:ext cx="1943529" cy="1166117"/>
      </dsp:txXfrm>
    </dsp:sp>
    <dsp:sp modelId="{362E8A91-5087-4519-98E5-041F394A7C20}">
      <dsp:nvSpPr>
        <dsp:cNvPr id="0" name=""/>
        <dsp:cNvSpPr/>
      </dsp:nvSpPr>
      <dsp:spPr>
        <a:xfrm>
          <a:off x="7617768" y="538141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799" y="581626"/>
        <a:ext cx="22350" cy="4470"/>
      </dsp:txXfrm>
    </dsp:sp>
    <dsp:sp modelId="{F2CEBCDA-EFEC-4A8B-9D8E-CB145ECACCD3}">
      <dsp:nvSpPr>
        <dsp:cNvPr id="0" name=""/>
        <dsp:cNvSpPr/>
      </dsp:nvSpPr>
      <dsp:spPr>
        <a:xfrm>
          <a:off x="5676038" y="80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3: Research Objectives</a:t>
          </a:r>
        </a:p>
      </dsp:txBody>
      <dsp:txXfrm>
        <a:off x="5676038" y="802"/>
        <a:ext cx="1943529" cy="1166117"/>
      </dsp:txXfrm>
    </dsp:sp>
    <dsp:sp modelId="{E3E02A7C-B6FC-4CCC-9A1D-11DE5D291075}">
      <dsp:nvSpPr>
        <dsp:cNvPr id="0" name=""/>
        <dsp:cNvSpPr/>
      </dsp:nvSpPr>
      <dsp:spPr>
        <a:xfrm>
          <a:off x="1866720" y="1165120"/>
          <a:ext cx="7171625" cy="416411"/>
        </a:xfrm>
        <a:custGeom>
          <a:avLst/>
          <a:gdLst/>
          <a:ahLst/>
          <a:cxnLst/>
          <a:rect l="0" t="0" r="0" b="0"/>
          <a:pathLst>
            <a:path>
              <a:moveTo>
                <a:pt x="7171625" y="0"/>
              </a:moveTo>
              <a:lnTo>
                <a:pt x="7171625" y="225305"/>
              </a:lnTo>
              <a:lnTo>
                <a:pt x="0" y="225305"/>
              </a:lnTo>
              <a:lnTo>
                <a:pt x="0" y="416411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2894" y="1371091"/>
        <a:ext cx="359277" cy="4470"/>
      </dsp:txXfrm>
    </dsp:sp>
    <dsp:sp modelId="{7B032ED5-92B2-4A9B-90F8-2431D902B1E6}">
      <dsp:nvSpPr>
        <dsp:cNvPr id="0" name=""/>
        <dsp:cNvSpPr/>
      </dsp:nvSpPr>
      <dsp:spPr>
        <a:xfrm>
          <a:off x="8066580" y="80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36609"/>
                <a:satOff val="-25178"/>
                <a:lumOff val="2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4: Determine Design </a:t>
          </a:r>
        </a:p>
      </dsp:txBody>
      <dsp:txXfrm>
        <a:off x="8066580" y="802"/>
        <a:ext cx="1943529" cy="1166117"/>
      </dsp:txXfrm>
    </dsp:sp>
    <dsp:sp modelId="{9D011E52-D0FD-46AD-A416-1CD2CC6A0049}">
      <dsp:nvSpPr>
        <dsp:cNvPr id="0" name=""/>
        <dsp:cNvSpPr/>
      </dsp:nvSpPr>
      <dsp:spPr>
        <a:xfrm>
          <a:off x="2836685" y="2151271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3716" y="2194755"/>
        <a:ext cx="22350" cy="4470"/>
      </dsp:txXfrm>
    </dsp:sp>
    <dsp:sp modelId="{8C24D158-8149-4600-87C3-139099BB5CAD}">
      <dsp:nvSpPr>
        <dsp:cNvPr id="0" name=""/>
        <dsp:cNvSpPr/>
      </dsp:nvSpPr>
      <dsp:spPr>
        <a:xfrm>
          <a:off x="894955" y="161393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5: Identify Information Sources </a:t>
          </a:r>
        </a:p>
      </dsp:txBody>
      <dsp:txXfrm>
        <a:off x="894955" y="1613932"/>
        <a:ext cx="1943529" cy="1166117"/>
      </dsp:txXfrm>
    </dsp:sp>
    <dsp:sp modelId="{525C4D53-1254-4B80-8CA0-F464EE0C9790}">
      <dsp:nvSpPr>
        <dsp:cNvPr id="0" name=""/>
        <dsp:cNvSpPr/>
      </dsp:nvSpPr>
      <dsp:spPr>
        <a:xfrm>
          <a:off x="5227227" y="2151271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4257" y="2194755"/>
        <a:ext cx="22350" cy="4470"/>
      </dsp:txXfrm>
    </dsp:sp>
    <dsp:sp modelId="{2FC5B308-2861-48C1-A8D2-BF08D276AECD}">
      <dsp:nvSpPr>
        <dsp:cNvPr id="0" name=""/>
        <dsp:cNvSpPr/>
      </dsp:nvSpPr>
      <dsp:spPr>
        <a:xfrm>
          <a:off x="3285497" y="161393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6: Decide Data Collection Method </a:t>
          </a:r>
        </a:p>
      </dsp:txBody>
      <dsp:txXfrm>
        <a:off x="3285497" y="1613932"/>
        <a:ext cx="1943529" cy="1166117"/>
      </dsp:txXfrm>
    </dsp:sp>
    <dsp:sp modelId="{DA7C0631-29AA-4834-A817-7D5E0694CB73}">
      <dsp:nvSpPr>
        <dsp:cNvPr id="0" name=""/>
        <dsp:cNvSpPr/>
      </dsp:nvSpPr>
      <dsp:spPr>
        <a:xfrm>
          <a:off x="7617768" y="2151271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799" y="2194755"/>
        <a:ext cx="22350" cy="4470"/>
      </dsp:txXfrm>
    </dsp:sp>
    <dsp:sp modelId="{6B588A7A-AC7F-4443-B7E5-337FC626DD9E}">
      <dsp:nvSpPr>
        <dsp:cNvPr id="0" name=""/>
        <dsp:cNvSpPr/>
      </dsp:nvSpPr>
      <dsp:spPr>
        <a:xfrm>
          <a:off x="5676038" y="161393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7: Design Questionnaire </a:t>
          </a:r>
        </a:p>
      </dsp:txBody>
      <dsp:txXfrm>
        <a:off x="5676038" y="1613932"/>
        <a:ext cx="1943529" cy="1166117"/>
      </dsp:txXfrm>
    </dsp:sp>
    <dsp:sp modelId="{96CDAD48-32CA-4E81-9056-837608A825CC}">
      <dsp:nvSpPr>
        <dsp:cNvPr id="0" name=""/>
        <dsp:cNvSpPr/>
      </dsp:nvSpPr>
      <dsp:spPr>
        <a:xfrm>
          <a:off x="1866720" y="2778249"/>
          <a:ext cx="7171625" cy="416411"/>
        </a:xfrm>
        <a:custGeom>
          <a:avLst/>
          <a:gdLst/>
          <a:ahLst/>
          <a:cxnLst/>
          <a:rect l="0" t="0" r="0" b="0"/>
          <a:pathLst>
            <a:path>
              <a:moveTo>
                <a:pt x="7171625" y="0"/>
              </a:moveTo>
              <a:lnTo>
                <a:pt x="7171625" y="225305"/>
              </a:lnTo>
              <a:lnTo>
                <a:pt x="0" y="225305"/>
              </a:lnTo>
              <a:lnTo>
                <a:pt x="0" y="416411"/>
              </a:lnTo>
            </a:path>
          </a:pathLst>
        </a:custGeom>
        <a:noFill/>
        <a:ln w="635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2894" y="2984220"/>
        <a:ext cx="359277" cy="4470"/>
      </dsp:txXfrm>
    </dsp:sp>
    <dsp:sp modelId="{C50D4A7B-7E76-43FF-B68E-FA33722716B4}">
      <dsp:nvSpPr>
        <dsp:cNvPr id="0" name=""/>
        <dsp:cNvSpPr/>
      </dsp:nvSpPr>
      <dsp:spPr>
        <a:xfrm>
          <a:off x="8066580" y="1613932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18754"/>
                <a:satOff val="-58750"/>
                <a:lumOff val="60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8: Determine Sample Plan and Size </a:t>
          </a:r>
        </a:p>
      </dsp:txBody>
      <dsp:txXfrm>
        <a:off x="8066580" y="1613932"/>
        <a:ext cx="1943529" cy="1166117"/>
      </dsp:txXfrm>
    </dsp:sp>
    <dsp:sp modelId="{0C65C9C2-181E-4F25-9055-6CC8A0D35E69}">
      <dsp:nvSpPr>
        <dsp:cNvPr id="0" name=""/>
        <dsp:cNvSpPr/>
      </dsp:nvSpPr>
      <dsp:spPr>
        <a:xfrm>
          <a:off x="2836685" y="3764400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3716" y="3807885"/>
        <a:ext cx="22350" cy="4470"/>
      </dsp:txXfrm>
    </dsp:sp>
    <dsp:sp modelId="{4B46D26D-36A5-459F-8DB2-E4F5F08FC7DE}">
      <dsp:nvSpPr>
        <dsp:cNvPr id="0" name=""/>
        <dsp:cNvSpPr/>
      </dsp:nvSpPr>
      <dsp:spPr>
        <a:xfrm>
          <a:off x="894955" y="3227061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9: Collect Data</a:t>
          </a:r>
        </a:p>
      </dsp:txBody>
      <dsp:txXfrm>
        <a:off x="894955" y="3227061"/>
        <a:ext cx="1943529" cy="1166117"/>
      </dsp:txXfrm>
    </dsp:sp>
    <dsp:sp modelId="{05AA4293-5EEB-49AC-9FEE-D14FB4D7E89B}">
      <dsp:nvSpPr>
        <dsp:cNvPr id="0" name=""/>
        <dsp:cNvSpPr/>
      </dsp:nvSpPr>
      <dsp:spPr>
        <a:xfrm>
          <a:off x="5227227" y="3764400"/>
          <a:ext cx="416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41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4257" y="3807885"/>
        <a:ext cx="22350" cy="4470"/>
      </dsp:txXfrm>
    </dsp:sp>
    <dsp:sp modelId="{4E35114F-FE6C-4E57-999F-2C2852E5D30E}">
      <dsp:nvSpPr>
        <dsp:cNvPr id="0" name=""/>
        <dsp:cNvSpPr/>
      </dsp:nvSpPr>
      <dsp:spPr>
        <a:xfrm>
          <a:off x="3285497" y="3227061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09827"/>
                <a:satOff val="-75535"/>
                <a:lumOff val="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10: Analyze Data</a:t>
          </a:r>
        </a:p>
      </dsp:txBody>
      <dsp:txXfrm>
        <a:off x="3285497" y="3227061"/>
        <a:ext cx="1943529" cy="1166117"/>
      </dsp:txXfrm>
    </dsp:sp>
    <dsp:sp modelId="{44940CC1-90ED-4E80-A46C-ABC2A0C9F138}">
      <dsp:nvSpPr>
        <dsp:cNvPr id="0" name=""/>
        <dsp:cNvSpPr/>
      </dsp:nvSpPr>
      <dsp:spPr>
        <a:xfrm>
          <a:off x="5676038" y="3227061"/>
          <a:ext cx="1943529" cy="116611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35" tIns="99965" rIns="95235" bIns="999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 11: Write and Present Report</a:t>
          </a:r>
        </a:p>
      </dsp:txBody>
      <dsp:txXfrm>
        <a:off x="5676038" y="3227061"/>
        <a:ext cx="1943529" cy="11661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1127E-BA7B-4BC2-A55D-4C1D9469BBD8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A6D4A-8DF0-404D-B36B-0ACEF906650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9786A-D4B1-44F8-B522-992BABF4BDEF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there a real need for marketing research? </a:t>
          </a:r>
        </a:p>
      </dsp:txBody>
      <dsp:txXfrm>
        <a:off x="1428292" y="2439"/>
        <a:ext cx="4873308" cy="1236616"/>
      </dsp:txXfrm>
    </dsp:sp>
    <dsp:sp modelId="{735579E1-2A44-4F49-B55C-39B35D8D51DF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83C8A-9890-4B78-AC9E-7B4FA49AB7F6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5C41C-4E79-4FF2-B288-E46DD145CD8A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Research takes time and costs money </a:t>
          </a:r>
        </a:p>
      </dsp:txBody>
      <dsp:txXfrm>
        <a:off x="1428292" y="1548210"/>
        <a:ext cx="4873308" cy="1236616"/>
      </dsp:txXfrm>
    </dsp:sp>
    <dsp:sp modelId="{F086431E-3309-4955-81CE-7AC72AAE9C26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44E4A-78D4-4872-AEFB-AE2489A78A33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1701-59BD-48B6-BC5B-5BA1DC3FD637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Value of information versus the cost of obtaining it</a:t>
          </a:r>
        </a:p>
      </dsp:txBody>
      <dsp:txXfrm>
        <a:off x="1428292" y="3093981"/>
        <a:ext cx="4873308" cy="1236616"/>
      </dsp:txXfrm>
    </dsp:sp>
    <dsp:sp modelId="{8637441F-A394-4E47-9224-F4AE8BCFE607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681A5-07A8-4259-A859-720B3391720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B1CFB-ECB0-4542-B701-B2B57838CF0D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Marketing research is not always needed! Because we might be able to access the information we need cheaper and faster</a:t>
          </a:r>
        </a:p>
      </dsp:txBody>
      <dsp:txXfrm>
        <a:off x="1428292" y="4639752"/>
        <a:ext cx="4873308" cy="1236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2BB63-D80A-4571-A2FB-666C0502627A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AA2FC-5215-43C5-A912-1B74E6E1CD52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9DE4A-CDD9-40CF-BE3C-E4270156D407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information is already available </a:t>
          </a:r>
        </a:p>
      </dsp:txBody>
      <dsp:txXfrm>
        <a:off x="1428292" y="2439"/>
        <a:ext cx="4873308" cy="1236616"/>
      </dsp:txXfrm>
    </dsp:sp>
    <dsp:sp modelId="{6471A6F8-385E-4306-850A-FE773D92CCD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230EF-1D32-44BB-AF13-F9DA6D9A037A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A14C1-B5E9-4FEE-B0AF-3477DEC8CBE8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timing is wrong to conduct marketing research </a:t>
          </a:r>
        </a:p>
      </dsp:txBody>
      <dsp:txXfrm>
        <a:off x="1428292" y="1548210"/>
        <a:ext cx="4873308" cy="1236616"/>
      </dsp:txXfrm>
    </dsp:sp>
    <dsp:sp modelId="{AF5FB56B-EFE8-42CB-9480-FA07276FAF25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3E742-A9AB-4E79-9F63-409658124D2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F4159-B69F-476D-A59D-DD066EA90E99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Funds are not available for marketing research </a:t>
          </a:r>
        </a:p>
      </dsp:txBody>
      <dsp:txXfrm>
        <a:off x="1428292" y="3093981"/>
        <a:ext cx="4873308" cy="1236616"/>
      </dsp:txXfrm>
    </dsp:sp>
    <dsp:sp modelId="{1E20C185-B41D-4039-BE5E-3B3CE5B245D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107E7-C1F1-4854-8AAE-4BF9036D49BD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E43F-6D77-4489-981A-9A77C4FFC633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Costs outweigh the value of marketing research 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Marketing research is the process of gathering and interpreting data for use in developing, implementing, and minoring the firm’s marketing plans (Brown et al., 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Purpose of Marketing research: To </a:t>
            </a:r>
            <a:r>
              <a:rPr lang="en-US" sz="1200" b="1" dirty="0"/>
              <a:t>link</a:t>
            </a:r>
            <a:r>
              <a:rPr lang="en-US" sz="1200" dirty="0"/>
              <a:t> the consumer to the </a:t>
            </a:r>
            <a:r>
              <a:rPr lang="en-US" sz="1200" b="1" dirty="0"/>
              <a:t>marketer</a:t>
            </a:r>
            <a:r>
              <a:rPr lang="en-US" sz="1200" dirty="0"/>
              <a:t> by providing </a:t>
            </a:r>
            <a:r>
              <a:rPr lang="en-US" sz="1200" b="1" dirty="0"/>
              <a:t>information</a:t>
            </a:r>
            <a:r>
              <a:rPr lang="en-US" sz="1200" dirty="0"/>
              <a:t> that can be used in making marketing </a:t>
            </a:r>
            <a:r>
              <a:rPr lang="en-US" sz="1200" b="1" dirty="0"/>
              <a:t>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r>
              <a:rPr lang="en-US" dirty="0"/>
              <a:t>Marketing is involved the following process</a:t>
            </a:r>
          </a:p>
          <a:p>
            <a:pPr marL="228600" indent="-228600">
              <a:buAutoNum type="arabicParenBoth"/>
            </a:pPr>
            <a:r>
              <a:rPr lang="en-US" dirty="0"/>
              <a:t>Specifying what information is need </a:t>
            </a:r>
          </a:p>
          <a:p>
            <a:pPr marL="228600" indent="-228600">
              <a:buAutoNum type="arabicParenBoth"/>
            </a:pPr>
            <a:r>
              <a:rPr lang="en-US" dirty="0"/>
              <a:t>Gathering the relevant data form internal and external sources </a:t>
            </a:r>
          </a:p>
          <a:p>
            <a:pPr marL="228600" indent="-228600">
              <a:buAutoNum type="arabicParenBoth"/>
            </a:pPr>
            <a:r>
              <a:rPr lang="en-US" dirty="0"/>
              <a:t>Analyzing and interpreting the data </a:t>
            </a:r>
          </a:p>
          <a:p>
            <a:pPr marL="228600" indent="-228600">
              <a:buAutoNum type="arabicParenBoth"/>
            </a:pPr>
            <a:r>
              <a:rPr lang="en-US" dirty="0"/>
              <a:t>Communicating the results to the appropriate audiences </a:t>
            </a:r>
          </a:p>
          <a:p>
            <a:pPr marL="228600" indent="-228600">
              <a:buAutoNum type="arabicParenBoth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16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doctors vs. </a:t>
            </a:r>
            <a:r>
              <a:rPr lang="en-US" dirty="0" err="1"/>
              <a:t>mkters</a:t>
            </a:r>
            <a:r>
              <a:rPr lang="en-US" dirty="0"/>
              <a:t>: from the judgement of an expert vs. judgement of the consumers / crowd.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objectives: determine current satisfaction and way to improve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Management Decision Problem Vs. Marketing Research Problem </a:t>
            </a:r>
            <a:r>
              <a:rPr lang="en-US" dirty="0" err="1"/>
              <a:t>lanaoernent</a:t>
            </a:r>
            <a:r>
              <a:rPr lang="en-US" dirty="0"/>
              <a:t> Decision Problem Marketing Research Problem Should a new product be introduced? Should the advertising campaign be </a:t>
            </a:r>
            <a:r>
              <a:rPr lang="en-US" dirty="0" err="1"/>
              <a:t>chanued</a:t>
            </a:r>
            <a:r>
              <a:rPr lang="en-US" dirty="0"/>
              <a:t>? Should the </a:t>
            </a:r>
            <a:r>
              <a:rPr lang="en-US" dirty="0" err="1"/>
              <a:t>Plice</a:t>
            </a:r>
            <a:r>
              <a:rPr lang="en-US" dirty="0"/>
              <a:t> of the brand be increased? To determine consumer preferences and purchase intentions for the proposed new product. To determine the </a:t>
            </a:r>
            <a:r>
              <a:rPr lang="en-US" dirty="0" err="1"/>
              <a:t>effectÅeness</a:t>
            </a:r>
            <a:r>
              <a:rPr lang="en-US" dirty="0"/>
              <a:t> of the current </a:t>
            </a:r>
            <a:r>
              <a:rPr lang="en-US" dirty="0" err="1"/>
              <a:t>adxertismg</a:t>
            </a:r>
            <a:r>
              <a:rPr lang="en-US" dirty="0"/>
              <a:t> </a:t>
            </a:r>
            <a:r>
              <a:rPr lang="en-US" dirty="0" err="1"/>
              <a:t>campaæn</a:t>
            </a:r>
            <a:r>
              <a:rPr lang="en-US" dirty="0"/>
              <a:t>. To determine the price elasticity </a:t>
            </a:r>
            <a:r>
              <a:rPr lang="en-US" dirty="0" err="1"/>
              <a:t>ofdemand</a:t>
            </a:r>
            <a:r>
              <a:rPr lang="en-US" dirty="0"/>
              <a:t> and the impact on sales and profits of various </a:t>
            </a:r>
            <a:r>
              <a:rPr lang="en-US" dirty="0" err="1"/>
              <a:t>ICAels</a:t>
            </a:r>
            <a:r>
              <a:rPr lang="en-US" dirty="0"/>
              <a:t> of price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Drill further down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 customer before 18-25 yr. RO.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Current, if then, why,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 first then descriptive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Ads: content, media,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0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Flashlight versus candle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4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marketing research studies are designed to find out what consumers’ problems are and to assess the suitability of different proposed methods of resolving those problems </a:t>
            </a:r>
          </a:p>
          <a:p>
            <a:r>
              <a:rPr lang="en-US" dirty="0"/>
              <a:t>Mangers are more likely to always know the symptoms (sales are down, market share is falling), but determining the cause of the symptoms sometimes requires research </a:t>
            </a:r>
          </a:p>
          <a:p>
            <a:r>
              <a:rPr lang="en-US" dirty="0"/>
              <a:t>Sales are down, but why? What causes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2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think of “actions” as strategies, and strategies involve selecting a target market and designing a marketing mix to satisfy the wants and needs of that target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0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marketing decision support system (DSS) is defined as collected data that maybe accessed and analyzed using tools and techniques that assist managers in decision making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8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it is not even a marketing 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6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Stating the Decision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the why and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7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one is symptoms vs. cause (- problem/ potential reason of the symptoms)?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3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CEA4-B1EE-440B-9DB9-7EBCC1CEDAC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4298-E095-4A67-864C-39549120EFF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EE16-FB5D-406D-99AE-8CA9F473B0F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7CB5-DC63-4253-97EE-B057F80505B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FD9-56E7-4529-8371-BAE02128538D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4E4D-0D9C-4D5B-8267-B57BA70EE10F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483-59AB-4CB9-87AC-E5FD7ED2FDD0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E3AC-791F-4EC6-AEAA-5ED351F4709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257B-12D4-4193-BF46-DE6F41CD889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481-F1AA-48E3-89FB-DBF6C5C19BC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0C6-C2F7-4494-9C25-F410392EA3D0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632FF-81C4-47F0-AA55-CA3FAEA977F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Marketing Research Process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09F54-4D56-45A6-8246-F1F0C9E0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555B-FBF0-4152-9EE0-E31A8710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E54A-C2B9-47FF-AF96-2F4B0296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General Approaches to Marketing Research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4DAF3-D138-4414-8A43-06CB4BC4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70663-23C7-4C34-8D0E-9B7F0202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A72210-5B6B-436A-B617-84388B0DE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72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97571-F128-4FA1-8309-8B30DF26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Identify Marketing Opportunities and Problems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5B08-3AF2-4322-A7DF-2AB4CC06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E1028-9D53-47FD-AB58-231C619F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4" name="Google Shape;179;gaf8ee962de_0_311">
            <a:extLst>
              <a:ext uri="{FF2B5EF4-FFF2-40B4-BE49-F238E27FC236}">
                <a16:creationId xmlns:a16="http://schemas.microsoft.com/office/drawing/2014/main" id="{3901E204-B47B-4E91-BB60-C310739EEF98}"/>
              </a:ext>
            </a:extLst>
          </p:cNvPr>
          <p:cNvSpPr/>
          <p:nvPr/>
        </p:nvSpPr>
        <p:spPr>
          <a:xfrm>
            <a:off x="426720" y="1924941"/>
            <a:ext cx="11273430" cy="42948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182;gaf8ee962de_0_311" descr="https://encrypted-tbn3.google.com/images?q=tbn:ANd9GcS4dxz51LuZQ5_dVHfBF0iRYxcwZY6JZRM7wv0g20LW4NzBJHPyXA">
            <a:extLst>
              <a:ext uri="{FF2B5EF4-FFF2-40B4-BE49-F238E27FC236}">
                <a16:creationId xmlns:a16="http://schemas.microsoft.com/office/drawing/2014/main" id="{42BE367A-3FD4-45F4-9229-A2E937BD89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9974" y="2014419"/>
            <a:ext cx="2980510" cy="212834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36" name="Google Shape;183;gaf8ee962de_0_311" descr="https://encrypted-tbn0.google.com/images?q=tbn:ANd9GcR1kSsad2BavK7rucKKgcDy2g8AgzBDab115RKUyOcS5oM1QVlWAQ">
            <a:extLst>
              <a:ext uri="{FF2B5EF4-FFF2-40B4-BE49-F238E27FC236}">
                <a16:creationId xmlns:a16="http://schemas.microsoft.com/office/drawing/2014/main" id="{3AF5F332-6AC0-4DE3-AB65-E459834769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4252429"/>
            <a:ext cx="2799460" cy="178605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37" name="Google Shape;184;gaf8ee962de_0_311" descr="https://encrypted-tbn3.google.com/images?q=tbn:ANd9GcShlr7zQ4sIFMg6T0UXQkW6Gy48rSuMDl5Ca_6Dw1wqU1st-AJB">
            <a:extLst>
              <a:ext uri="{FF2B5EF4-FFF2-40B4-BE49-F238E27FC236}">
                <a16:creationId xmlns:a16="http://schemas.microsoft.com/office/drawing/2014/main" id="{63073F13-6F27-4FBF-B257-6A3E951E70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8080" y="3953839"/>
            <a:ext cx="2235248" cy="212834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38" name="Google Shape;185;gaf8ee962de_0_311">
            <a:extLst>
              <a:ext uri="{FF2B5EF4-FFF2-40B4-BE49-F238E27FC236}">
                <a16:creationId xmlns:a16="http://schemas.microsoft.com/office/drawing/2014/main" id="{3FFE274E-8E8A-4174-9E16-80C5D3F6D946}"/>
              </a:ext>
            </a:extLst>
          </p:cNvPr>
          <p:cNvSpPr txBox="1"/>
          <p:nvPr/>
        </p:nvSpPr>
        <p:spPr>
          <a:xfrm>
            <a:off x="568829" y="2374190"/>
            <a:ext cx="29142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Demand determination</a:t>
            </a:r>
            <a:endParaRPr sz="1700" dirty="0"/>
          </a:p>
        </p:txBody>
      </p:sp>
      <p:sp>
        <p:nvSpPr>
          <p:cNvPr id="39" name="Google Shape;186;gaf8ee962de_0_311">
            <a:extLst>
              <a:ext uri="{FF2B5EF4-FFF2-40B4-BE49-F238E27FC236}">
                <a16:creationId xmlns:a16="http://schemas.microsoft.com/office/drawing/2014/main" id="{932DDE26-5AE0-44D3-8CD9-361411F99EAB}"/>
              </a:ext>
            </a:extLst>
          </p:cNvPr>
          <p:cNvSpPr txBox="1"/>
          <p:nvPr/>
        </p:nvSpPr>
        <p:spPr>
          <a:xfrm>
            <a:off x="568829" y="4142765"/>
            <a:ext cx="26415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segment identification</a:t>
            </a:r>
            <a:endParaRPr sz="1700" dirty="0"/>
          </a:p>
        </p:txBody>
      </p:sp>
      <p:sp>
        <p:nvSpPr>
          <p:cNvPr id="40" name="Google Shape;187;gaf8ee962de_0_311">
            <a:extLst>
              <a:ext uri="{FF2B5EF4-FFF2-40B4-BE49-F238E27FC236}">
                <a16:creationId xmlns:a16="http://schemas.microsoft.com/office/drawing/2014/main" id="{ADFC24AD-AD3D-411B-B7CD-C53ACFB24A3F}"/>
              </a:ext>
            </a:extLst>
          </p:cNvPr>
          <p:cNvSpPr txBox="1"/>
          <p:nvPr/>
        </p:nvSpPr>
        <p:spPr>
          <a:xfrm>
            <a:off x="6282824" y="2461571"/>
            <a:ext cx="2428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SWOT Analysis</a:t>
            </a:r>
            <a:endParaRPr sz="1700" dirty="0"/>
          </a:p>
        </p:txBody>
      </p:sp>
      <p:sp>
        <p:nvSpPr>
          <p:cNvPr id="41" name="Google Shape;188;gaf8ee962de_0_311">
            <a:extLst>
              <a:ext uri="{FF2B5EF4-FFF2-40B4-BE49-F238E27FC236}">
                <a16:creationId xmlns:a16="http://schemas.microsoft.com/office/drawing/2014/main" id="{9917A1BC-0728-4DCE-BD9B-DB7E6AFD3D4A}"/>
              </a:ext>
            </a:extLst>
          </p:cNvPr>
          <p:cNvSpPr txBox="1"/>
          <p:nvPr/>
        </p:nvSpPr>
        <p:spPr>
          <a:xfrm>
            <a:off x="6360355" y="4003879"/>
            <a:ext cx="2511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 sz="1700" dirty="0"/>
          </a:p>
        </p:txBody>
      </p:sp>
      <p:pic>
        <p:nvPicPr>
          <p:cNvPr id="42" name="Google Shape;189;gaf8ee962de_0_311" descr="[COLA]">
            <a:extLst>
              <a:ext uri="{FF2B5EF4-FFF2-40B4-BE49-F238E27FC236}">
                <a16:creationId xmlns:a16="http://schemas.microsoft.com/office/drawing/2014/main" id="{B7A4DDB6-F73D-43C4-B63D-946FD9C3AE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8080" y="2025679"/>
            <a:ext cx="2728421" cy="18430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0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A7C1-A02E-47B0-BC25-FC23E663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Generating, Refining, and Evaluating Potential Marketing Actions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7D795-D3B5-4C0B-8435-92974631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3A758-DAB7-42B7-8708-B52C6BD0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Google Shape;196;gaf8ee962de_0_327">
            <a:extLst>
              <a:ext uri="{FF2B5EF4-FFF2-40B4-BE49-F238E27FC236}">
                <a16:creationId xmlns:a16="http://schemas.microsoft.com/office/drawing/2014/main" id="{8B7B75C9-993D-455F-869E-ACEF4D207D8B}"/>
              </a:ext>
            </a:extLst>
          </p:cNvPr>
          <p:cNvSpPr/>
          <p:nvPr/>
        </p:nvSpPr>
        <p:spPr>
          <a:xfrm>
            <a:off x="548640" y="1878006"/>
            <a:ext cx="11242950" cy="44090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9;gaf8ee962de_0_327">
            <a:extLst>
              <a:ext uri="{FF2B5EF4-FFF2-40B4-BE49-F238E27FC236}">
                <a16:creationId xmlns:a16="http://schemas.microsoft.com/office/drawing/2014/main" id="{F3212ADD-BF9A-49EC-981D-94F0F87BF6AC}"/>
              </a:ext>
            </a:extLst>
          </p:cNvPr>
          <p:cNvSpPr txBox="1"/>
          <p:nvPr/>
        </p:nvSpPr>
        <p:spPr>
          <a:xfrm>
            <a:off x="629208" y="2179674"/>
            <a:ext cx="2394155" cy="7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testing</a:t>
            </a:r>
            <a:endParaRPr sz="1700" dirty="0"/>
          </a:p>
        </p:txBody>
      </p:sp>
      <p:sp>
        <p:nvSpPr>
          <p:cNvPr id="11" name="Google Shape;200;gaf8ee962de_0_327">
            <a:extLst>
              <a:ext uri="{FF2B5EF4-FFF2-40B4-BE49-F238E27FC236}">
                <a16:creationId xmlns:a16="http://schemas.microsoft.com/office/drawing/2014/main" id="{6590D521-21FC-442C-B6D5-CE439D431914}"/>
              </a:ext>
            </a:extLst>
          </p:cNvPr>
          <p:cNvSpPr txBox="1"/>
          <p:nvPr/>
        </p:nvSpPr>
        <p:spPr>
          <a:xfrm>
            <a:off x="652103" y="4084405"/>
            <a:ext cx="2649666" cy="7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Advertising pretesting</a:t>
            </a:r>
            <a:endParaRPr sz="1700"/>
          </a:p>
        </p:txBody>
      </p:sp>
      <p:sp>
        <p:nvSpPr>
          <p:cNvPr id="13" name="Google Shape;201;gaf8ee962de_0_327">
            <a:extLst>
              <a:ext uri="{FF2B5EF4-FFF2-40B4-BE49-F238E27FC236}">
                <a16:creationId xmlns:a16="http://schemas.microsoft.com/office/drawing/2014/main" id="{10DC364D-3337-45FB-9B81-FAF456816C09}"/>
              </a:ext>
            </a:extLst>
          </p:cNvPr>
          <p:cNvSpPr txBox="1"/>
          <p:nvPr/>
        </p:nvSpPr>
        <p:spPr>
          <a:xfrm>
            <a:off x="6444288" y="1820958"/>
            <a:ext cx="2435707" cy="7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In-store Promotion</a:t>
            </a:r>
            <a:endParaRPr sz="1700"/>
          </a:p>
        </p:txBody>
      </p:sp>
      <p:sp>
        <p:nvSpPr>
          <p:cNvPr id="14" name="Google Shape;202;gaf8ee962de_0_327">
            <a:extLst>
              <a:ext uri="{FF2B5EF4-FFF2-40B4-BE49-F238E27FC236}">
                <a16:creationId xmlns:a16="http://schemas.microsoft.com/office/drawing/2014/main" id="{D8D9009C-3912-483C-BB39-4280D45AAEF4}"/>
              </a:ext>
            </a:extLst>
          </p:cNvPr>
          <p:cNvSpPr txBox="1"/>
          <p:nvPr/>
        </p:nvSpPr>
        <p:spPr>
          <a:xfrm>
            <a:off x="6444031" y="4108978"/>
            <a:ext cx="2519064" cy="40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Pricing test</a:t>
            </a:r>
            <a:endParaRPr sz="1700" dirty="0"/>
          </a:p>
        </p:txBody>
      </p:sp>
      <p:pic>
        <p:nvPicPr>
          <p:cNvPr id="15" name="Google Shape;203;gaf8ee962de_0_327" descr="https://encrypted-tbn2.google.com/images?q=tbn:ANd9GcTwMbkEh7kpaCPQ34Qg194VQ0bH-1I1IZSZ2a4hRb2KeYu4T4hkFA">
            <a:extLst>
              <a:ext uri="{FF2B5EF4-FFF2-40B4-BE49-F238E27FC236}">
                <a16:creationId xmlns:a16="http://schemas.microsoft.com/office/drawing/2014/main" id="{83D3B503-F39F-49B1-8C04-A2815A2682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9267" y="2057739"/>
            <a:ext cx="2989724" cy="193549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16" name="Google Shape;204;gaf8ee962de_0_327" descr="https://encrypted-tbn3.google.com/images?q=tbn:ANd9GcTa5GdtRJySY9vMw7MvLQsQiw_ims7xq-EletdPxEmkhPEHakEj">
            <a:extLst>
              <a:ext uri="{FF2B5EF4-FFF2-40B4-BE49-F238E27FC236}">
                <a16:creationId xmlns:a16="http://schemas.microsoft.com/office/drawing/2014/main" id="{2738CAA9-E3B0-4CC2-8756-910C17B4B0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6238" y="4248777"/>
            <a:ext cx="2968124" cy="188379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17" name="Google Shape;205;gaf8ee962de_0_327" descr="https://encrypted-tbn1.google.com/images?q=tbn:ANd9GcSHsEV9rCWuqXsP_uvk5kZTXGWc4ycvygnBDPmCCJbubMF7zsqo">
            <a:extLst>
              <a:ext uri="{FF2B5EF4-FFF2-40B4-BE49-F238E27FC236}">
                <a16:creationId xmlns:a16="http://schemas.microsoft.com/office/drawing/2014/main" id="{DEF342AD-D8B4-4362-9AD8-2FD990AA3A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0600" y="2046115"/>
            <a:ext cx="2985086" cy="195874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18" name="Google Shape;206;gaf8ee962de_0_327" descr="https://encrypted-tbn0.google.com/images?q=tbn:ANd9GcRPoabEjCNxxf2cQRXDCs6GLlXfxuQYGZXgNmq19mzB3tb7s3TxlQ">
            <a:extLst>
              <a:ext uri="{FF2B5EF4-FFF2-40B4-BE49-F238E27FC236}">
                <a16:creationId xmlns:a16="http://schemas.microsoft.com/office/drawing/2014/main" id="{C756D836-12D9-42C0-A999-6708860BC26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6835" y="4248777"/>
            <a:ext cx="2985086" cy="188379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66595-440D-4FA6-A16E-FBAC2963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Monitoring Marketing Performance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E2CED-9CFD-48DA-B0BC-0AD4B090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5E9FF-AC1F-4922-8CE2-6AEC1F53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Google Shape;213;gaf8ee962de_0_343">
            <a:extLst>
              <a:ext uri="{FF2B5EF4-FFF2-40B4-BE49-F238E27FC236}">
                <a16:creationId xmlns:a16="http://schemas.microsoft.com/office/drawing/2014/main" id="{500454BB-270E-4ECA-A5CC-9837DD23E96A}"/>
              </a:ext>
            </a:extLst>
          </p:cNvPr>
          <p:cNvSpPr/>
          <p:nvPr/>
        </p:nvSpPr>
        <p:spPr>
          <a:xfrm>
            <a:off x="508000" y="2036064"/>
            <a:ext cx="11186062" cy="41394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8;gaf8ee962de_0_343">
            <a:extLst>
              <a:ext uri="{FF2B5EF4-FFF2-40B4-BE49-F238E27FC236}">
                <a16:creationId xmlns:a16="http://schemas.microsoft.com/office/drawing/2014/main" id="{0AE61146-E2EE-4711-8126-E3BB53A22D8B}"/>
              </a:ext>
            </a:extLst>
          </p:cNvPr>
          <p:cNvSpPr txBox="1"/>
          <p:nvPr/>
        </p:nvSpPr>
        <p:spPr>
          <a:xfrm>
            <a:off x="6298719" y="2423862"/>
            <a:ext cx="2423382" cy="6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Satisfaction</a:t>
            </a:r>
            <a:endParaRPr sz="1700" dirty="0"/>
          </a:p>
        </p:txBody>
      </p:sp>
      <p:pic>
        <p:nvPicPr>
          <p:cNvPr id="11" name="Google Shape;222;gaf8ee962de_0_343" descr="https://encrypted-tbn1.google.com/images?q=tbn:ANd9GcRHHxWeeljcVzF5P3dUCBSnbn2G1Pt_NXTlvasRd6cJ1HJucE5y">
            <a:extLst>
              <a:ext uri="{FF2B5EF4-FFF2-40B4-BE49-F238E27FC236}">
                <a16:creationId xmlns:a16="http://schemas.microsoft.com/office/drawing/2014/main" id="{64E52FF5-F7BD-4ACD-8C8D-B36C65F127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5893" y="2216615"/>
            <a:ext cx="2969983" cy="183013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13" name="Google Shape;217;gaf8ee962de_0_343">
            <a:extLst>
              <a:ext uri="{FF2B5EF4-FFF2-40B4-BE49-F238E27FC236}">
                <a16:creationId xmlns:a16="http://schemas.microsoft.com/office/drawing/2014/main" id="{2DD4A95F-95B4-478A-A336-EC0DE506DD22}"/>
              </a:ext>
            </a:extLst>
          </p:cNvPr>
          <p:cNvSpPr txBox="1"/>
          <p:nvPr/>
        </p:nvSpPr>
        <p:spPr>
          <a:xfrm>
            <a:off x="567984" y="4032865"/>
            <a:ext cx="2636259" cy="6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Satisfaction</a:t>
            </a:r>
            <a:endParaRPr sz="1700"/>
          </a:p>
        </p:txBody>
      </p:sp>
      <p:sp>
        <p:nvSpPr>
          <p:cNvPr id="14" name="Google Shape;219;gaf8ee962de_0_343">
            <a:extLst>
              <a:ext uri="{FF2B5EF4-FFF2-40B4-BE49-F238E27FC236}">
                <a16:creationId xmlns:a16="http://schemas.microsoft.com/office/drawing/2014/main" id="{2E2280DA-E156-417A-B5E6-DDC8EC17ED8C}"/>
              </a:ext>
            </a:extLst>
          </p:cNvPr>
          <p:cNvSpPr txBox="1"/>
          <p:nvPr/>
        </p:nvSpPr>
        <p:spPr>
          <a:xfrm>
            <a:off x="6359252" y="4038126"/>
            <a:ext cx="2506317" cy="3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Pricing test</a:t>
            </a:r>
            <a:endParaRPr sz="1700"/>
          </a:p>
        </p:txBody>
      </p:sp>
      <p:pic>
        <p:nvPicPr>
          <p:cNvPr id="15" name="Google Shape;221;gaf8ee962de_0_343" descr="https://encrypted-tbn3.google.com/images?q=tbn:ANd9GcRrcKhDABhkbaoW93ax9Q1HrdiAYujlGDhu2lIweP9TPK2zKwcSgQ">
            <a:extLst>
              <a:ext uri="{FF2B5EF4-FFF2-40B4-BE49-F238E27FC236}">
                <a16:creationId xmlns:a16="http://schemas.microsoft.com/office/drawing/2014/main" id="{D77BB4A7-092A-4827-8433-D0236F2373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6481" y="4268560"/>
            <a:ext cx="2974919" cy="176859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16" name="Google Shape;223;gaf8ee962de_0_343" descr="https://encrypted-tbn0.google.com/images?q=tbn:ANd9GcQZNSTNw6W9IPglIxvHJF-Y4BrCLZwvcML7rl9HtLPnl6_6HOyg4Q">
            <a:extLst>
              <a:ext uri="{FF2B5EF4-FFF2-40B4-BE49-F238E27FC236}">
                <a16:creationId xmlns:a16="http://schemas.microsoft.com/office/drawing/2014/main" id="{55EC71B8-9E69-413B-8D34-19644DE67E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4412" y="4268560"/>
            <a:ext cx="2969982" cy="176859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17" name="Google Shape;216;gaf8ee962de_0_343">
            <a:extLst>
              <a:ext uri="{FF2B5EF4-FFF2-40B4-BE49-F238E27FC236}">
                <a16:creationId xmlns:a16="http://schemas.microsoft.com/office/drawing/2014/main" id="{A2E97A96-7E38-4B90-A0D2-B94813B80539}"/>
              </a:ext>
            </a:extLst>
          </p:cNvPr>
          <p:cNvSpPr txBox="1"/>
          <p:nvPr/>
        </p:nvSpPr>
        <p:spPr>
          <a:xfrm>
            <a:off x="507166" y="2472901"/>
            <a:ext cx="2908418" cy="6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025" tIns="57000" rIns="114025" bIns="57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Tracking studies</a:t>
            </a:r>
            <a:endParaRPr sz="1700" dirty="0"/>
          </a:p>
        </p:txBody>
      </p:sp>
      <p:pic>
        <p:nvPicPr>
          <p:cNvPr id="18" name="Google Shape;220;gaf8ee962de_0_343" descr="https://encrypted-tbn3.google.com/images?q=tbn:ANd9GcR-Cx1SoslsEUQxOrNuujrEv5estfueDv2pQfcXTDjvPamHc31U">
            <a:extLst>
              <a:ext uri="{FF2B5EF4-FFF2-40B4-BE49-F238E27FC236}">
                <a16:creationId xmlns:a16="http://schemas.microsoft.com/office/drawing/2014/main" id="{B896C0D2-C55B-453E-B072-B273021E86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015" y="2237247"/>
            <a:ext cx="2974597" cy="183013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910-4985-49E0-875E-7BF13C4C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Marketing as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092A-9FB6-4525-9554-3F8EC124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244F1-93E3-4A46-958F-2DC36F46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2A52-9B9B-409F-9021-7BF3A7E7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8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38594-338A-4416-8E41-D2521781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Marketing Information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8976D-B11F-45C2-A982-2A48FF9E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4822B-8A26-4819-B9FC-4AA6EC3D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E0FDBF-28B3-4078-9875-56975F8EA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468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50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2D93B-758C-4261-8AB7-EEC73EA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Recap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B8A52-E8E6-40EF-94E7-646433F4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C2A83-0EDE-44CD-8DA8-7A314D4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29DA63-C902-4A94-A436-DF59AE5F1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6933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9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0ADB9-C9C9-4555-9915-B05DD032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Marketing Research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AB3C1-69AF-46FB-9E87-D388C656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7D00-9DBD-484C-97B7-DA79EA0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0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DEF2C-D6A3-48C8-9FD0-C8ED64DA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Steps in Marketing Research Process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36EE-91F4-41C4-BC3A-B68AE635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FC22-ABAF-4EDC-890A-EF9F71A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BC2F3B-DE6B-4BAF-B5A6-33837E827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416255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51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C79DE-0FB2-4B39-A34C-952F3634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Step 1: Establish the Need for Marketing Research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4A605-815D-4265-BCBB-1D47F01C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293C-B271-432D-AE6C-1712835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3D363E-7500-44A1-A370-EA7DCA2A0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1365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074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34865-81D2-48B5-9364-04188909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Recap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54A85-7B4E-43B1-A3A2-4CB1186F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D9BDA-0948-460E-97D3-15D68F4D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036A39D-7F92-4F81-AA8E-4184FF40D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3337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5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3EA67-A708-4E61-98DF-29F1D898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When Marketing Research is NOT needed?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6F7F8-7F21-46DC-B545-4535D68A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1C9AE-31EF-4F6F-AFF2-F6DE00A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C6A01B2-A8BA-407A-86E1-561F5F7F8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4267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118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1C380-0FE7-452A-902E-B6BB1B84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Step 2: Define the Problem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F35C-0A76-44AF-9FB9-B83D42FE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F1F68-852B-4402-994E-189C717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B3F6351-BDC6-4C23-B531-12C564904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83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858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7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9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AC281-75D3-41F1-9726-8B9C8324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94253-8B40-4420-AC35-54135BF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E5F8-05A7-4016-8055-203DF26A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Managers make decisions because they have a problem. With the right information, managers can choose the correct decision alternative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E794-780F-4E75-A9D7-B7BF72FE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06198-FF46-457C-B377-4F30E0D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Is this a problem?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ACF3BC8-6FFA-42FB-91D0-30024B58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 losing money </a:t>
            </a:r>
          </a:p>
          <a:p>
            <a:r>
              <a:rPr lang="en-US" dirty="0">
                <a:solidFill>
                  <a:schemeClr val="bg1"/>
                </a:solidFill>
              </a:rPr>
              <a:t>Market share has decreased </a:t>
            </a:r>
          </a:p>
          <a:p>
            <a:r>
              <a:rPr lang="en-US" dirty="0">
                <a:solidFill>
                  <a:schemeClr val="bg1"/>
                </a:solidFill>
              </a:rPr>
              <a:t>No! This is NOT a problem … it is a symptom</a:t>
            </a:r>
          </a:p>
          <a:p>
            <a:r>
              <a:rPr lang="en-US" dirty="0">
                <a:solidFill>
                  <a:schemeClr val="bg1"/>
                </a:solidFill>
              </a:rPr>
              <a:t>Managers must be careful to avoid confusing symptoms with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2DBF-83EF-442E-B53E-89B525BE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8EEBF-E7CB-40FF-A2F7-DF4D8F87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3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65FD-3016-4105-A0E1-35E24E7E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Role of Symptoms in Problem Recognition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D95B-9E5D-4BBB-B6AE-E44937D8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Symptoms are changes in the level of some key metrics that measures the achievement of an objective (e.g., return on investment, profitability)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6D888-A9CC-4964-B5CF-A6337345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199A-5B9F-43E3-AE8E-F4AE4BE8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8004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B5531-1108-40FE-9330-97EFF8C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Sources of the Problem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2DF1E1-311C-4EEC-828E-A8709337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Two sources of problems:</a:t>
            </a:r>
          </a:p>
          <a:p>
            <a:r>
              <a:rPr lang="en-US" dirty="0">
                <a:solidFill>
                  <a:schemeClr val="bg1"/>
                </a:solidFill>
              </a:rPr>
              <a:t>A problem exists when a gap exists between what was supposed to happen and what did happen (i.e., failure to meet an objective) </a:t>
            </a:r>
          </a:p>
          <a:p>
            <a:r>
              <a:rPr lang="en-US" dirty="0">
                <a:solidFill>
                  <a:schemeClr val="bg1"/>
                </a:solidFill>
              </a:rPr>
              <a:t>An opportunity occurs when there is a gap between what did happen and what could happen (i.e., opportunity)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AA385-8087-44A9-AADA-13D89F8E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E0D3-65AD-4A1E-8F98-34246B2B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01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65DE-BBFD-4601-B556-F7919D2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Problems and Symptoms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EA028-C725-412A-A107-BB2D2F26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9D7E3-F346-47CB-9751-FFF575E4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3E5F3C-BECC-4BB3-AAC4-4BA09B147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3357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476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6556-3A20-4C0E-A34D-C3E111A1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sz="4000"/>
              <a:t>Research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68EAC-7064-40EC-B780-8B2568A6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8D0C3-B260-4D5B-B878-FAE5F27D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Mike Nguyen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F07310-35C9-4293-BB44-D474D445E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429064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423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D6B8-60E8-417D-8E65-87EE6FF6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/>
              <a:t>Managerial vs. Research Objective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8" descr="Target">
            <a:extLst>
              <a:ext uri="{FF2B5EF4-FFF2-40B4-BE49-F238E27FC236}">
                <a16:creationId xmlns:a16="http://schemas.microsoft.com/office/drawing/2014/main" id="{16B05C12-7DF5-4924-8BE7-F9A2F4562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64" y="1872360"/>
            <a:ext cx="3113280" cy="311328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D9B5-EEA0-45FF-A4BE-68528A18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1600"/>
              <a:t>Managerial objective: What the client hope will result from the project (i.e., decision to be made and outcome to be achieved?)</a:t>
            </a:r>
          </a:p>
          <a:p>
            <a:r>
              <a:rPr lang="en-US" sz="1600"/>
              <a:t>Research objective: What information will help the client to achieve managerial objectives </a:t>
            </a:r>
          </a:p>
          <a:p>
            <a:pPr marL="0" indent="0">
              <a:buNone/>
            </a:pPr>
            <a:r>
              <a:rPr lang="en-US" sz="1600"/>
              <a:t>For example: </a:t>
            </a:r>
          </a:p>
          <a:p>
            <a:r>
              <a:rPr lang="en-US" sz="1600"/>
              <a:t>Managerial objective: to develop a more effective advertising campaign </a:t>
            </a:r>
          </a:p>
          <a:p>
            <a:r>
              <a:rPr lang="en-US" sz="1600"/>
              <a:t>Research objective: to determine which media college students are exposed to most frequently, and which media most strongly influence their purchase behaviors </a:t>
            </a:r>
          </a:p>
          <a:p>
            <a:pPr marL="0" indent="0">
              <a:buNone/>
            </a:pPr>
            <a:r>
              <a:rPr lang="en-US" sz="1600"/>
              <a:t>Practice</a:t>
            </a:r>
          </a:p>
          <a:p>
            <a:r>
              <a:rPr lang="en-US" sz="1600"/>
              <a:t>Managerial objective: Increase number of repeat customers</a:t>
            </a:r>
          </a:p>
          <a:p>
            <a:r>
              <a:rPr lang="en-US" sz="1600"/>
              <a:t>Research Objective: ?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9989-5513-4FC9-A92F-802E7B48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092-F212-42EA-B8E7-044E3798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4578" y="6356350"/>
            <a:ext cx="636172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42547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A6FC-65B8-4AF4-AA09-80FF8432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Practice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40F3-80A5-41A6-B8A0-486D606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6B69C-F378-4318-8610-52B00321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4D3F86-38B4-4675-B2F9-361F867E2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54811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6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3CF71E-19F3-4A7E-9DDB-7D427E6F0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6465F6-F39C-4CDC-88E1-8E59D74C6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991B6-B953-47DC-85F4-45D367E1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D3507-65F5-44C6-A91F-DB4958C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22C4D-07F2-4A0E-ACAB-D8C38CD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F74F688-AA06-4404-8B5F-1840B76D8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193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94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1BAD-58B3-4207-990A-673056E5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Practice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40689-D213-4A26-B78E-ABDE19D3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42403-B2FC-49C5-B095-29E23D29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434952-B709-4F8B-87B6-1CF9376A4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2722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59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AE2-C6F3-4136-B000-75644667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Practice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6019-8966-438E-A86B-55B3CF58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0304-5734-459B-BE9E-34439D0A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016DC9-227E-4917-A2FE-BBD754A41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5769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7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97E7-F1EB-4D7C-91C6-01C742D6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Research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EFBA-A5E4-44E5-B99B-E6810EE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0136-B1AF-49BB-B86A-413C92B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A8E5AC-A15F-412C-9F3B-4D0C4B480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5962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555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3573F-27D0-424C-AD9C-2E87981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Assignment due next class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01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2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5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6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5738-861B-4081-93DE-250F41C2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 #2 due </a:t>
            </a:r>
          </a:p>
          <a:p>
            <a:r>
              <a:rPr lang="en-US">
                <a:solidFill>
                  <a:schemeClr val="bg1"/>
                </a:solidFill>
              </a:rPr>
              <a:t>Case Discussion #1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119E4-D09D-4DBB-95AC-A9991FE9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0B68-09A8-445A-8808-7EB79B47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7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06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705B-3D52-4EAC-AF15-E95E223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FB91-24F4-443E-B91D-803C4E0B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D45CE-6F90-4BBC-9461-289BBAF7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595D5-DEBE-40D7-AD7A-476678E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6D9C-A014-431F-9A7F-DF70D390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uses of Marketing Research?</a:t>
            </a:r>
            <a:endParaRPr lang="en-US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EA2271E-FCF8-416D-9F9A-3E7C4D05E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79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0B63B-1DEA-41A1-8217-54215602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B1A2D-6C8A-4413-B211-805823F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8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0C2B-EF63-45FD-A618-0389028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F24F-40D8-4F00-BC58-67C7FC18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68C-3E0C-46ED-BFE1-9FF7DF9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3C7FB-7D0C-4F87-96E4-C100AC1B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FA64-2DB7-4CB1-AC76-13FD47BA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59A2-98BE-44A9-BB49-78EFE1B4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45494-F7B4-49A4-9680-34FBBA0F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FA7F-A4B5-44EC-AB6B-1E59710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4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118-3872-4CA2-BDFD-C2D1889D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CE52-C8AA-4BC4-97DC-98F51627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60291-5FD5-4012-A8AF-902F2DF7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CD19-6F4F-479B-B2E4-D9DBAED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8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FE01-734C-43E0-9AED-3111EAB4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134-B82C-4978-9AF9-E3B72CC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49600-FCAE-4EAF-9062-2AB19009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BF1A3-61C9-4D7F-BF2E-B8F53229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A214D-ADD3-481E-AB2B-41BEA467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Sources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83F122CC-8AAE-41AD-88C7-C36BC20A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1CC11B-F989-4EDA-8064-DF7040F6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 dirty="0"/>
              <a:t>Existing data from internal sources </a:t>
            </a:r>
          </a:p>
          <a:p>
            <a:r>
              <a:rPr lang="en-US" sz="2000" dirty="0"/>
              <a:t>Existing data from external sources </a:t>
            </a:r>
          </a:p>
          <a:p>
            <a:r>
              <a:rPr lang="en-US" sz="2000" dirty="0"/>
              <a:t>New data from individuals or unprocessed data from internal sources</a:t>
            </a: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0ADA8EA8-78AC-4644-A024-1E8889EF4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E71-826F-471E-999F-7E39ABF7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43B66-2F0F-4B9A-820B-F33F43F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349</TotalTime>
  <Words>1450</Words>
  <Application>Microsoft Office PowerPoint</Application>
  <PresentationFormat>Widescreen</PresentationFormat>
  <Paragraphs>243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Franklin Gothic Book</vt:lpstr>
      <vt:lpstr>Office Theme</vt:lpstr>
      <vt:lpstr>Marketing Research Process</vt:lpstr>
      <vt:lpstr>Recap</vt:lpstr>
      <vt:lpstr>Agenda</vt:lpstr>
      <vt:lpstr>What are the uses of Marketing Research?</vt:lpstr>
      <vt:lpstr>Problem Definition </vt:lpstr>
      <vt:lpstr>Data Capture</vt:lpstr>
      <vt:lpstr>Data Analysis</vt:lpstr>
      <vt:lpstr>Information Reporting</vt:lpstr>
      <vt:lpstr>Data Sources</vt:lpstr>
      <vt:lpstr>General Approaches to Marketing Research</vt:lpstr>
      <vt:lpstr>Identify Marketing Opportunities and Problems</vt:lpstr>
      <vt:lpstr>Generating, Refining, and Evaluating Potential Marketing Actions</vt:lpstr>
      <vt:lpstr>Monitoring Marketing Performance</vt:lpstr>
      <vt:lpstr>Improve Marketing as a Process</vt:lpstr>
      <vt:lpstr>Marketing Information System</vt:lpstr>
      <vt:lpstr>Recap</vt:lpstr>
      <vt:lpstr>Marketing Research Process</vt:lpstr>
      <vt:lpstr>Steps in Marketing Research Process</vt:lpstr>
      <vt:lpstr>Step 1: Establish the Need for Marketing Research</vt:lpstr>
      <vt:lpstr>When Marketing Research is NOT needed?</vt:lpstr>
      <vt:lpstr>Step 2: Define the Problem</vt:lpstr>
      <vt:lpstr>The Problem</vt:lpstr>
      <vt:lpstr>Is this a problem?</vt:lpstr>
      <vt:lpstr>The Role of Symptoms in Problem Recognition</vt:lpstr>
      <vt:lpstr>Sources of the Problem</vt:lpstr>
      <vt:lpstr>Problems and Symptoms</vt:lpstr>
      <vt:lpstr>Research Objectives</vt:lpstr>
      <vt:lpstr>Managerial vs. Research Objective</vt:lpstr>
      <vt:lpstr>Practice Questions</vt:lpstr>
      <vt:lpstr>Practice Question</vt:lpstr>
      <vt:lpstr>Practice Question</vt:lpstr>
      <vt:lpstr>Research Questions</vt:lpstr>
      <vt:lpstr>Assignment due next class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Research Process</dc:title>
  <dc:creator>Nguyen, Mike (MU-Student)</dc:creator>
  <cp:lastModifiedBy>Nguyen, Mike (MU-Student)</cp:lastModifiedBy>
  <cp:revision>16</cp:revision>
  <dcterms:created xsi:type="dcterms:W3CDTF">2021-05-31T21:16:32Z</dcterms:created>
  <dcterms:modified xsi:type="dcterms:W3CDTF">2021-06-01T03:06:29Z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