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67463" autoAdjust="0"/>
  </p:normalViewPr>
  <p:slideViewPr>
    <p:cSldViewPr snapToGrid="0">
      <p:cViewPr varScale="1">
        <p:scale>
          <a:sx n="66" d="100"/>
          <a:sy n="66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09315-38D0-48F2-9869-FB74A27E52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A3EF30-08D9-4DD8-B007-EE9C4896F828}">
      <dgm:prSet/>
      <dgm:spPr/>
      <dgm:t>
        <a:bodyPr/>
        <a:lstStyle/>
        <a:p>
          <a:r>
            <a:rPr lang="en-US" b="1"/>
            <a:t>Problems</a:t>
          </a:r>
          <a:r>
            <a:rPr lang="en-US"/>
            <a:t>: Are situations calling for managers to make choices among alternatives </a:t>
          </a:r>
        </a:p>
      </dgm:t>
    </dgm:pt>
    <dgm:pt modelId="{0E835D15-F6CD-45E1-B3BE-C7B0E5076B0C}" type="parTrans" cxnId="{2D4851E8-AAA6-4698-A8B6-49B3C0BDB194}">
      <dgm:prSet/>
      <dgm:spPr/>
      <dgm:t>
        <a:bodyPr/>
        <a:lstStyle/>
        <a:p>
          <a:endParaRPr lang="en-US"/>
        </a:p>
      </dgm:t>
    </dgm:pt>
    <dgm:pt modelId="{DC5E2FBB-C932-4F66-9F8C-BFE361FFBC4B}" type="sibTrans" cxnId="{2D4851E8-AAA6-4698-A8B6-49B3C0BDB194}">
      <dgm:prSet/>
      <dgm:spPr/>
      <dgm:t>
        <a:bodyPr/>
        <a:lstStyle/>
        <a:p>
          <a:endParaRPr lang="en-US"/>
        </a:p>
      </dgm:t>
    </dgm:pt>
    <dgm:pt modelId="{958C312E-E77E-4243-A291-73F7F0DC7A61}">
      <dgm:prSet/>
      <dgm:spPr/>
      <dgm:t>
        <a:bodyPr/>
        <a:lstStyle/>
        <a:p>
          <a:r>
            <a:rPr lang="en-US" b="1"/>
            <a:t>Managerial objective</a:t>
          </a:r>
          <a:r>
            <a:rPr lang="en-US"/>
            <a:t>: What the client hopes will result from the project to help them make decisions</a:t>
          </a:r>
        </a:p>
      </dgm:t>
    </dgm:pt>
    <dgm:pt modelId="{E812D581-8047-4413-83C8-C55A8B6BE96D}" type="parTrans" cxnId="{AD6D2F37-FB8E-404B-A557-D116D3CCDC6F}">
      <dgm:prSet/>
      <dgm:spPr/>
      <dgm:t>
        <a:bodyPr/>
        <a:lstStyle/>
        <a:p>
          <a:endParaRPr lang="en-US"/>
        </a:p>
      </dgm:t>
    </dgm:pt>
    <dgm:pt modelId="{9465D2E0-9D96-4447-BF91-C65FB22781AA}" type="sibTrans" cxnId="{AD6D2F37-FB8E-404B-A557-D116D3CCDC6F}">
      <dgm:prSet/>
      <dgm:spPr/>
      <dgm:t>
        <a:bodyPr/>
        <a:lstStyle/>
        <a:p>
          <a:endParaRPr lang="en-US"/>
        </a:p>
      </dgm:t>
    </dgm:pt>
    <dgm:pt modelId="{771ECD55-A668-4258-9467-2583F723B2C3}">
      <dgm:prSet/>
      <dgm:spPr/>
      <dgm:t>
        <a:bodyPr/>
        <a:lstStyle/>
        <a:p>
          <a:r>
            <a:rPr lang="en-US" b="1"/>
            <a:t>Research objective</a:t>
          </a:r>
          <a:r>
            <a:rPr lang="en-US"/>
            <a:t>: What information will help the client to achieve managerial objectives </a:t>
          </a:r>
        </a:p>
      </dgm:t>
    </dgm:pt>
    <dgm:pt modelId="{82F8C1B1-E9C6-4E27-95D6-13E00F34E487}" type="parTrans" cxnId="{F0FFDA9A-9DFB-4C5A-AE5A-CE808BAF9CD4}">
      <dgm:prSet/>
      <dgm:spPr/>
      <dgm:t>
        <a:bodyPr/>
        <a:lstStyle/>
        <a:p>
          <a:endParaRPr lang="en-US"/>
        </a:p>
      </dgm:t>
    </dgm:pt>
    <dgm:pt modelId="{7FB6413E-D186-4242-9106-6F148F03F979}" type="sibTrans" cxnId="{F0FFDA9A-9DFB-4C5A-AE5A-CE808BAF9CD4}">
      <dgm:prSet/>
      <dgm:spPr/>
      <dgm:t>
        <a:bodyPr/>
        <a:lstStyle/>
        <a:p>
          <a:endParaRPr lang="en-US"/>
        </a:p>
      </dgm:t>
    </dgm:pt>
    <dgm:pt modelId="{82F0EFE0-E3A4-47BF-BFC1-BE88ACB8CED8}">
      <dgm:prSet/>
      <dgm:spPr/>
      <dgm:t>
        <a:bodyPr/>
        <a:lstStyle/>
        <a:p>
          <a:r>
            <a:rPr lang="en-US" b="1"/>
            <a:t>Research question</a:t>
          </a:r>
          <a:r>
            <a:rPr lang="en-US"/>
            <a:t>: Questions that managers want to be answered</a:t>
          </a:r>
        </a:p>
      </dgm:t>
    </dgm:pt>
    <dgm:pt modelId="{9447B577-C102-4B4E-B3EE-1DA8BFAACCB9}" type="parTrans" cxnId="{9489BEE5-5165-447F-A70D-B9A3BBEAA1DA}">
      <dgm:prSet/>
      <dgm:spPr/>
      <dgm:t>
        <a:bodyPr/>
        <a:lstStyle/>
        <a:p>
          <a:endParaRPr lang="en-US"/>
        </a:p>
      </dgm:t>
    </dgm:pt>
    <dgm:pt modelId="{E119CEEC-2706-461B-BC44-D9F6FEBD7948}" type="sibTrans" cxnId="{9489BEE5-5165-447F-A70D-B9A3BBEAA1DA}">
      <dgm:prSet/>
      <dgm:spPr/>
      <dgm:t>
        <a:bodyPr/>
        <a:lstStyle/>
        <a:p>
          <a:endParaRPr lang="en-US"/>
        </a:p>
      </dgm:t>
    </dgm:pt>
    <dgm:pt modelId="{E4167F1F-7117-43D1-9072-C8D79F000CAF}" type="pres">
      <dgm:prSet presAssocID="{60309315-38D0-48F2-9869-FB74A27E5261}" presName="root" presStyleCnt="0">
        <dgm:presLayoutVars>
          <dgm:dir/>
          <dgm:resizeHandles val="exact"/>
        </dgm:presLayoutVars>
      </dgm:prSet>
      <dgm:spPr/>
    </dgm:pt>
    <dgm:pt modelId="{1A18BBF7-8BB5-4A16-B219-6522327138EC}" type="pres">
      <dgm:prSet presAssocID="{99A3EF30-08D9-4DD8-B007-EE9C4896F828}" presName="compNode" presStyleCnt="0"/>
      <dgm:spPr/>
    </dgm:pt>
    <dgm:pt modelId="{E4612100-D774-4D00-9495-2CAC9DE539C7}" type="pres">
      <dgm:prSet presAssocID="{99A3EF30-08D9-4DD8-B007-EE9C4896F828}" presName="bgRect" presStyleLbl="bgShp" presStyleIdx="0" presStyleCnt="4"/>
      <dgm:spPr/>
    </dgm:pt>
    <dgm:pt modelId="{637DBCF5-0FC9-4BD5-8CF1-008D07CD947F}" type="pres">
      <dgm:prSet presAssocID="{99A3EF30-08D9-4DD8-B007-EE9C4896F8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EE9B3B5-5942-4E5D-8532-C8F3DA39E5AD}" type="pres">
      <dgm:prSet presAssocID="{99A3EF30-08D9-4DD8-B007-EE9C4896F828}" presName="spaceRect" presStyleCnt="0"/>
      <dgm:spPr/>
    </dgm:pt>
    <dgm:pt modelId="{5D1F2993-5704-4B0E-A3B4-52F85AAAB2F3}" type="pres">
      <dgm:prSet presAssocID="{99A3EF30-08D9-4DD8-B007-EE9C4896F828}" presName="parTx" presStyleLbl="revTx" presStyleIdx="0" presStyleCnt="4">
        <dgm:presLayoutVars>
          <dgm:chMax val="0"/>
          <dgm:chPref val="0"/>
        </dgm:presLayoutVars>
      </dgm:prSet>
      <dgm:spPr/>
    </dgm:pt>
    <dgm:pt modelId="{CF52E728-7364-414C-B24F-8B98ED230959}" type="pres">
      <dgm:prSet presAssocID="{DC5E2FBB-C932-4F66-9F8C-BFE361FFBC4B}" presName="sibTrans" presStyleCnt="0"/>
      <dgm:spPr/>
    </dgm:pt>
    <dgm:pt modelId="{F50006AB-C830-4042-9D52-046C2C0B3CE1}" type="pres">
      <dgm:prSet presAssocID="{958C312E-E77E-4243-A291-73F7F0DC7A61}" presName="compNode" presStyleCnt="0"/>
      <dgm:spPr/>
    </dgm:pt>
    <dgm:pt modelId="{42E8F474-FE08-4257-ADC9-0F79EC669814}" type="pres">
      <dgm:prSet presAssocID="{958C312E-E77E-4243-A291-73F7F0DC7A61}" presName="bgRect" presStyleLbl="bgShp" presStyleIdx="1" presStyleCnt="4"/>
      <dgm:spPr/>
    </dgm:pt>
    <dgm:pt modelId="{CA1ED8FD-4DEB-47C3-8143-87C6BAEE6189}" type="pres">
      <dgm:prSet presAssocID="{958C312E-E77E-4243-A291-73F7F0DC7A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52A6E07-C3C4-4E63-8DC7-76C9B500AD0A}" type="pres">
      <dgm:prSet presAssocID="{958C312E-E77E-4243-A291-73F7F0DC7A61}" presName="spaceRect" presStyleCnt="0"/>
      <dgm:spPr/>
    </dgm:pt>
    <dgm:pt modelId="{0B18B5C7-AF45-4B18-B2C0-43C2E0B5D8FA}" type="pres">
      <dgm:prSet presAssocID="{958C312E-E77E-4243-A291-73F7F0DC7A61}" presName="parTx" presStyleLbl="revTx" presStyleIdx="1" presStyleCnt="4">
        <dgm:presLayoutVars>
          <dgm:chMax val="0"/>
          <dgm:chPref val="0"/>
        </dgm:presLayoutVars>
      </dgm:prSet>
      <dgm:spPr/>
    </dgm:pt>
    <dgm:pt modelId="{36823A42-2CD9-41CB-A8DB-A7C187238AA7}" type="pres">
      <dgm:prSet presAssocID="{9465D2E0-9D96-4447-BF91-C65FB22781AA}" presName="sibTrans" presStyleCnt="0"/>
      <dgm:spPr/>
    </dgm:pt>
    <dgm:pt modelId="{579825F7-4D26-41A9-A95F-5BE582B1B955}" type="pres">
      <dgm:prSet presAssocID="{771ECD55-A668-4258-9467-2583F723B2C3}" presName="compNode" presStyleCnt="0"/>
      <dgm:spPr/>
    </dgm:pt>
    <dgm:pt modelId="{FA2CC2D5-80D1-4A69-AFA2-44D16AEC4D14}" type="pres">
      <dgm:prSet presAssocID="{771ECD55-A668-4258-9467-2583F723B2C3}" presName="bgRect" presStyleLbl="bgShp" presStyleIdx="2" presStyleCnt="4"/>
      <dgm:spPr/>
    </dgm:pt>
    <dgm:pt modelId="{5C28E751-DD64-4163-9B79-C086F4FA03FE}" type="pres">
      <dgm:prSet presAssocID="{771ECD55-A668-4258-9467-2583F723B2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57ACCBD-D61A-40B0-9E26-9ABB8B70CAEF}" type="pres">
      <dgm:prSet presAssocID="{771ECD55-A668-4258-9467-2583F723B2C3}" presName="spaceRect" presStyleCnt="0"/>
      <dgm:spPr/>
    </dgm:pt>
    <dgm:pt modelId="{00E75371-18A2-4C92-A500-0257FEA4CD9F}" type="pres">
      <dgm:prSet presAssocID="{771ECD55-A668-4258-9467-2583F723B2C3}" presName="parTx" presStyleLbl="revTx" presStyleIdx="2" presStyleCnt="4">
        <dgm:presLayoutVars>
          <dgm:chMax val="0"/>
          <dgm:chPref val="0"/>
        </dgm:presLayoutVars>
      </dgm:prSet>
      <dgm:spPr/>
    </dgm:pt>
    <dgm:pt modelId="{E3939A9C-D4D4-4908-8A5C-0FF5DABFDAD4}" type="pres">
      <dgm:prSet presAssocID="{7FB6413E-D186-4242-9106-6F148F03F979}" presName="sibTrans" presStyleCnt="0"/>
      <dgm:spPr/>
    </dgm:pt>
    <dgm:pt modelId="{E634E70D-FD0A-497B-8CFB-7C3C60C15AFD}" type="pres">
      <dgm:prSet presAssocID="{82F0EFE0-E3A4-47BF-BFC1-BE88ACB8CED8}" presName="compNode" presStyleCnt="0"/>
      <dgm:spPr/>
    </dgm:pt>
    <dgm:pt modelId="{39A88E7C-D816-4D4F-A065-7398D474D928}" type="pres">
      <dgm:prSet presAssocID="{82F0EFE0-E3A4-47BF-BFC1-BE88ACB8CED8}" presName="bgRect" presStyleLbl="bgShp" presStyleIdx="3" presStyleCnt="4"/>
      <dgm:spPr/>
    </dgm:pt>
    <dgm:pt modelId="{A6B43A02-BFC0-46E6-B2A2-79B604E2365D}" type="pres">
      <dgm:prSet presAssocID="{82F0EFE0-E3A4-47BF-BFC1-BE88ACB8CE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6DFFFD5-D67E-4493-9B6E-0F0B2C2F754D}" type="pres">
      <dgm:prSet presAssocID="{82F0EFE0-E3A4-47BF-BFC1-BE88ACB8CED8}" presName="spaceRect" presStyleCnt="0"/>
      <dgm:spPr/>
    </dgm:pt>
    <dgm:pt modelId="{8AC69A5C-255D-4B9C-83F1-988A32F2525F}" type="pres">
      <dgm:prSet presAssocID="{82F0EFE0-E3A4-47BF-BFC1-BE88ACB8CE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6D2F37-FB8E-404B-A557-D116D3CCDC6F}" srcId="{60309315-38D0-48F2-9869-FB74A27E5261}" destId="{958C312E-E77E-4243-A291-73F7F0DC7A61}" srcOrd="1" destOrd="0" parTransId="{E812D581-8047-4413-83C8-C55A8B6BE96D}" sibTransId="{9465D2E0-9D96-4447-BF91-C65FB22781AA}"/>
    <dgm:cxn modelId="{FD648A5D-00B0-45B5-A37F-AFBE1CF6C364}" type="presOf" srcId="{60309315-38D0-48F2-9869-FB74A27E5261}" destId="{E4167F1F-7117-43D1-9072-C8D79F000CAF}" srcOrd="0" destOrd="0" presId="urn:microsoft.com/office/officeart/2018/2/layout/IconVerticalSolidList"/>
    <dgm:cxn modelId="{82E10696-7403-47E5-A81C-5002133E586D}" type="presOf" srcId="{958C312E-E77E-4243-A291-73F7F0DC7A61}" destId="{0B18B5C7-AF45-4B18-B2C0-43C2E0B5D8FA}" srcOrd="0" destOrd="0" presId="urn:microsoft.com/office/officeart/2018/2/layout/IconVerticalSolidList"/>
    <dgm:cxn modelId="{F0FFDA9A-9DFB-4C5A-AE5A-CE808BAF9CD4}" srcId="{60309315-38D0-48F2-9869-FB74A27E5261}" destId="{771ECD55-A668-4258-9467-2583F723B2C3}" srcOrd="2" destOrd="0" parTransId="{82F8C1B1-E9C6-4E27-95D6-13E00F34E487}" sibTransId="{7FB6413E-D186-4242-9106-6F148F03F979}"/>
    <dgm:cxn modelId="{60DBCDAD-296A-43E2-A802-D1EDAF7C7CC0}" type="presOf" srcId="{771ECD55-A668-4258-9467-2583F723B2C3}" destId="{00E75371-18A2-4C92-A500-0257FEA4CD9F}" srcOrd="0" destOrd="0" presId="urn:microsoft.com/office/officeart/2018/2/layout/IconVerticalSolidList"/>
    <dgm:cxn modelId="{A530FCCD-C2D0-492B-8371-9CCD9642FA2C}" type="presOf" srcId="{82F0EFE0-E3A4-47BF-BFC1-BE88ACB8CED8}" destId="{8AC69A5C-255D-4B9C-83F1-988A32F2525F}" srcOrd="0" destOrd="0" presId="urn:microsoft.com/office/officeart/2018/2/layout/IconVerticalSolidList"/>
    <dgm:cxn modelId="{D1FDDCDD-717D-4195-A6D3-FFC828A513DC}" type="presOf" srcId="{99A3EF30-08D9-4DD8-B007-EE9C4896F828}" destId="{5D1F2993-5704-4B0E-A3B4-52F85AAAB2F3}" srcOrd="0" destOrd="0" presId="urn:microsoft.com/office/officeart/2018/2/layout/IconVerticalSolidList"/>
    <dgm:cxn modelId="{9489BEE5-5165-447F-A70D-B9A3BBEAA1DA}" srcId="{60309315-38D0-48F2-9869-FB74A27E5261}" destId="{82F0EFE0-E3A4-47BF-BFC1-BE88ACB8CED8}" srcOrd="3" destOrd="0" parTransId="{9447B577-C102-4B4E-B3EE-1DA8BFAACCB9}" sibTransId="{E119CEEC-2706-461B-BC44-D9F6FEBD7948}"/>
    <dgm:cxn modelId="{2D4851E8-AAA6-4698-A8B6-49B3C0BDB194}" srcId="{60309315-38D0-48F2-9869-FB74A27E5261}" destId="{99A3EF30-08D9-4DD8-B007-EE9C4896F828}" srcOrd="0" destOrd="0" parTransId="{0E835D15-F6CD-45E1-B3BE-C7B0E5076B0C}" sibTransId="{DC5E2FBB-C932-4F66-9F8C-BFE361FFBC4B}"/>
    <dgm:cxn modelId="{30F42369-B69C-433D-97C7-DEFB98757A19}" type="presParOf" srcId="{E4167F1F-7117-43D1-9072-C8D79F000CAF}" destId="{1A18BBF7-8BB5-4A16-B219-6522327138EC}" srcOrd="0" destOrd="0" presId="urn:microsoft.com/office/officeart/2018/2/layout/IconVerticalSolidList"/>
    <dgm:cxn modelId="{B5C0B7B4-A9E8-46EF-916F-C904FDF03B5B}" type="presParOf" srcId="{1A18BBF7-8BB5-4A16-B219-6522327138EC}" destId="{E4612100-D774-4D00-9495-2CAC9DE539C7}" srcOrd="0" destOrd="0" presId="urn:microsoft.com/office/officeart/2018/2/layout/IconVerticalSolidList"/>
    <dgm:cxn modelId="{7B62C390-F824-42DB-8486-299186C32707}" type="presParOf" srcId="{1A18BBF7-8BB5-4A16-B219-6522327138EC}" destId="{637DBCF5-0FC9-4BD5-8CF1-008D07CD947F}" srcOrd="1" destOrd="0" presId="urn:microsoft.com/office/officeart/2018/2/layout/IconVerticalSolidList"/>
    <dgm:cxn modelId="{FB1BD080-C7D3-4FD8-BA87-E81E4015DBA1}" type="presParOf" srcId="{1A18BBF7-8BB5-4A16-B219-6522327138EC}" destId="{8EE9B3B5-5942-4E5D-8532-C8F3DA39E5AD}" srcOrd="2" destOrd="0" presId="urn:microsoft.com/office/officeart/2018/2/layout/IconVerticalSolidList"/>
    <dgm:cxn modelId="{89D5D146-886B-4F09-A9C8-57DF17D8DA6C}" type="presParOf" srcId="{1A18BBF7-8BB5-4A16-B219-6522327138EC}" destId="{5D1F2993-5704-4B0E-A3B4-52F85AAAB2F3}" srcOrd="3" destOrd="0" presId="urn:microsoft.com/office/officeart/2018/2/layout/IconVerticalSolidList"/>
    <dgm:cxn modelId="{8C987306-B8BF-4C6B-8699-B285E7630323}" type="presParOf" srcId="{E4167F1F-7117-43D1-9072-C8D79F000CAF}" destId="{CF52E728-7364-414C-B24F-8B98ED230959}" srcOrd="1" destOrd="0" presId="urn:microsoft.com/office/officeart/2018/2/layout/IconVerticalSolidList"/>
    <dgm:cxn modelId="{37D382D3-3640-4744-868F-C5E49BFFC5F0}" type="presParOf" srcId="{E4167F1F-7117-43D1-9072-C8D79F000CAF}" destId="{F50006AB-C830-4042-9D52-046C2C0B3CE1}" srcOrd="2" destOrd="0" presId="urn:microsoft.com/office/officeart/2018/2/layout/IconVerticalSolidList"/>
    <dgm:cxn modelId="{66E4484F-4C78-452E-A1A8-AEC07D0C5E8E}" type="presParOf" srcId="{F50006AB-C830-4042-9D52-046C2C0B3CE1}" destId="{42E8F474-FE08-4257-ADC9-0F79EC669814}" srcOrd="0" destOrd="0" presId="urn:microsoft.com/office/officeart/2018/2/layout/IconVerticalSolidList"/>
    <dgm:cxn modelId="{0E5FA06B-5957-44E1-A188-79194F5A79C4}" type="presParOf" srcId="{F50006AB-C830-4042-9D52-046C2C0B3CE1}" destId="{CA1ED8FD-4DEB-47C3-8143-87C6BAEE6189}" srcOrd="1" destOrd="0" presId="urn:microsoft.com/office/officeart/2018/2/layout/IconVerticalSolidList"/>
    <dgm:cxn modelId="{B971D62B-C481-49FC-89D0-BA400AC00ED1}" type="presParOf" srcId="{F50006AB-C830-4042-9D52-046C2C0B3CE1}" destId="{A52A6E07-C3C4-4E63-8DC7-76C9B500AD0A}" srcOrd="2" destOrd="0" presId="urn:microsoft.com/office/officeart/2018/2/layout/IconVerticalSolidList"/>
    <dgm:cxn modelId="{243163E8-79DC-430F-9BDE-B4D15F95045C}" type="presParOf" srcId="{F50006AB-C830-4042-9D52-046C2C0B3CE1}" destId="{0B18B5C7-AF45-4B18-B2C0-43C2E0B5D8FA}" srcOrd="3" destOrd="0" presId="urn:microsoft.com/office/officeart/2018/2/layout/IconVerticalSolidList"/>
    <dgm:cxn modelId="{DAFB7F00-A8CA-45BB-9BF0-1F26F270DD73}" type="presParOf" srcId="{E4167F1F-7117-43D1-9072-C8D79F000CAF}" destId="{36823A42-2CD9-41CB-A8DB-A7C187238AA7}" srcOrd="3" destOrd="0" presId="urn:microsoft.com/office/officeart/2018/2/layout/IconVerticalSolidList"/>
    <dgm:cxn modelId="{DA374C8F-0F1C-4A24-9654-D3708FC3DBD2}" type="presParOf" srcId="{E4167F1F-7117-43D1-9072-C8D79F000CAF}" destId="{579825F7-4D26-41A9-A95F-5BE582B1B955}" srcOrd="4" destOrd="0" presId="urn:microsoft.com/office/officeart/2018/2/layout/IconVerticalSolidList"/>
    <dgm:cxn modelId="{9FABDF07-CE60-4955-8408-E777D268031D}" type="presParOf" srcId="{579825F7-4D26-41A9-A95F-5BE582B1B955}" destId="{FA2CC2D5-80D1-4A69-AFA2-44D16AEC4D14}" srcOrd="0" destOrd="0" presId="urn:microsoft.com/office/officeart/2018/2/layout/IconVerticalSolidList"/>
    <dgm:cxn modelId="{4B86EDA4-55D8-4D66-9690-BBEE02C88771}" type="presParOf" srcId="{579825F7-4D26-41A9-A95F-5BE582B1B955}" destId="{5C28E751-DD64-4163-9B79-C086F4FA03FE}" srcOrd="1" destOrd="0" presId="urn:microsoft.com/office/officeart/2018/2/layout/IconVerticalSolidList"/>
    <dgm:cxn modelId="{DBBD9B6A-456F-4BB6-A39B-753EBA8DF749}" type="presParOf" srcId="{579825F7-4D26-41A9-A95F-5BE582B1B955}" destId="{357ACCBD-D61A-40B0-9E26-9ABB8B70CAEF}" srcOrd="2" destOrd="0" presId="urn:microsoft.com/office/officeart/2018/2/layout/IconVerticalSolidList"/>
    <dgm:cxn modelId="{C8AC65E2-A310-4F93-BE37-8AF74F231884}" type="presParOf" srcId="{579825F7-4D26-41A9-A95F-5BE582B1B955}" destId="{00E75371-18A2-4C92-A500-0257FEA4CD9F}" srcOrd="3" destOrd="0" presId="urn:microsoft.com/office/officeart/2018/2/layout/IconVerticalSolidList"/>
    <dgm:cxn modelId="{04DD3318-DA20-4C5D-8ACC-B50EDAB4D2FD}" type="presParOf" srcId="{E4167F1F-7117-43D1-9072-C8D79F000CAF}" destId="{E3939A9C-D4D4-4908-8A5C-0FF5DABFDAD4}" srcOrd="5" destOrd="0" presId="urn:microsoft.com/office/officeart/2018/2/layout/IconVerticalSolidList"/>
    <dgm:cxn modelId="{F61CC4CC-240C-4EA0-8742-93950376BBB4}" type="presParOf" srcId="{E4167F1F-7117-43D1-9072-C8D79F000CAF}" destId="{E634E70D-FD0A-497B-8CFB-7C3C60C15AFD}" srcOrd="6" destOrd="0" presId="urn:microsoft.com/office/officeart/2018/2/layout/IconVerticalSolidList"/>
    <dgm:cxn modelId="{D81A3F5C-C3E0-41BD-A83B-84DAE4F9D54E}" type="presParOf" srcId="{E634E70D-FD0A-497B-8CFB-7C3C60C15AFD}" destId="{39A88E7C-D816-4D4F-A065-7398D474D928}" srcOrd="0" destOrd="0" presId="urn:microsoft.com/office/officeart/2018/2/layout/IconVerticalSolidList"/>
    <dgm:cxn modelId="{72F87630-6CAC-4AD3-85E2-46A24B63FB96}" type="presParOf" srcId="{E634E70D-FD0A-497B-8CFB-7C3C60C15AFD}" destId="{A6B43A02-BFC0-46E6-B2A2-79B604E2365D}" srcOrd="1" destOrd="0" presId="urn:microsoft.com/office/officeart/2018/2/layout/IconVerticalSolidList"/>
    <dgm:cxn modelId="{2D3BACAD-E89D-4FEC-90EF-09BF23A5AC58}" type="presParOf" srcId="{E634E70D-FD0A-497B-8CFB-7C3C60C15AFD}" destId="{F6DFFFD5-D67E-4493-9B6E-0F0B2C2F754D}" srcOrd="2" destOrd="0" presId="urn:microsoft.com/office/officeart/2018/2/layout/IconVerticalSolidList"/>
    <dgm:cxn modelId="{4C2BCC62-28C3-4667-A401-56AD85CD4C95}" type="presParOf" srcId="{E634E70D-FD0A-497B-8CFB-7C3C60C15AFD}" destId="{8AC69A5C-255D-4B9C-83F1-988A32F252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2100-D774-4D00-9495-2CAC9DE539C7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DBCF5-0FC9-4BD5-8CF1-008D07CD947F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F2993-5704-4B0E-A3B4-52F85AAAB2F3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Problems</a:t>
          </a:r>
          <a:r>
            <a:rPr lang="en-US" sz="2200" kern="1200"/>
            <a:t>: Are situations calling for managers to make choices among alternatives </a:t>
          </a:r>
        </a:p>
      </dsp:txBody>
      <dsp:txXfrm>
        <a:off x="1353781" y="2312"/>
        <a:ext cx="4915256" cy="1172105"/>
      </dsp:txXfrm>
    </dsp:sp>
    <dsp:sp modelId="{42E8F474-FE08-4257-ADC9-0F79EC669814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ED8FD-4DEB-47C3-8143-87C6BAEE6189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8B5C7-AF45-4B18-B2C0-43C2E0B5D8FA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Managerial objective</a:t>
          </a:r>
          <a:r>
            <a:rPr lang="en-US" sz="2200" kern="1200"/>
            <a:t>: What the client hopes will result from the project to help them make decisions</a:t>
          </a:r>
        </a:p>
      </dsp:txBody>
      <dsp:txXfrm>
        <a:off x="1353781" y="1467444"/>
        <a:ext cx="4915256" cy="1172105"/>
      </dsp:txXfrm>
    </dsp:sp>
    <dsp:sp modelId="{FA2CC2D5-80D1-4A69-AFA2-44D16AEC4D14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8E751-DD64-4163-9B79-C086F4FA03FE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75371-18A2-4C92-A500-0257FEA4CD9F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Research objective</a:t>
          </a:r>
          <a:r>
            <a:rPr lang="en-US" sz="2200" kern="1200"/>
            <a:t>: What information will help the client to achieve managerial objectives </a:t>
          </a:r>
        </a:p>
      </dsp:txBody>
      <dsp:txXfrm>
        <a:off x="1353781" y="2932575"/>
        <a:ext cx="4915256" cy="1172105"/>
      </dsp:txXfrm>
    </dsp:sp>
    <dsp:sp modelId="{39A88E7C-D816-4D4F-A065-7398D474D928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43A02-BFC0-46E6-B2A2-79B604E2365D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69A5C-255D-4B9C-83F1-988A32F2525F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Research question</a:t>
          </a:r>
          <a:r>
            <a:rPr lang="en-US" sz="2200" kern="1200"/>
            <a:t>: Questions that managers want to be answered</a:t>
          </a:r>
        </a:p>
      </dsp:txBody>
      <dsp:txXfrm>
        <a:off x="1353781" y="4397707"/>
        <a:ext cx="4915256" cy="117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80A7-BF87-4E24-9D9F-4AE18F6CEECE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DE87-DC9E-4898-8F68-9C316F1777EB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AD7B-CB30-4EF2-9CE7-4A04A2DC68F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D79F-730D-4BB9-BF85-4522B85CF306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1629-F8B4-40AA-9BC3-0B338C1B9625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BCF5-F565-4977-B692-7BF53372792D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821-B997-43E7-BA7B-770BEF830D06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C9E8-6E77-47AD-96C3-822678961811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319-6559-408D-9D93-B1AC6279280D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4A21-E605-4D50-8A8A-45A656F1C70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B05-2FD2-44DF-B02A-AC31A0B7257E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D5F5-5A4E-4FA6-A091-A83A15D5E43B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Problem &amp; Intro to Project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F9DF0-4F63-4863-BD5C-24A42132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2DB4-7BFA-401E-847B-4DEAC094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AC430-D0B1-4753-8528-724B80AF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Discussion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DC32-50A1-4C74-A9D2-223B1259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Bigger Bookshop? A used book dealer with a small store in downtown Columbia is considering expanding. The shop occupies a small and crowded storefront space at the street level. The book dealer wonders whether he should expand to the second floor by adding a staircase and additional selling space upstairs. </a:t>
            </a:r>
          </a:p>
          <a:p>
            <a:pPr marL="571500" indent="-571500">
              <a:buAutoNum type="romanUcPeriod"/>
            </a:pPr>
            <a:r>
              <a:rPr lang="en-US" sz="1800">
                <a:solidFill>
                  <a:schemeClr val="tx2"/>
                </a:solidFill>
              </a:rPr>
              <a:t>What is the overall management problem? </a:t>
            </a:r>
          </a:p>
          <a:p>
            <a:pPr marL="571500" indent="-571500">
              <a:buAutoNum type="romanUcPeriod"/>
            </a:pPr>
            <a:r>
              <a:rPr lang="en-US" sz="1800">
                <a:solidFill>
                  <a:schemeClr val="tx2"/>
                </a:solidFill>
              </a:rPr>
              <a:t>What are the major decisions this book dealer needs to make? </a:t>
            </a:r>
          </a:p>
          <a:p>
            <a:pPr marL="571500" indent="-571500">
              <a:buAutoNum type="romanUcPeriod"/>
            </a:pPr>
            <a:r>
              <a:rPr lang="en-US" sz="1800">
                <a:solidFill>
                  <a:schemeClr val="tx2"/>
                </a:solidFill>
              </a:rPr>
              <a:t>What information does the book dealer need to make these decisions? </a:t>
            </a:r>
          </a:p>
          <a:p>
            <a:pPr marL="571500" indent="-571500">
              <a:buAutoNum type="romanUcPeriod"/>
            </a:pPr>
            <a:r>
              <a:rPr lang="en-US" sz="1800">
                <a:solidFill>
                  <a:schemeClr val="tx2"/>
                </a:solidFill>
              </a:rPr>
              <a:t>If you were conducting a survey to help this book dealer make these decisions, what research objectives should you have for the survey?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4B301-C6AA-4C5D-869B-F5693174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6E7FA-5605-4C22-B343-A032AA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8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F06DC-B7C9-4E74-B6F7-84CD7BB3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BC49-C192-4E2D-BB6E-6C4FAD04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A86C0-E8A4-4150-9B36-C3965E1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500B39-BAFC-4EB6-B40E-3C3B815A1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1770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47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AB0E-CE14-461A-A50A-14D41547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CF1A-BB5D-464E-B4D8-5B935F0F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C2918-CBA8-4DB4-9251-29A9B197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B3504-0B62-4365-9CA0-887EF740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7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7</TotalTime>
  <Words>188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Franklin Gothic Book</vt:lpstr>
      <vt:lpstr>Office Theme</vt:lpstr>
      <vt:lpstr>Problem &amp; Intro to Project</vt:lpstr>
      <vt:lpstr>Discussion case #1</vt:lpstr>
      <vt:lpstr>Recap</vt:lpstr>
      <vt:lpstr>Introduction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&amp; Intro to Project</dc:title>
  <dc:creator>Nguyen, Mike (MU-Student)</dc:creator>
  <cp:lastModifiedBy>Nguyen, Mike (MU-Student)</cp:lastModifiedBy>
  <cp:revision>1</cp:revision>
  <dcterms:created xsi:type="dcterms:W3CDTF">2021-06-01T03:06:47Z</dcterms:created>
  <dcterms:modified xsi:type="dcterms:W3CDTF">2021-06-01T03:13:47Z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