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5"/>
  </p:notesMasterIdLst>
  <p:handoutMasterIdLst>
    <p:handoutMasterId r:id="rId26"/>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3" autoAdjust="0"/>
    <p:restoredTop sz="85991" autoAdjust="0"/>
  </p:normalViewPr>
  <p:slideViewPr>
    <p:cSldViewPr snapToGrid="0">
      <p:cViewPr varScale="1">
        <p:scale>
          <a:sx n="66" d="100"/>
          <a:sy n="66" d="100"/>
        </p:scale>
        <p:origin x="102" y="23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4C4F7-B5F9-4AF8-A627-DF2D6447735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5FE7C674-CA52-4C6B-B368-C9053A24AC0C}">
      <dgm:prSet/>
      <dgm:spPr/>
      <dgm:t>
        <a:bodyPr/>
        <a:lstStyle/>
        <a:p>
          <a:r>
            <a:rPr lang="en-US"/>
            <a:t>1.   Which of these forms of marketing research do you think would have the highest response rate?</a:t>
          </a:r>
        </a:p>
      </dgm:t>
    </dgm:pt>
    <dgm:pt modelId="{479CA83F-06B8-46D7-9F69-D34AE1AD545E}" type="parTrans" cxnId="{CA95CE8B-9266-412C-8014-7249ED26E1D0}">
      <dgm:prSet/>
      <dgm:spPr/>
      <dgm:t>
        <a:bodyPr/>
        <a:lstStyle/>
        <a:p>
          <a:endParaRPr lang="en-US"/>
        </a:p>
      </dgm:t>
    </dgm:pt>
    <dgm:pt modelId="{07FBCC75-8EEA-4C0C-8B85-10946139BA8E}" type="sibTrans" cxnId="{CA95CE8B-9266-412C-8014-7249ED26E1D0}">
      <dgm:prSet/>
      <dgm:spPr/>
      <dgm:t>
        <a:bodyPr/>
        <a:lstStyle/>
        <a:p>
          <a:endParaRPr lang="en-US"/>
        </a:p>
      </dgm:t>
    </dgm:pt>
    <dgm:pt modelId="{9FCF8F19-0AF5-469B-B9B3-24F14257730A}">
      <dgm:prSet/>
      <dgm:spPr/>
      <dgm:t>
        <a:bodyPr/>
        <a:lstStyle/>
        <a:p>
          <a:r>
            <a:rPr lang="en-US"/>
            <a:t>2. Would doing these questionnaires, interviews, customer experiences inflict specific biases? How to deal with those bias? </a:t>
          </a:r>
        </a:p>
      </dgm:t>
    </dgm:pt>
    <dgm:pt modelId="{5EAFE778-7A90-4D42-9FE7-C4F850667A81}" type="parTrans" cxnId="{89D6041C-DCF0-480B-9030-251EC6BE906F}">
      <dgm:prSet/>
      <dgm:spPr/>
      <dgm:t>
        <a:bodyPr/>
        <a:lstStyle/>
        <a:p>
          <a:endParaRPr lang="en-US"/>
        </a:p>
      </dgm:t>
    </dgm:pt>
    <dgm:pt modelId="{BAEAE939-F44E-4631-BF79-B720ACA4320C}" type="sibTrans" cxnId="{89D6041C-DCF0-480B-9030-251EC6BE906F}">
      <dgm:prSet/>
      <dgm:spPr/>
      <dgm:t>
        <a:bodyPr/>
        <a:lstStyle/>
        <a:p>
          <a:endParaRPr lang="en-US"/>
        </a:p>
      </dgm:t>
    </dgm:pt>
    <dgm:pt modelId="{1DED6685-AE18-4846-BE14-A7655293BFEF}" type="pres">
      <dgm:prSet presAssocID="{42F4C4F7-B5F9-4AF8-A627-DF2D64477355}" presName="linear" presStyleCnt="0">
        <dgm:presLayoutVars>
          <dgm:animLvl val="lvl"/>
          <dgm:resizeHandles val="exact"/>
        </dgm:presLayoutVars>
      </dgm:prSet>
      <dgm:spPr/>
    </dgm:pt>
    <dgm:pt modelId="{F691F822-490E-4024-B35B-391AEDA3E57A}" type="pres">
      <dgm:prSet presAssocID="{5FE7C674-CA52-4C6B-B368-C9053A24AC0C}" presName="parentText" presStyleLbl="node1" presStyleIdx="0" presStyleCnt="2">
        <dgm:presLayoutVars>
          <dgm:chMax val="0"/>
          <dgm:bulletEnabled val="1"/>
        </dgm:presLayoutVars>
      </dgm:prSet>
      <dgm:spPr/>
    </dgm:pt>
    <dgm:pt modelId="{814F5144-6321-494A-A4D8-BDC18F1B5137}" type="pres">
      <dgm:prSet presAssocID="{07FBCC75-8EEA-4C0C-8B85-10946139BA8E}" presName="spacer" presStyleCnt="0"/>
      <dgm:spPr/>
    </dgm:pt>
    <dgm:pt modelId="{8DF7B1DD-F6EC-47BC-BAA9-4D9BCF9D6937}" type="pres">
      <dgm:prSet presAssocID="{9FCF8F19-0AF5-469B-B9B3-24F14257730A}" presName="parentText" presStyleLbl="node1" presStyleIdx="1" presStyleCnt="2">
        <dgm:presLayoutVars>
          <dgm:chMax val="0"/>
          <dgm:bulletEnabled val="1"/>
        </dgm:presLayoutVars>
      </dgm:prSet>
      <dgm:spPr/>
    </dgm:pt>
  </dgm:ptLst>
  <dgm:cxnLst>
    <dgm:cxn modelId="{9188A810-18C9-4CFF-BBDF-6B00821FB5D1}" type="presOf" srcId="{42F4C4F7-B5F9-4AF8-A627-DF2D64477355}" destId="{1DED6685-AE18-4846-BE14-A7655293BFEF}" srcOrd="0" destOrd="0" presId="urn:microsoft.com/office/officeart/2005/8/layout/vList2"/>
    <dgm:cxn modelId="{B318DE18-6F34-4997-AF5C-62514D5C8D79}" type="presOf" srcId="{9FCF8F19-0AF5-469B-B9B3-24F14257730A}" destId="{8DF7B1DD-F6EC-47BC-BAA9-4D9BCF9D6937}" srcOrd="0" destOrd="0" presId="urn:microsoft.com/office/officeart/2005/8/layout/vList2"/>
    <dgm:cxn modelId="{89D6041C-DCF0-480B-9030-251EC6BE906F}" srcId="{42F4C4F7-B5F9-4AF8-A627-DF2D64477355}" destId="{9FCF8F19-0AF5-469B-B9B3-24F14257730A}" srcOrd="1" destOrd="0" parTransId="{5EAFE778-7A90-4D42-9FE7-C4F850667A81}" sibTransId="{BAEAE939-F44E-4631-BF79-B720ACA4320C}"/>
    <dgm:cxn modelId="{CA95CE8B-9266-412C-8014-7249ED26E1D0}" srcId="{42F4C4F7-B5F9-4AF8-A627-DF2D64477355}" destId="{5FE7C674-CA52-4C6B-B368-C9053A24AC0C}" srcOrd="0" destOrd="0" parTransId="{479CA83F-06B8-46D7-9F69-D34AE1AD545E}" sibTransId="{07FBCC75-8EEA-4C0C-8B85-10946139BA8E}"/>
    <dgm:cxn modelId="{A8D0B6C5-6881-4A68-99A2-47130146AB52}" type="presOf" srcId="{5FE7C674-CA52-4C6B-B368-C9053A24AC0C}" destId="{F691F822-490E-4024-B35B-391AEDA3E57A}" srcOrd="0" destOrd="0" presId="urn:microsoft.com/office/officeart/2005/8/layout/vList2"/>
    <dgm:cxn modelId="{DB079CCA-5C90-4836-95F0-646BCC9CA4E5}" type="presParOf" srcId="{1DED6685-AE18-4846-BE14-A7655293BFEF}" destId="{F691F822-490E-4024-B35B-391AEDA3E57A}" srcOrd="0" destOrd="0" presId="urn:microsoft.com/office/officeart/2005/8/layout/vList2"/>
    <dgm:cxn modelId="{267D145F-9D52-4253-B850-569124A939B5}" type="presParOf" srcId="{1DED6685-AE18-4846-BE14-A7655293BFEF}" destId="{814F5144-6321-494A-A4D8-BDC18F1B5137}" srcOrd="1" destOrd="0" presId="urn:microsoft.com/office/officeart/2005/8/layout/vList2"/>
    <dgm:cxn modelId="{D340317F-CEAE-4E1F-AF19-903CC0029846}" type="presParOf" srcId="{1DED6685-AE18-4846-BE14-A7655293BFEF}" destId="{8DF7B1DD-F6EC-47BC-BAA9-4D9BCF9D693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656DD4-979A-42FB-8F9D-349DAEA101C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25ADA2D-68BD-48D2-BC53-6BE833676D15}">
      <dgm:prSet/>
      <dgm:spPr/>
      <dgm:t>
        <a:bodyPr/>
        <a:lstStyle/>
        <a:p>
          <a:r>
            <a:rPr lang="en-US" b="1"/>
            <a:t>Self-selection bias</a:t>
          </a:r>
          <a:endParaRPr lang="en-US"/>
        </a:p>
      </dgm:t>
    </dgm:pt>
    <dgm:pt modelId="{B2057958-5349-4919-B366-8BBFC22F0912}" type="parTrans" cxnId="{472EFC4D-D603-43F4-8D14-3B86B7EDEBD6}">
      <dgm:prSet/>
      <dgm:spPr/>
      <dgm:t>
        <a:bodyPr/>
        <a:lstStyle/>
        <a:p>
          <a:endParaRPr lang="en-US"/>
        </a:p>
      </dgm:t>
    </dgm:pt>
    <dgm:pt modelId="{1840726E-5755-465B-9923-13D0D828A491}" type="sibTrans" cxnId="{472EFC4D-D603-43F4-8D14-3B86B7EDEBD6}">
      <dgm:prSet/>
      <dgm:spPr/>
      <dgm:t>
        <a:bodyPr/>
        <a:lstStyle/>
        <a:p>
          <a:endParaRPr lang="en-US"/>
        </a:p>
      </dgm:t>
    </dgm:pt>
    <dgm:pt modelId="{206958EA-442B-4F85-B978-7B4B10FB61D3}">
      <dgm:prSet/>
      <dgm:spPr/>
      <dgm:t>
        <a:bodyPr/>
        <a:lstStyle/>
        <a:p>
          <a:r>
            <a:rPr lang="en-US" b="1"/>
            <a:t>Non-response bias</a:t>
          </a:r>
          <a:endParaRPr lang="en-US"/>
        </a:p>
      </dgm:t>
    </dgm:pt>
    <dgm:pt modelId="{69FA565A-9080-42AA-B3A1-ADF2743A8E6F}" type="parTrans" cxnId="{06E7B158-CBE2-4AA3-A64B-EC490D25D74B}">
      <dgm:prSet/>
      <dgm:spPr/>
      <dgm:t>
        <a:bodyPr/>
        <a:lstStyle/>
        <a:p>
          <a:endParaRPr lang="en-US"/>
        </a:p>
      </dgm:t>
    </dgm:pt>
    <dgm:pt modelId="{F7D4A585-D21F-49B4-A8A8-7A66C3D7EF69}" type="sibTrans" cxnId="{06E7B158-CBE2-4AA3-A64B-EC490D25D74B}">
      <dgm:prSet/>
      <dgm:spPr/>
      <dgm:t>
        <a:bodyPr/>
        <a:lstStyle/>
        <a:p>
          <a:endParaRPr lang="en-US"/>
        </a:p>
      </dgm:t>
    </dgm:pt>
    <dgm:pt modelId="{E94B3BA0-EA14-4281-9520-95CCEE31851A}">
      <dgm:prSet/>
      <dgm:spPr/>
      <dgm:t>
        <a:bodyPr/>
        <a:lstStyle/>
        <a:p>
          <a:r>
            <a:rPr lang="en-US" b="1"/>
            <a:t>Measurement error:</a:t>
          </a:r>
          <a:endParaRPr lang="en-US"/>
        </a:p>
      </dgm:t>
    </dgm:pt>
    <dgm:pt modelId="{9A1C5D1F-411C-4041-A87E-287FE797A312}" type="parTrans" cxnId="{C2B62F81-0718-427C-BDB4-9F1BF6682575}">
      <dgm:prSet/>
      <dgm:spPr/>
      <dgm:t>
        <a:bodyPr/>
        <a:lstStyle/>
        <a:p>
          <a:endParaRPr lang="en-US"/>
        </a:p>
      </dgm:t>
    </dgm:pt>
    <dgm:pt modelId="{F428BDE6-0A66-48A8-BC8F-D108B15AA1CA}" type="sibTrans" cxnId="{C2B62F81-0718-427C-BDB4-9F1BF6682575}">
      <dgm:prSet/>
      <dgm:spPr/>
      <dgm:t>
        <a:bodyPr/>
        <a:lstStyle/>
        <a:p>
          <a:endParaRPr lang="en-US"/>
        </a:p>
      </dgm:t>
    </dgm:pt>
    <dgm:pt modelId="{E31D95B5-F8BE-4B46-B0B5-1B3019529B5E}">
      <dgm:prSet/>
      <dgm:spPr/>
      <dgm:t>
        <a:bodyPr/>
        <a:lstStyle/>
        <a:p>
          <a:r>
            <a:rPr lang="en-US" b="1"/>
            <a:t>random </a:t>
          </a:r>
          <a:endParaRPr lang="en-US"/>
        </a:p>
      </dgm:t>
    </dgm:pt>
    <dgm:pt modelId="{F57298A9-A8A6-4237-8AB2-FB16F352CCB5}" type="parTrans" cxnId="{9189487C-094B-4623-B89A-394F22D36CE5}">
      <dgm:prSet/>
      <dgm:spPr/>
      <dgm:t>
        <a:bodyPr/>
        <a:lstStyle/>
        <a:p>
          <a:endParaRPr lang="en-US"/>
        </a:p>
      </dgm:t>
    </dgm:pt>
    <dgm:pt modelId="{F1A28B22-976F-47BE-8246-4605939D5DA9}" type="sibTrans" cxnId="{9189487C-094B-4623-B89A-394F22D36CE5}">
      <dgm:prSet/>
      <dgm:spPr/>
      <dgm:t>
        <a:bodyPr/>
        <a:lstStyle/>
        <a:p>
          <a:endParaRPr lang="en-US"/>
        </a:p>
      </dgm:t>
    </dgm:pt>
    <dgm:pt modelId="{6AA133E3-6C72-4192-9948-128794D15593}">
      <dgm:prSet/>
      <dgm:spPr/>
      <dgm:t>
        <a:bodyPr/>
        <a:lstStyle/>
        <a:p>
          <a:r>
            <a:rPr lang="en-US" b="1"/>
            <a:t>non-random</a:t>
          </a:r>
          <a:endParaRPr lang="en-US"/>
        </a:p>
      </dgm:t>
    </dgm:pt>
    <dgm:pt modelId="{81085D86-C567-4F91-BD40-580D4B5ACD57}" type="parTrans" cxnId="{8505BF5A-0A7E-4277-B706-959BA99903DE}">
      <dgm:prSet/>
      <dgm:spPr/>
      <dgm:t>
        <a:bodyPr/>
        <a:lstStyle/>
        <a:p>
          <a:endParaRPr lang="en-US"/>
        </a:p>
      </dgm:t>
    </dgm:pt>
    <dgm:pt modelId="{0F75333E-77F2-4BFD-BBD2-D40C2BF1DF60}" type="sibTrans" cxnId="{8505BF5A-0A7E-4277-B706-959BA99903DE}">
      <dgm:prSet/>
      <dgm:spPr/>
      <dgm:t>
        <a:bodyPr/>
        <a:lstStyle/>
        <a:p>
          <a:endParaRPr lang="en-US"/>
        </a:p>
      </dgm:t>
    </dgm:pt>
    <dgm:pt modelId="{63C0A788-DB18-4436-AA00-3DCAFC5D5A7E}" type="pres">
      <dgm:prSet presAssocID="{FD656DD4-979A-42FB-8F9D-349DAEA101CB}" presName="linear" presStyleCnt="0">
        <dgm:presLayoutVars>
          <dgm:animLvl val="lvl"/>
          <dgm:resizeHandles val="exact"/>
        </dgm:presLayoutVars>
      </dgm:prSet>
      <dgm:spPr/>
    </dgm:pt>
    <dgm:pt modelId="{C1B7E1C9-2200-4817-9D9F-6BF01D0CC343}" type="pres">
      <dgm:prSet presAssocID="{525ADA2D-68BD-48D2-BC53-6BE833676D15}" presName="parentText" presStyleLbl="node1" presStyleIdx="0" presStyleCnt="3">
        <dgm:presLayoutVars>
          <dgm:chMax val="0"/>
          <dgm:bulletEnabled val="1"/>
        </dgm:presLayoutVars>
      </dgm:prSet>
      <dgm:spPr/>
    </dgm:pt>
    <dgm:pt modelId="{94DADD0E-699B-4B70-83DD-ED377E083DBE}" type="pres">
      <dgm:prSet presAssocID="{1840726E-5755-465B-9923-13D0D828A491}" presName="spacer" presStyleCnt="0"/>
      <dgm:spPr/>
    </dgm:pt>
    <dgm:pt modelId="{E44441D6-A7A7-4839-8A1A-3D4525CF2D6C}" type="pres">
      <dgm:prSet presAssocID="{206958EA-442B-4F85-B978-7B4B10FB61D3}" presName="parentText" presStyleLbl="node1" presStyleIdx="1" presStyleCnt="3">
        <dgm:presLayoutVars>
          <dgm:chMax val="0"/>
          <dgm:bulletEnabled val="1"/>
        </dgm:presLayoutVars>
      </dgm:prSet>
      <dgm:spPr/>
    </dgm:pt>
    <dgm:pt modelId="{9D9D684B-5DCD-47A5-997C-F675497B18B2}" type="pres">
      <dgm:prSet presAssocID="{F7D4A585-D21F-49B4-A8A8-7A66C3D7EF69}" presName="spacer" presStyleCnt="0"/>
      <dgm:spPr/>
    </dgm:pt>
    <dgm:pt modelId="{AEAC6AE5-9AFF-4DB2-92EB-70090C405D0E}" type="pres">
      <dgm:prSet presAssocID="{E94B3BA0-EA14-4281-9520-95CCEE31851A}" presName="parentText" presStyleLbl="node1" presStyleIdx="2" presStyleCnt="3">
        <dgm:presLayoutVars>
          <dgm:chMax val="0"/>
          <dgm:bulletEnabled val="1"/>
        </dgm:presLayoutVars>
      </dgm:prSet>
      <dgm:spPr/>
    </dgm:pt>
    <dgm:pt modelId="{7C003A60-AD4D-456E-9C5E-30D91E556EEC}" type="pres">
      <dgm:prSet presAssocID="{E94B3BA0-EA14-4281-9520-95CCEE31851A}" presName="childText" presStyleLbl="revTx" presStyleIdx="0" presStyleCnt="1">
        <dgm:presLayoutVars>
          <dgm:bulletEnabled val="1"/>
        </dgm:presLayoutVars>
      </dgm:prSet>
      <dgm:spPr/>
    </dgm:pt>
  </dgm:ptLst>
  <dgm:cxnLst>
    <dgm:cxn modelId="{720D0022-A2E4-4A04-AB2B-486E71E05959}" type="presOf" srcId="{E31D95B5-F8BE-4B46-B0B5-1B3019529B5E}" destId="{7C003A60-AD4D-456E-9C5E-30D91E556EEC}" srcOrd="0" destOrd="0" presId="urn:microsoft.com/office/officeart/2005/8/layout/vList2"/>
    <dgm:cxn modelId="{22656B3E-80D1-495F-BCA1-1E68DC23EB8B}" type="presOf" srcId="{206958EA-442B-4F85-B978-7B4B10FB61D3}" destId="{E44441D6-A7A7-4839-8A1A-3D4525CF2D6C}" srcOrd="0" destOrd="0" presId="urn:microsoft.com/office/officeart/2005/8/layout/vList2"/>
    <dgm:cxn modelId="{472EFC4D-D603-43F4-8D14-3B86B7EDEBD6}" srcId="{FD656DD4-979A-42FB-8F9D-349DAEA101CB}" destId="{525ADA2D-68BD-48D2-BC53-6BE833676D15}" srcOrd="0" destOrd="0" parTransId="{B2057958-5349-4919-B366-8BBFC22F0912}" sibTransId="{1840726E-5755-465B-9923-13D0D828A491}"/>
    <dgm:cxn modelId="{B20F6A71-7100-4A99-8D76-D1E47B03D33F}" type="presOf" srcId="{E94B3BA0-EA14-4281-9520-95CCEE31851A}" destId="{AEAC6AE5-9AFF-4DB2-92EB-70090C405D0E}" srcOrd="0" destOrd="0" presId="urn:microsoft.com/office/officeart/2005/8/layout/vList2"/>
    <dgm:cxn modelId="{06E7B158-CBE2-4AA3-A64B-EC490D25D74B}" srcId="{FD656DD4-979A-42FB-8F9D-349DAEA101CB}" destId="{206958EA-442B-4F85-B978-7B4B10FB61D3}" srcOrd="1" destOrd="0" parTransId="{69FA565A-9080-42AA-B3A1-ADF2743A8E6F}" sibTransId="{F7D4A585-D21F-49B4-A8A8-7A66C3D7EF69}"/>
    <dgm:cxn modelId="{8505BF5A-0A7E-4277-B706-959BA99903DE}" srcId="{E94B3BA0-EA14-4281-9520-95CCEE31851A}" destId="{6AA133E3-6C72-4192-9948-128794D15593}" srcOrd="1" destOrd="0" parTransId="{81085D86-C567-4F91-BD40-580D4B5ACD57}" sibTransId="{0F75333E-77F2-4BFD-BBD2-D40C2BF1DF60}"/>
    <dgm:cxn modelId="{9189487C-094B-4623-B89A-394F22D36CE5}" srcId="{E94B3BA0-EA14-4281-9520-95CCEE31851A}" destId="{E31D95B5-F8BE-4B46-B0B5-1B3019529B5E}" srcOrd="0" destOrd="0" parTransId="{F57298A9-A8A6-4237-8AB2-FB16F352CCB5}" sibTransId="{F1A28B22-976F-47BE-8246-4605939D5DA9}"/>
    <dgm:cxn modelId="{C2B62F81-0718-427C-BDB4-9F1BF6682575}" srcId="{FD656DD4-979A-42FB-8F9D-349DAEA101CB}" destId="{E94B3BA0-EA14-4281-9520-95CCEE31851A}" srcOrd="2" destOrd="0" parTransId="{9A1C5D1F-411C-4041-A87E-287FE797A312}" sibTransId="{F428BDE6-0A66-48A8-BC8F-D108B15AA1CA}"/>
    <dgm:cxn modelId="{9A44E394-A20E-4E8E-970B-E8E91F567EC2}" type="presOf" srcId="{FD656DD4-979A-42FB-8F9D-349DAEA101CB}" destId="{63C0A788-DB18-4436-AA00-3DCAFC5D5A7E}" srcOrd="0" destOrd="0" presId="urn:microsoft.com/office/officeart/2005/8/layout/vList2"/>
    <dgm:cxn modelId="{A79AF1D9-B27D-42BB-85AA-06907491DC20}" type="presOf" srcId="{6AA133E3-6C72-4192-9948-128794D15593}" destId="{7C003A60-AD4D-456E-9C5E-30D91E556EEC}" srcOrd="0" destOrd="1" presId="urn:microsoft.com/office/officeart/2005/8/layout/vList2"/>
    <dgm:cxn modelId="{4ECB83FC-2A52-439D-A059-BE9B94783BE0}" type="presOf" srcId="{525ADA2D-68BD-48D2-BC53-6BE833676D15}" destId="{C1B7E1C9-2200-4817-9D9F-6BF01D0CC343}" srcOrd="0" destOrd="0" presId="urn:microsoft.com/office/officeart/2005/8/layout/vList2"/>
    <dgm:cxn modelId="{162EFD10-1660-4439-9109-3E7A3A89604B}" type="presParOf" srcId="{63C0A788-DB18-4436-AA00-3DCAFC5D5A7E}" destId="{C1B7E1C9-2200-4817-9D9F-6BF01D0CC343}" srcOrd="0" destOrd="0" presId="urn:microsoft.com/office/officeart/2005/8/layout/vList2"/>
    <dgm:cxn modelId="{FA90883B-E29A-4B1B-BAC8-C73BFA3CB772}" type="presParOf" srcId="{63C0A788-DB18-4436-AA00-3DCAFC5D5A7E}" destId="{94DADD0E-699B-4B70-83DD-ED377E083DBE}" srcOrd="1" destOrd="0" presId="urn:microsoft.com/office/officeart/2005/8/layout/vList2"/>
    <dgm:cxn modelId="{9343E395-0F95-49BD-AE1A-2DF76EC71AC6}" type="presParOf" srcId="{63C0A788-DB18-4436-AA00-3DCAFC5D5A7E}" destId="{E44441D6-A7A7-4839-8A1A-3D4525CF2D6C}" srcOrd="2" destOrd="0" presId="urn:microsoft.com/office/officeart/2005/8/layout/vList2"/>
    <dgm:cxn modelId="{C4A26151-E1A7-475F-AE93-1D0A1B8C7D5C}" type="presParOf" srcId="{63C0A788-DB18-4436-AA00-3DCAFC5D5A7E}" destId="{9D9D684B-5DCD-47A5-997C-F675497B18B2}" srcOrd="3" destOrd="0" presId="urn:microsoft.com/office/officeart/2005/8/layout/vList2"/>
    <dgm:cxn modelId="{B8050C63-0066-4D3E-AAFA-56BD9C429364}" type="presParOf" srcId="{63C0A788-DB18-4436-AA00-3DCAFC5D5A7E}" destId="{AEAC6AE5-9AFF-4DB2-92EB-70090C405D0E}" srcOrd="4" destOrd="0" presId="urn:microsoft.com/office/officeart/2005/8/layout/vList2"/>
    <dgm:cxn modelId="{C57DC24D-1F97-4A63-A089-9AA60558CDAC}" type="presParOf" srcId="{63C0A788-DB18-4436-AA00-3DCAFC5D5A7E}" destId="{7C003A60-AD4D-456E-9C5E-30D91E556EE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9B16C6-22C5-42CE-9E19-410AB8495CC6}"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0C487932-7AF1-4226-8C13-15DAE6B4339F}">
      <dgm:prSet/>
      <dgm:spPr/>
      <dgm:t>
        <a:bodyPr/>
        <a:lstStyle/>
        <a:p>
          <a:r>
            <a:rPr lang="en-US"/>
            <a:t>Advantages</a:t>
          </a:r>
        </a:p>
      </dgm:t>
    </dgm:pt>
    <dgm:pt modelId="{1575B108-BBD1-46D1-B93B-2AA1E72C9CB4}" type="parTrans" cxnId="{26808817-D06A-4115-BFF2-9F2EC65F3C1D}">
      <dgm:prSet/>
      <dgm:spPr/>
      <dgm:t>
        <a:bodyPr/>
        <a:lstStyle/>
        <a:p>
          <a:endParaRPr lang="en-US"/>
        </a:p>
      </dgm:t>
    </dgm:pt>
    <dgm:pt modelId="{198C0619-0168-451A-9710-3C067295EFD2}" type="sibTrans" cxnId="{26808817-D06A-4115-BFF2-9F2EC65F3C1D}">
      <dgm:prSet/>
      <dgm:spPr/>
      <dgm:t>
        <a:bodyPr/>
        <a:lstStyle/>
        <a:p>
          <a:endParaRPr lang="en-US"/>
        </a:p>
      </dgm:t>
    </dgm:pt>
    <dgm:pt modelId="{04539211-777E-4255-B2D0-5D14130D3974}">
      <dgm:prSet/>
      <dgm:spPr/>
      <dgm:t>
        <a:bodyPr/>
        <a:lstStyle/>
        <a:p>
          <a:r>
            <a:rPr lang="en-US"/>
            <a:t>Feedback</a:t>
          </a:r>
        </a:p>
      </dgm:t>
    </dgm:pt>
    <dgm:pt modelId="{60BD5FBE-B12F-4675-A93B-B29532EAB627}" type="parTrans" cxnId="{35EF82E7-2C7C-4065-8CA5-64ABC552B9D4}">
      <dgm:prSet/>
      <dgm:spPr/>
      <dgm:t>
        <a:bodyPr/>
        <a:lstStyle/>
        <a:p>
          <a:endParaRPr lang="en-US"/>
        </a:p>
      </dgm:t>
    </dgm:pt>
    <dgm:pt modelId="{EF8624C5-D7E9-4062-8DFE-527154CC8130}" type="sibTrans" cxnId="{35EF82E7-2C7C-4065-8CA5-64ABC552B9D4}">
      <dgm:prSet/>
      <dgm:spPr/>
      <dgm:t>
        <a:bodyPr/>
        <a:lstStyle/>
        <a:p>
          <a:endParaRPr lang="en-US"/>
        </a:p>
      </dgm:t>
    </dgm:pt>
    <dgm:pt modelId="{31544F47-7BA2-454C-A87E-AD404477D9C8}">
      <dgm:prSet/>
      <dgm:spPr/>
      <dgm:t>
        <a:bodyPr/>
        <a:lstStyle/>
        <a:p>
          <a:r>
            <a:rPr lang="en-US"/>
            <a:t>Rapport</a:t>
          </a:r>
        </a:p>
      </dgm:t>
    </dgm:pt>
    <dgm:pt modelId="{4C3F30D3-05FB-482F-8D60-15E125822F10}" type="parTrans" cxnId="{CBF0FF2E-4A8C-46ED-8E82-BDC72944845A}">
      <dgm:prSet/>
      <dgm:spPr/>
      <dgm:t>
        <a:bodyPr/>
        <a:lstStyle/>
        <a:p>
          <a:endParaRPr lang="en-US"/>
        </a:p>
      </dgm:t>
    </dgm:pt>
    <dgm:pt modelId="{DE888D39-EF17-4884-B850-E6658D5FD876}" type="sibTrans" cxnId="{CBF0FF2E-4A8C-46ED-8E82-BDC72944845A}">
      <dgm:prSet/>
      <dgm:spPr/>
      <dgm:t>
        <a:bodyPr/>
        <a:lstStyle/>
        <a:p>
          <a:endParaRPr lang="en-US"/>
        </a:p>
      </dgm:t>
    </dgm:pt>
    <dgm:pt modelId="{BA9C4032-91FB-4058-A550-1948CF58A011}">
      <dgm:prSet/>
      <dgm:spPr/>
      <dgm:t>
        <a:bodyPr/>
        <a:lstStyle/>
        <a:p>
          <a:r>
            <a:rPr lang="en-US"/>
            <a:t>Quality Control</a:t>
          </a:r>
        </a:p>
      </dgm:t>
    </dgm:pt>
    <dgm:pt modelId="{74D25D40-5CF0-4B85-98F8-469396AC33FE}" type="parTrans" cxnId="{9D176C54-4865-4910-9B5F-64A10210B99C}">
      <dgm:prSet/>
      <dgm:spPr/>
      <dgm:t>
        <a:bodyPr/>
        <a:lstStyle/>
        <a:p>
          <a:endParaRPr lang="en-US"/>
        </a:p>
      </dgm:t>
    </dgm:pt>
    <dgm:pt modelId="{41B6984E-FDD8-4C32-8364-C05AD55B07BA}" type="sibTrans" cxnId="{9D176C54-4865-4910-9B5F-64A10210B99C}">
      <dgm:prSet/>
      <dgm:spPr/>
      <dgm:t>
        <a:bodyPr/>
        <a:lstStyle/>
        <a:p>
          <a:endParaRPr lang="en-US"/>
        </a:p>
      </dgm:t>
    </dgm:pt>
    <dgm:pt modelId="{F0445320-3A01-4C50-AAEC-009545630BD7}">
      <dgm:prSet/>
      <dgm:spPr/>
      <dgm:t>
        <a:bodyPr/>
        <a:lstStyle/>
        <a:p>
          <a:r>
            <a:rPr lang="en-US"/>
            <a:t>Adaptability</a:t>
          </a:r>
        </a:p>
      </dgm:t>
    </dgm:pt>
    <dgm:pt modelId="{A139FB7C-5F35-46C9-968F-BFB3C7252439}" type="parTrans" cxnId="{54B313C8-F32E-413D-B6E2-729CB2985368}">
      <dgm:prSet/>
      <dgm:spPr/>
      <dgm:t>
        <a:bodyPr/>
        <a:lstStyle/>
        <a:p>
          <a:endParaRPr lang="en-US"/>
        </a:p>
      </dgm:t>
    </dgm:pt>
    <dgm:pt modelId="{69336C67-2ACC-421D-BAB9-1A4082BAF6E2}" type="sibTrans" cxnId="{54B313C8-F32E-413D-B6E2-729CB2985368}">
      <dgm:prSet/>
      <dgm:spPr/>
      <dgm:t>
        <a:bodyPr/>
        <a:lstStyle/>
        <a:p>
          <a:endParaRPr lang="en-US"/>
        </a:p>
      </dgm:t>
    </dgm:pt>
    <dgm:pt modelId="{72FF36B2-305F-467A-B5B6-642362BB0A3F}">
      <dgm:prSet/>
      <dgm:spPr/>
      <dgm:t>
        <a:bodyPr/>
        <a:lstStyle/>
        <a:p>
          <a:r>
            <a:rPr lang="en-US"/>
            <a:t>Disadvantages</a:t>
          </a:r>
        </a:p>
      </dgm:t>
    </dgm:pt>
    <dgm:pt modelId="{70C8D0B7-0B3A-4F31-B7FC-D9DE4F5C01B3}" type="parTrans" cxnId="{9572F52F-48BE-4831-B41B-FAAEF026ABF7}">
      <dgm:prSet/>
      <dgm:spPr/>
      <dgm:t>
        <a:bodyPr/>
        <a:lstStyle/>
        <a:p>
          <a:endParaRPr lang="en-US"/>
        </a:p>
      </dgm:t>
    </dgm:pt>
    <dgm:pt modelId="{A5DDBAF3-A7D9-4A4C-83B4-93B9BA7561D0}" type="sibTrans" cxnId="{9572F52F-48BE-4831-B41B-FAAEF026ABF7}">
      <dgm:prSet/>
      <dgm:spPr/>
      <dgm:t>
        <a:bodyPr/>
        <a:lstStyle/>
        <a:p>
          <a:endParaRPr lang="en-US"/>
        </a:p>
      </dgm:t>
    </dgm:pt>
    <dgm:pt modelId="{D58D754A-AC48-479D-A525-69AAB3524849}">
      <dgm:prSet/>
      <dgm:spPr/>
      <dgm:t>
        <a:bodyPr/>
        <a:lstStyle/>
        <a:p>
          <a:r>
            <a:rPr lang="en-US"/>
            <a:t>Human make errors</a:t>
          </a:r>
        </a:p>
      </dgm:t>
    </dgm:pt>
    <dgm:pt modelId="{3240830A-6D6C-43F9-86F7-A43478D9BE5D}" type="parTrans" cxnId="{3EF315A1-9D34-4491-8FCF-88980A850899}">
      <dgm:prSet/>
      <dgm:spPr/>
      <dgm:t>
        <a:bodyPr/>
        <a:lstStyle/>
        <a:p>
          <a:endParaRPr lang="en-US"/>
        </a:p>
      </dgm:t>
    </dgm:pt>
    <dgm:pt modelId="{BB8CF722-C0B6-47F8-9BB0-E5AC1CA353BF}" type="sibTrans" cxnId="{3EF315A1-9D34-4491-8FCF-88980A850899}">
      <dgm:prSet/>
      <dgm:spPr/>
      <dgm:t>
        <a:bodyPr/>
        <a:lstStyle/>
        <a:p>
          <a:endParaRPr lang="en-US"/>
        </a:p>
      </dgm:t>
    </dgm:pt>
    <dgm:pt modelId="{7CB23AD8-97AD-45BD-A1BE-5DBCF4725666}">
      <dgm:prSet/>
      <dgm:spPr/>
      <dgm:t>
        <a:bodyPr/>
        <a:lstStyle/>
        <a:p>
          <a:r>
            <a:rPr lang="en-US"/>
            <a:t>Slow speed</a:t>
          </a:r>
        </a:p>
      </dgm:t>
    </dgm:pt>
    <dgm:pt modelId="{BE9EFEEB-65DA-4DF3-9522-F368D60BF2D4}" type="parTrans" cxnId="{7F849688-9EE2-4145-A915-AEBAD8D6A460}">
      <dgm:prSet/>
      <dgm:spPr/>
      <dgm:t>
        <a:bodyPr/>
        <a:lstStyle/>
        <a:p>
          <a:endParaRPr lang="en-US"/>
        </a:p>
      </dgm:t>
    </dgm:pt>
    <dgm:pt modelId="{65108C08-FE93-42B7-8E91-AA77ECD08300}" type="sibTrans" cxnId="{7F849688-9EE2-4145-A915-AEBAD8D6A460}">
      <dgm:prSet/>
      <dgm:spPr/>
      <dgm:t>
        <a:bodyPr/>
        <a:lstStyle/>
        <a:p>
          <a:endParaRPr lang="en-US"/>
        </a:p>
      </dgm:t>
    </dgm:pt>
    <dgm:pt modelId="{69170ADF-2FD9-4A8F-9431-0766371A2CA8}">
      <dgm:prSet/>
      <dgm:spPr/>
      <dgm:t>
        <a:bodyPr/>
        <a:lstStyle/>
        <a:p>
          <a:r>
            <a:rPr lang="en-US"/>
            <a:t>High Cost</a:t>
          </a:r>
        </a:p>
      </dgm:t>
    </dgm:pt>
    <dgm:pt modelId="{A8DE90F7-B4E4-44A8-9C0A-BEC764225D91}" type="parTrans" cxnId="{D88E0F49-C7F6-4225-BEA6-54E7124BA5D5}">
      <dgm:prSet/>
      <dgm:spPr/>
      <dgm:t>
        <a:bodyPr/>
        <a:lstStyle/>
        <a:p>
          <a:endParaRPr lang="en-US"/>
        </a:p>
      </dgm:t>
    </dgm:pt>
    <dgm:pt modelId="{8DD621A8-ECA3-4A5C-B02D-5C97E0D27838}" type="sibTrans" cxnId="{D88E0F49-C7F6-4225-BEA6-54E7124BA5D5}">
      <dgm:prSet/>
      <dgm:spPr/>
      <dgm:t>
        <a:bodyPr/>
        <a:lstStyle/>
        <a:p>
          <a:endParaRPr lang="en-US"/>
        </a:p>
      </dgm:t>
    </dgm:pt>
    <dgm:pt modelId="{749DCD48-5EB7-424E-91A4-9E91326B3C12}">
      <dgm:prSet/>
      <dgm:spPr/>
      <dgm:t>
        <a:bodyPr/>
        <a:lstStyle/>
        <a:p>
          <a:r>
            <a:rPr lang="en-US"/>
            <a:t>Interview Evaluation</a:t>
          </a:r>
        </a:p>
      </dgm:t>
    </dgm:pt>
    <dgm:pt modelId="{085D1BD3-CBE5-4368-BAD6-3AEAEA6BCB60}" type="parTrans" cxnId="{1960C5F6-B113-4C99-884B-7DDEF9BF39D5}">
      <dgm:prSet/>
      <dgm:spPr/>
      <dgm:t>
        <a:bodyPr/>
        <a:lstStyle/>
        <a:p>
          <a:endParaRPr lang="en-US"/>
        </a:p>
      </dgm:t>
    </dgm:pt>
    <dgm:pt modelId="{F52E1235-38E7-4423-93B3-219FBD642A8F}" type="sibTrans" cxnId="{1960C5F6-B113-4C99-884B-7DDEF9BF39D5}">
      <dgm:prSet/>
      <dgm:spPr/>
      <dgm:t>
        <a:bodyPr/>
        <a:lstStyle/>
        <a:p>
          <a:endParaRPr lang="en-US"/>
        </a:p>
      </dgm:t>
    </dgm:pt>
    <dgm:pt modelId="{2C4644FD-A018-4309-B2D9-685FB927635B}" type="pres">
      <dgm:prSet presAssocID="{3C9B16C6-22C5-42CE-9E19-410AB8495CC6}" presName="Name0" presStyleCnt="0">
        <dgm:presLayoutVars>
          <dgm:dir/>
          <dgm:animLvl val="lvl"/>
          <dgm:resizeHandles val="exact"/>
        </dgm:presLayoutVars>
      </dgm:prSet>
      <dgm:spPr/>
    </dgm:pt>
    <dgm:pt modelId="{1A965494-C9EA-47C0-B50B-6A10576FFEEE}" type="pres">
      <dgm:prSet presAssocID="{0C487932-7AF1-4226-8C13-15DAE6B4339F}" presName="composite" presStyleCnt="0"/>
      <dgm:spPr/>
    </dgm:pt>
    <dgm:pt modelId="{97BEA92B-E5FF-4CD2-965C-C2E3E74513B9}" type="pres">
      <dgm:prSet presAssocID="{0C487932-7AF1-4226-8C13-15DAE6B4339F}" presName="parTx" presStyleLbl="alignNode1" presStyleIdx="0" presStyleCnt="2">
        <dgm:presLayoutVars>
          <dgm:chMax val="0"/>
          <dgm:chPref val="0"/>
          <dgm:bulletEnabled val="1"/>
        </dgm:presLayoutVars>
      </dgm:prSet>
      <dgm:spPr/>
    </dgm:pt>
    <dgm:pt modelId="{5975054C-B246-4123-9474-3B21A1F526BE}" type="pres">
      <dgm:prSet presAssocID="{0C487932-7AF1-4226-8C13-15DAE6B4339F}" presName="desTx" presStyleLbl="alignAccFollowNode1" presStyleIdx="0" presStyleCnt="2">
        <dgm:presLayoutVars>
          <dgm:bulletEnabled val="1"/>
        </dgm:presLayoutVars>
      </dgm:prSet>
      <dgm:spPr/>
    </dgm:pt>
    <dgm:pt modelId="{A0BC9C82-EAA2-435E-B9E9-2951950804D1}" type="pres">
      <dgm:prSet presAssocID="{198C0619-0168-451A-9710-3C067295EFD2}" presName="space" presStyleCnt="0"/>
      <dgm:spPr/>
    </dgm:pt>
    <dgm:pt modelId="{98ACCB22-50B9-40C0-BFC8-EE80CF1DE757}" type="pres">
      <dgm:prSet presAssocID="{72FF36B2-305F-467A-B5B6-642362BB0A3F}" presName="composite" presStyleCnt="0"/>
      <dgm:spPr/>
    </dgm:pt>
    <dgm:pt modelId="{A2992CB2-0D63-488D-A834-7FA03B96C6CC}" type="pres">
      <dgm:prSet presAssocID="{72FF36B2-305F-467A-B5B6-642362BB0A3F}" presName="parTx" presStyleLbl="alignNode1" presStyleIdx="1" presStyleCnt="2">
        <dgm:presLayoutVars>
          <dgm:chMax val="0"/>
          <dgm:chPref val="0"/>
          <dgm:bulletEnabled val="1"/>
        </dgm:presLayoutVars>
      </dgm:prSet>
      <dgm:spPr/>
    </dgm:pt>
    <dgm:pt modelId="{3903D4BE-8F14-48ED-84CD-AA008CCBBDAF}" type="pres">
      <dgm:prSet presAssocID="{72FF36B2-305F-467A-B5B6-642362BB0A3F}" presName="desTx" presStyleLbl="alignAccFollowNode1" presStyleIdx="1" presStyleCnt="2">
        <dgm:presLayoutVars>
          <dgm:bulletEnabled val="1"/>
        </dgm:presLayoutVars>
      </dgm:prSet>
      <dgm:spPr/>
    </dgm:pt>
  </dgm:ptLst>
  <dgm:cxnLst>
    <dgm:cxn modelId="{85322407-0F92-40A5-B587-7CE8A5F0E6A0}" type="presOf" srcId="{F0445320-3A01-4C50-AAEC-009545630BD7}" destId="{5975054C-B246-4123-9474-3B21A1F526BE}" srcOrd="0" destOrd="3" presId="urn:microsoft.com/office/officeart/2005/8/layout/hList1"/>
    <dgm:cxn modelId="{26808817-D06A-4115-BFF2-9F2EC65F3C1D}" srcId="{3C9B16C6-22C5-42CE-9E19-410AB8495CC6}" destId="{0C487932-7AF1-4226-8C13-15DAE6B4339F}" srcOrd="0" destOrd="0" parTransId="{1575B108-BBD1-46D1-B93B-2AA1E72C9CB4}" sibTransId="{198C0619-0168-451A-9710-3C067295EFD2}"/>
    <dgm:cxn modelId="{42A8EF17-D784-4007-AB7C-EEE645AC3EC0}" type="presOf" srcId="{69170ADF-2FD9-4A8F-9431-0766371A2CA8}" destId="{3903D4BE-8F14-48ED-84CD-AA008CCBBDAF}" srcOrd="0" destOrd="2" presId="urn:microsoft.com/office/officeart/2005/8/layout/hList1"/>
    <dgm:cxn modelId="{4BBC8619-2523-4C62-A5FF-22E67890F4F7}" type="presOf" srcId="{72FF36B2-305F-467A-B5B6-642362BB0A3F}" destId="{A2992CB2-0D63-488D-A834-7FA03B96C6CC}" srcOrd="0" destOrd="0" presId="urn:microsoft.com/office/officeart/2005/8/layout/hList1"/>
    <dgm:cxn modelId="{CBF0FF2E-4A8C-46ED-8E82-BDC72944845A}" srcId="{0C487932-7AF1-4226-8C13-15DAE6B4339F}" destId="{31544F47-7BA2-454C-A87E-AD404477D9C8}" srcOrd="1" destOrd="0" parTransId="{4C3F30D3-05FB-482F-8D60-15E125822F10}" sibTransId="{DE888D39-EF17-4884-B850-E6658D5FD876}"/>
    <dgm:cxn modelId="{9572F52F-48BE-4831-B41B-FAAEF026ABF7}" srcId="{3C9B16C6-22C5-42CE-9E19-410AB8495CC6}" destId="{72FF36B2-305F-467A-B5B6-642362BB0A3F}" srcOrd="1" destOrd="0" parTransId="{70C8D0B7-0B3A-4F31-B7FC-D9DE4F5C01B3}" sibTransId="{A5DDBAF3-A7D9-4A4C-83B4-93B9BA7561D0}"/>
    <dgm:cxn modelId="{FDB9823F-CF0E-4E75-AE9A-FF40E6AB9D2E}" type="presOf" srcId="{31544F47-7BA2-454C-A87E-AD404477D9C8}" destId="{5975054C-B246-4123-9474-3B21A1F526BE}" srcOrd="0" destOrd="1" presId="urn:microsoft.com/office/officeart/2005/8/layout/hList1"/>
    <dgm:cxn modelId="{D88E0F49-C7F6-4225-BEA6-54E7124BA5D5}" srcId="{72FF36B2-305F-467A-B5B6-642362BB0A3F}" destId="{69170ADF-2FD9-4A8F-9431-0766371A2CA8}" srcOrd="2" destOrd="0" parTransId="{A8DE90F7-B4E4-44A8-9C0A-BEC764225D91}" sibTransId="{8DD621A8-ECA3-4A5C-B02D-5C97E0D27838}"/>
    <dgm:cxn modelId="{9D176C54-4865-4910-9B5F-64A10210B99C}" srcId="{0C487932-7AF1-4226-8C13-15DAE6B4339F}" destId="{BA9C4032-91FB-4058-A550-1948CF58A011}" srcOrd="2" destOrd="0" parTransId="{74D25D40-5CF0-4B85-98F8-469396AC33FE}" sibTransId="{41B6984E-FDD8-4C32-8364-C05AD55B07BA}"/>
    <dgm:cxn modelId="{927A557C-53C9-400A-942F-F4F11A440174}" type="presOf" srcId="{749DCD48-5EB7-424E-91A4-9E91326B3C12}" destId="{3903D4BE-8F14-48ED-84CD-AA008CCBBDAF}" srcOrd="0" destOrd="3" presId="urn:microsoft.com/office/officeart/2005/8/layout/hList1"/>
    <dgm:cxn modelId="{7F849688-9EE2-4145-A915-AEBAD8D6A460}" srcId="{72FF36B2-305F-467A-B5B6-642362BB0A3F}" destId="{7CB23AD8-97AD-45BD-A1BE-5DBCF4725666}" srcOrd="1" destOrd="0" parTransId="{BE9EFEEB-65DA-4DF3-9522-F368D60BF2D4}" sibTransId="{65108C08-FE93-42B7-8E91-AA77ECD08300}"/>
    <dgm:cxn modelId="{C4C8C8A0-DC58-4153-BAFC-0BF83529AC81}" type="presOf" srcId="{BA9C4032-91FB-4058-A550-1948CF58A011}" destId="{5975054C-B246-4123-9474-3B21A1F526BE}" srcOrd="0" destOrd="2" presId="urn:microsoft.com/office/officeart/2005/8/layout/hList1"/>
    <dgm:cxn modelId="{3EF315A1-9D34-4491-8FCF-88980A850899}" srcId="{72FF36B2-305F-467A-B5B6-642362BB0A3F}" destId="{D58D754A-AC48-479D-A525-69AAB3524849}" srcOrd="0" destOrd="0" parTransId="{3240830A-6D6C-43F9-86F7-A43478D9BE5D}" sibTransId="{BB8CF722-C0B6-47F8-9BB0-E5AC1CA353BF}"/>
    <dgm:cxn modelId="{C6C081B6-EE64-45AB-A2F3-F8F6EE18D610}" type="presOf" srcId="{0C487932-7AF1-4226-8C13-15DAE6B4339F}" destId="{97BEA92B-E5FF-4CD2-965C-C2E3E74513B9}" srcOrd="0" destOrd="0" presId="urn:microsoft.com/office/officeart/2005/8/layout/hList1"/>
    <dgm:cxn modelId="{54B313C8-F32E-413D-B6E2-729CB2985368}" srcId="{0C487932-7AF1-4226-8C13-15DAE6B4339F}" destId="{F0445320-3A01-4C50-AAEC-009545630BD7}" srcOrd="3" destOrd="0" parTransId="{A139FB7C-5F35-46C9-968F-BFB3C7252439}" sibTransId="{69336C67-2ACC-421D-BAB9-1A4082BAF6E2}"/>
    <dgm:cxn modelId="{2809DACA-F77A-45C5-8B8F-91B1A11E36FC}" type="presOf" srcId="{7CB23AD8-97AD-45BD-A1BE-5DBCF4725666}" destId="{3903D4BE-8F14-48ED-84CD-AA008CCBBDAF}" srcOrd="0" destOrd="1" presId="urn:microsoft.com/office/officeart/2005/8/layout/hList1"/>
    <dgm:cxn modelId="{B92A85E4-890B-44EB-89D7-8ECD89A84AC8}" type="presOf" srcId="{D58D754A-AC48-479D-A525-69AAB3524849}" destId="{3903D4BE-8F14-48ED-84CD-AA008CCBBDAF}" srcOrd="0" destOrd="0" presId="urn:microsoft.com/office/officeart/2005/8/layout/hList1"/>
    <dgm:cxn modelId="{35EF82E7-2C7C-4065-8CA5-64ABC552B9D4}" srcId="{0C487932-7AF1-4226-8C13-15DAE6B4339F}" destId="{04539211-777E-4255-B2D0-5D14130D3974}" srcOrd="0" destOrd="0" parTransId="{60BD5FBE-B12F-4675-A93B-B29532EAB627}" sibTransId="{EF8624C5-D7E9-4062-8DFE-527154CC8130}"/>
    <dgm:cxn modelId="{1E877DF0-CC14-4249-B583-2DA8D7FD50E6}" type="presOf" srcId="{3C9B16C6-22C5-42CE-9E19-410AB8495CC6}" destId="{2C4644FD-A018-4309-B2D9-685FB927635B}" srcOrd="0" destOrd="0" presId="urn:microsoft.com/office/officeart/2005/8/layout/hList1"/>
    <dgm:cxn modelId="{FC8B23F2-C5D0-4D21-A46F-50201373D72B}" type="presOf" srcId="{04539211-777E-4255-B2D0-5D14130D3974}" destId="{5975054C-B246-4123-9474-3B21A1F526BE}" srcOrd="0" destOrd="0" presId="urn:microsoft.com/office/officeart/2005/8/layout/hList1"/>
    <dgm:cxn modelId="{1960C5F6-B113-4C99-884B-7DDEF9BF39D5}" srcId="{72FF36B2-305F-467A-B5B6-642362BB0A3F}" destId="{749DCD48-5EB7-424E-91A4-9E91326B3C12}" srcOrd="3" destOrd="0" parTransId="{085D1BD3-CBE5-4368-BAD6-3AEAEA6BCB60}" sibTransId="{F52E1235-38E7-4423-93B3-219FBD642A8F}"/>
    <dgm:cxn modelId="{EBBF59A1-9F27-4592-85EA-158013986F63}" type="presParOf" srcId="{2C4644FD-A018-4309-B2D9-685FB927635B}" destId="{1A965494-C9EA-47C0-B50B-6A10576FFEEE}" srcOrd="0" destOrd="0" presId="urn:microsoft.com/office/officeart/2005/8/layout/hList1"/>
    <dgm:cxn modelId="{DF405CD4-8F16-4B83-9F8F-CA7C662E0D9A}" type="presParOf" srcId="{1A965494-C9EA-47C0-B50B-6A10576FFEEE}" destId="{97BEA92B-E5FF-4CD2-965C-C2E3E74513B9}" srcOrd="0" destOrd="0" presId="urn:microsoft.com/office/officeart/2005/8/layout/hList1"/>
    <dgm:cxn modelId="{1742EC22-A33E-4102-99AB-F987068B208C}" type="presParOf" srcId="{1A965494-C9EA-47C0-B50B-6A10576FFEEE}" destId="{5975054C-B246-4123-9474-3B21A1F526BE}" srcOrd="1" destOrd="0" presId="urn:microsoft.com/office/officeart/2005/8/layout/hList1"/>
    <dgm:cxn modelId="{DD883D72-21FB-4129-9639-714B8ADFF39A}" type="presParOf" srcId="{2C4644FD-A018-4309-B2D9-685FB927635B}" destId="{A0BC9C82-EAA2-435E-B9E9-2951950804D1}" srcOrd="1" destOrd="0" presId="urn:microsoft.com/office/officeart/2005/8/layout/hList1"/>
    <dgm:cxn modelId="{4358A50D-5A2E-4A73-9412-3F2BFE9EC741}" type="presParOf" srcId="{2C4644FD-A018-4309-B2D9-685FB927635B}" destId="{98ACCB22-50B9-40C0-BFC8-EE80CF1DE757}" srcOrd="2" destOrd="0" presId="urn:microsoft.com/office/officeart/2005/8/layout/hList1"/>
    <dgm:cxn modelId="{347E9415-C870-45BC-A677-6FB27C9DA3CB}" type="presParOf" srcId="{98ACCB22-50B9-40C0-BFC8-EE80CF1DE757}" destId="{A2992CB2-0D63-488D-A834-7FA03B96C6CC}" srcOrd="0" destOrd="0" presId="urn:microsoft.com/office/officeart/2005/8/layout/hList1"/>
    <dgm:cxn modelId="{5BCA8BAA-7946-46E3-ABE6-89F0F3C224FB}" type="presParOf" srcId="{98ACCB22-50B9-40C0-BFC8-EE80CF1DE757}" destId="{3903D4BE-8F14-48ED-84CD-AA008CCBBDA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A7B4A19-4B39-4D98-90DF-BEBBC143BE73}"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EF74825-EE34-4BD3-8749-661F3ACD6991}">
      <dgm:prSet/>
      <dgm:spPr/>
      <dgm:t>
        <a:bodyPr/>
        <a:lstStyle/>
        <a:p>
          <a:pPr>
            <a:defRPr b="1"/>
          </a:pPr>
          <a:r>
            <a:rPr lang="en-US"/>
            <a:t>Advantages</a:t>
          </a:r>
        </a:p>
      </dgm:t>
    </dgm:pt>
    <dgm:pt modelId="{9D0FB269-B8D0-47C7-BC23-A7E54677DE13}" type="parTrans" cxnId="{788EBC81-481C-4B58-B728-72D98C724C71}">
      <dgm:prSet/>
      <dgm:spPr/>
      <dgm:t>
        <a:bodyPr/>
        <a:lstStyle/>
        <a:p>
          <a:endParaRPr lang="en-US"/>
        </a:p>
      </dgm:t>
    </dgm:pt>
    <dgm:pt modelId="{AF92E8B9-9386-4340-9E29-E07775B2E2E9}" type="sibTrans" cxnId="{788EBC81-481C-4B58-B728-72D98C724C71}">
      <dgm:prSet/>
      <dgm:spPr/>
      <dgm:t>
        <a:bodyPr/>
        <a:lstStyle/>
        <a:p>
          <a:endParaRPr lang="en-US"/>
        </a:p>
      </dgm:t>
    </dgm:pt>
    <dgm:pt modelId="{6E5A1B8F-3CD8-4206-8F36-47D0B2B37241}">
      <dgm:prSet/>
      <dgm:spPr/>
      <dgm:t>
        <a:bodyPr/>
        <a:lstStyle/>
        <a:p>
          <a:r>
            <a:rPr lang="en-US" b="0"/>
            <a:t>Reduced cost</a:t>
          </a:r>
          <a:endParaRPr lang="en-US"/>
        </a:p>
      </dgm:t>
    </dgm:pt>
    <dgm:pt modelId="{CC1CAC9D-99BF-4685-A43C-D866BB835B33}" type="parTrans" cxnId="{6CA7B016-CCF7-457E-AA68-5CB6F45F8EB0}">
      <dgm:prSet/>
      <dgm:spPr/>
      <dgm:t>
        <a:bodyPr/>
        <a:lstStyle/>
        <a:p>
          <a:endParaRPr lang="en-US"/>
        </a:p>
      </dgm:t>
    </dgm:pt>
    <dgm:pt modelId="{5C6F8EE2-4BA3-44C8-8B5F-075FDE3CA2F8}" type="sibTrans" cxnId="{6CA7B016-CCF7-457E-AA68-5CB6F45F8EB0}">
      <dgm:prSet/>
      <dgm:spPr/>
      <dgm:t>
        <a:bodyPr/>
        <a:lstStyle/>
        <a:p>
          <a:endParaRPr lang="en-US"/>
        </a:p>
      </dgm:t>
    </dgm:pt>
    <dgm:pt modelId="{87C3F9CE-F7BA-4BCF-B68C-C7E41E1F11ED}">
      <dgm:prSet/>
      <dgm:spPr/>
      <dgm:t>
        <a:bodyPr/>
        <a:lstStyle/>
        <a:p>
          <a:r>
            <a:rPr lang="en-US" b="0"/>
            <a:t>Respondents control the pace</a:t>
          </a:r>
          <a:endParaRPr lang="en-US"/>
        </a:p>
      </dgm:t>
    </dgm:pt>
    <dgm:pt modelId="{1A1083DB-BDA9-4844-AC60-1FEE36193E18}" type="parTrans" cxnId="{11D9DE48-6E60-4981-B6B8-26483C4E0AB6}">
      <dgm:prSet/>
      <dgm:spPr/>
      <dgm:t>
        <a:bodyPr/>
        <a:lstStyle/>
        <a:p>
          <a:endParaRPr lang="en-US"/>
        </a:p>
      </dgm:t>
    </dgm:pt>
    <dgm:pt modelId="{097ACF06-F9E2-435C-8BFB-6076F08340FA}" type="sibTrans" cxnId="{11D9DE48-6E60-4981-B6B8-26483C4E0AB6}">
      <dgm:prSet/>
      <dgm:spPr/>
      <dgm:t>
        <a:bodyPr/>
        <a:lstStyle/>
        <a:p>
          <a:endParaRPr lang="en-US"/>
        </a:p>
      </dgm:t>
    </dgm:pt>
    <dgm:pt modelId="{E75286EA-F79A-4A20-9327-280B34224290}">
      <dgm:prSet/>
      <dgm:spPr/>
      <dgm:t>
        <a:bodyPr/>
        <a:lstStyle/>
        <a:p>
          <a:r>
            <a:rPr lang="en-US" b="0"/>
            <a:t>No-interview evaluation</a:t>
          </a:r>
          <a:endParaRPr lang="en-US"/>
        </a:p>
      </dgm:t>
    </dgm:pt>
    <dgm:pt modelId="{ADFE59F4-CA7D-430E-A53F-6268E05FBFEE}" type="parTrans" cxnId="{3C1EFA89-4442-4A68-9F36-C8453083CD59}">
      <dgm:prSet/>
      <dgm:spPr/>
      <dgm:t>
        <a:bodyPr/>
        <a:lstStyle/>
        <a:p>
          <a:endParaRPr lang="en-US"/>
        </a:p>
      </dgm:t>
    </dgm:pt>
    <dgm:pt modelId="{E3B7A7AD-D3AD-48E4-A644-FA4AC01AEF8E}" type="sibTrans" cxnId="{3C1EFA89-4442-4A68-9F36-C8453083CD59}">
      <dgm:prSet/>
      <dgm:spPr/>
      <dgm:t>
        <a:bodyPr/>
        <a:lstStyle/>
        <a:p>
          <a:endParaRPr lang="en-US"/>
        </a:p>
      </dgm:t>
    </dgm:pt>
    <dgm:pt modelId="{9DFF15A1-FD4B-4D92-9AFE-E2F416E35123}">
      <dgm:prSet/>
      <dgm:spPr/>
      <dgm:t>
        <a:bodyPr/>
        <a:lstStyle/>
        <a:p>
          <a:pPr>
            <a:defRPr b="1"/>
          </a:pPr>
          <a:r>
            <a:rPr lang="en-US"/>
            <a:t>Disadvantages</a:t>
          </a:r>
        </a:p>
      </dgm:t>
    </dgm:pt>
    <dgm:pt modelId="{4FDD3A14-DD4A-4462-89EF-A88F30ADD2BA}" type="parTrans" cxnId="{A0D5D257-3F83-4386-909B-548A7DDB01DA}">
      <dgm:prSet/>
      <dgm:spPr/>
      <dgm:t>
        <a:bodyPr/>
        <a:lstStyle/>
        <a:p>
          <a:endParaRPr lang="en-US"/>
        </a:p>
      </dgm:t>
    </dgm:pt>
    <dgm:pt modelId="{74367195-1E03-4E0B-8C33-5B81FB91E263}" type="sibTrans" cxnId="{A0D5D257-3F83-4386-909B-548A7DDB01DA}">
      <dgm:prSet/>
      <dgm:spPr/>
      <dgm:t>
        <a:bodyPr/>
        <a:lstStyle/>
        <a:p>
          <a:endParaRPr lang="en-US"/>
        </a:p>
      </dgm:t>
    </dgm:pt>
    <dgm:pt modelId="{8F7B4DEB-652A-4267-8904-A866E77C45DC}">
      <dgm:prSet/>
      <dgm:spPr/>
      <dgm:t>
        <a:bodyPr/>
        <a:lstStyle/>
        <a:p>
          <a:r>
            <a:rPr lang="en-US" b="0"/>
            <a:t>Delays</a:t>
          </a:r>
          <a:endParaRPr lang="en-US"/>
        </a:p>
      </dgm:t>
    </dgm:pt>
    <dgm:pt modelId="{3AE42AAF-D373-4527-B919-01160009E502}" type="parTrans" cxnId="{265EB37C-F70C-4AC6-BAB5-A7B424D5699E}">
      <dgm:prSet/>
      <dgm:spPr/>
      <dgm:t>
        <a:bodyPr/>
        <a:lstStyle/>
        <a:p>
          <a:endParaRPr lang="en-US"/>
        </a:p>
      </dgm:t>
    </dgm:pt>
    <dgm:pt modelId="{0C17C858-5934-4C6A-9E4A-A017CF5E1D75}" type="sibTrans" cxnId="{265EB37C-F70C-4AC6-BAB5-A7B424D5699E}">
      <dgm:prSet/>
      <dgm:spPr/>
      <dgm:t>
        <a:bodyPr/>
        <a:lstStyle/>
        <a:p>
          <a:endParaRPr lang="en-US"/>
        </a:p>
      </dgm:t>
    </dgm:pt>
    <dgm:pt modelId="{B02D27F7-3164-49CB-A553-16EF6844F5EE}">
      <dgm:prSet/>
      <dgm:spPr/>
      <dgm:t>
        <a:bodyPr/>
        <a:lstStyle/>
        <a:p>
          <a:r>
            <a:rPr lang="en-US" b="0"/>
            <a:t>Lack of monitoring</a:t>
          </a:r>
          <a:endParaRPr lang="en-US"/>
        </a:p>
      </dgm:t>
    </dgm:pt>
    <dgm:pt modelId="{FF057D63-2A7B-4FC3-9B53-694EDC7C7DED}" type="parTrans" cxnId="{41377329-69F6-4EBD-8662-EC694582E21B}">
      <dgm:prSet/>
      <dgm:spPr/>
      <dgm:t>
        <a:bodyPr/>
        <a:lstStyle/>
        <a:p>
          <a:endParaRPr lang="en-US"/>
        </a:p>
      </dgm:t>
    </dgm:pt>
    <dgm:pt modelId="{C766389D-7AAF-4A0B-96F6-F6B8E8A1557C}" type="sibTrans" cxnId="{41377329-69F6-4EBD-8662-EC694582E21B}">
      <dgm:prSet/>
      <dgm:spPr/>
      <dgm:t>
        <a:bodyPr/>
        <a:lstStyle/>
        <a:p>
          <a:endParaRPr lang="en-US"/>
        </a:p>
      </dgm:t>
    </dgm:pt>
    <dgm:pt modelId="{39B85538-76D6-4B67-8884-97674CF6B09A}" type="pres">
      <dgm:prSet presAssocID="{EA7B4A19-4B39-4D98-90DF-BEBBC143BE73}" presName="root" presStyleCnt="0">
        <dgm:presLayoutVars>
          <dgm:dir/>
          <dgm:resizeHandles val="exact"/>
        </dgm:presLayoutVars>
      </dgm:prSet>
      <dgm:spPr/>
    </dgm:pt>
    <dgm:pt modelId="{812E28AC-7B23-4839-BF5C-9481E7DD4DC5}" type="pres">
      <dgm:prSet presAssocID="{1EF74825-EE34-4BD3-8749-661F3ACD6991}" presName="compNode" presStyleCnt="0"/>
      <dgm:spPr/>
    </dgm:pt>
    <dgm:pt modelId="{00AE9D69-3225-4997-96F6-A28D75F7C04F}" type="pres">
      <dgm:prSet presAssocID="{1EF74825-EE34-4BD3-8749-661F3ACD699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B8FBA404-1CB0-471D-B11D-D0A8A7E3695A}" type="pres">
      <dgm:prSet presAssocID="{1EF74825-EE34-4BD3-8749-661F3ACD6991}" presName="iconSpace" presStyleCnt="0"/>
      <dgm:spPr/>
    </dgm:pt>
    <dgm:pt modelId="{3B42746A-C5A9-4A30-95AF-2AA54BFD7ECE}" type="pres">
      <dgm:prSet presAssocID="{1EF74825-EE34-4BD3-8749-661F3ACD6991}" presName="parTx" presStyleLbl="revTx" presStyleIdx="0" presStyleCnt="4">
        <dgm:presLayoutVars>
          <dgm:chMax val="0"/>
          <dgm:chPref val="0"/>
        </dgm:presLayoutVars>
      </dgm:prSet>
      <dgm:spPr/>
    </dgm:pt>
    <dgm:pt modelId="{E986E926-3446-4147-AE99-92AAE88B094C}" type="pres">
      <dgm:prSet presAssocID="{1EF74825-EE34-4BD3-8749-661F3ACD6991}" presName="txSpace" presStyleCnt="0"/>
      <dgm:spPr/>
    </dgm:pt>
    <dgm:pt modelId="{1DD9F53B-8D03-4FE8-B5E1-261339FCF638}" type="pres">
      <dgm:prSet presAssocID="{1EF74825-EE34-4BD3-8749-661F3ACD6991}" presName="desTx" presStyleLbl="revTx" presStyleIdx="1" presStyleCnt="4">
        <dgm:presLayoutVars/>
      </dgm:prSet>
      <dgm:spPr/>
    </dgm:pt>
    <dgm:pt modelId="{70D674DA-1C0A-40CB-81C4-64D0E553A00E}" type="pres">
      <dgm:prSet presAssocID="{AF92E8B9-9386-4340-9E29-E07775B2E2E9}" presName="sibTrans" presStyleCnt="0"/>
      <dgm:spPr/>
    </dgm:pt>
    <dgm:pt modelId="{57BA2A11-C2E8-49CC-AEFE-EB55B51A2F03}" type="pres">
      <dgm:prSet presAssocID="{9DFF15A1-FD4B-4D92-9AFE-E2F416E35123}" presName="compNode" presStyleCnt="0"/>
      <dgm:spPr/>
    </dgm:pt>
    <dgm:pt modelId="{CD462EE5-817E-41A1-886B-0AE485DFC35C}" type="pres">
      <dgm:prSet presAssocID="{9DFF15A1-FD4B-4D92-9AFE-E2F416E351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44F1B6E5-659C-48D3-8224-97DC24831EEE}" type="pres">
      <dgm:prSet presAssocID="{9DFF15A1-FD4B-4D92-9AFE-E2F416E35123}" presName="iconSpace" presStyleCnt="0"/>
      <dgm:spPr/>
    </dgm:pt>
    <dgm:pt modelId="{375B7BE3-D539-4935-AF25-FB8B87F0881A}" type="pres">
      <dgm:prSet presAssocID="{9DFF15A1-FD4B-4D92-9AFE-E2F416E35123}" presName="parTx" presStyleLbl="revTx" presStyleIdx="2" presStyleCnt="4">
        <dgm:presLayoutVars>
          <dgm:chMax val="0"/>
          <dgm:chPref val="0"/>
        </dgm:presLayoutVars>
      </dgm:prSet>
      <dgm:spPr/>
    </dgm:pt>
    <dgm:pt modelId="{4E8A1870-2DAD-4AB7-B572-16F0DDB16856}" type="pres">
      <dgm:prSet presAssocID="{9DFF15A1-FD4B-4D92-9AFE-E2F416E35123}" presName="txSpace" presStyleCnt="0"/>
      <dgm:spPr/>
    </dgm:pt>
    <dgm:pt modelId="{093FDBA8-1FF6-4D2E-AFA2-101E66CA7AF5}" type="pres">
      <dgm:prSet presAssocID="{9DFF15A1-FD4B-4D92-9AFE-E2F416E35123}" presName="desTx" presStyleLbl="revTx" presStyleIdx="3" presStyleCnt="4">
        <dgm:presLayoutVars/>
      </dgm:prSet>
      <dgm:spPr/>
    </dgm:pt>
  </dgm:ptLst>
  <dgm:cxnLst>
    <dgm:cxn modelId="{452C0604-8673-43B3-9CAA-39CECA62C2FA}" type="presOf" srcId="{B02D27F7-3164-49CB-A553-16EF6844F5EE}" destId="{093FDBA8-1FF6-4D2E-AFA2-101E66CA7AF5}" srcOrd="0" destOrd="1" presId="urn:microsoft.com/office/officeart/2018/2/layout/IconLabelDescriptionList"/>
    <dgm:cxn modelId="{6CA7B016-CCF7-457E-AA68-5CB6F45F8EB0}" srcId="{1EF74825-EE34-4BD3-8749-661F3ACD6991}" destId="{6E5A1B8F-3CD8-4206-8F36-47D0B2B37241}" srcOrd="0" destOrd="0" parTransId="{CC1CAC9D-99BF-4685-A43C-D866BB835B33}" sibTransId="{5C6F8EE2-4BA3-44C8-8B5F-075FDE3CA2F8}"/>
    <dgm:cxn modelId="{41377329-69F6-4EBD-8662-EC694582E21B}" srcId="{9DFF15A1-FD4B-4D92-9AFE-E2F416E35123}" destId="{B02D27F7-3164-49CB-A553-16EF6844F5EE}" srcOrd="1" destOrd="0" parTransId="{FF057D63-2A7B-4FC3-9B53-694EDC7C7DED}" sibTransId="{C766389D-7AAF-4A0B-96F6-F6B8E8A1557C}"/>
    <dgm:cxn modelId="{E3D43534-354C-4C3E-8704-F23AD558F903}" type="presOf" srcId="{6E5A1B8F-3CD8-4206-8F36-47D0B2B37241}" destId="{1DD9F53B-8D03-4FE8-B5E1-261339FCF638}" srcOrd="0" destOrd="0" presId="urn:microsoft.com/office/officeart/2018/2/layout/IconLabelDescriptionList"/>
    <dgm:cxn modelId="{11D9DE48-6E60-4981-B6B8-26483C4E0AB6}" srcId="{1EF74825-EE34-4BD3-8749-661F3ACD6991}" destId="{87C3F9CE-F7BA-4BCF-B68C-C7E41E1F11ED}" srcOrd="1" destOrd="0" parTransId="{1A1083DB-BDA9-4844-AC60-1FEE36193E18}" sibTransId="{097ACF06-F9E2-435C-8BFB-6076F08340FA}"/>
    <dgm:cxn modelId="{C4B8846C-46C3-4630-8F76-B1D2B2EC0022}" type="presOf" srcId="{E75286EA-F79A-4A20-9327-280B34224290}" destId="{1DD9F53B-8D03-4FE8-B5E1-261339FCF638}" srcOrd="0" destOrd="2" presId="urn:microsoft.com/office/officeart/2018/2/layout/IconLabelDescriptionList"/>
    <dgm:cxn modelId="{A0D5D257-3F83-4386-909B-548A7DDB01DA}" srcId="{EA7B4A19-4B39-4D98-90DF-BEBBC143BE73}" destId="{9DFF15A1-FD4B-4D92-9AFE-E2F416E35123}" srcOrd="1" destOrd="0" parTransId="{4FDD3A14-DD4A-4462-89EF-A88F30ADD2BA}" sibTransId="{74367195-1E03-4E0B-8C33-5B81FB91E263}"/>
    <dgm:cxn modelId="{AA7A4A58-2B9B-4899-B3FD-E676D1E5F33C}" type="presOf" srcId="{1EF74825-EE34-4BD3-8749-661F3ACD6991}" destId="{3B42746A-C5A9-4A30-95AF-2AA54BFD7ECE}" srcOrd="0" destOrd="0" presId="urn:microsoft.com/office/officeart/2018/2/layout/IconLabelDescriptionList"/>
    <dgm:cxn modelId="{265EB37C-F70C-4AC6-BAB5-A7B424D5699E}" srcId="{9DFF15A1-FD4B-4D92-9AFE-E2F416E35123}" destId="{8F7B4DEB-652A-4267-8904-A866E77C45DC}" srcOrd="0" destOrd="0" parTransId="{3AE42AAF-D373-4527-B919-01160009E502}" sibTransId="{0C17C858-5934-4C6A-9E4A-A017CF5E1D75}"/>
    <dgm:cxn modelId="{788EBC81-481C-4B58-B728-72D98C724C71}" srcId="{EA7B4A19-4B39-4D98-90DF-BEBBC143BE73}" destId="{1EF74825-EE34-4BD3-8749-661F3ACD6991}" srcOrd="0" destOrd="0" parTransId="{9D0FB269-B8D0-47C7-BC23-A7E54677DE13}" sibTransId="{AF92E8B9-9386-4340-9E29-E07775B2E2E9}"/>
    <dgm:cxn modelId="{C6054085-CB55-46BB-8496-36199EBE05D9}" type="presOf" srcId="{EA7B4A19-4B39-4D98-90DF-BEBBC143BE73}" destId="{39B85538-76D6-4B67-8884-97674CF6B09A}" srcOrd="0" destOrd="0" presId="urn:microsoft.com/office/officeart/2018/2/layout/IconLabelDescriptionList"/>
    <dgm:cxn modelId="{3C1EFA89-4442-4A68-9F36-C8453083CD59}" srcId="{1EF74825-EE34-4BD3-8749-661F3ACD6991}" destId="{E75286EA-F79A-4A20-9327-280B34224290}" srcOrd="2" destOrd="0" parTransId="{ADFE59F4-CA7D-430E-A53F-6268E05FBFEE}" sibTransId="{E3B7A7AD-D3AD-48E4-A644-FA4AC01AEF8E}"/>
    <dgm:cxn modelId="{CDADD28A-A28C-4FDC-A8DC-42C8C99BBA53}" type="presOf" srcId="{87C3F9CE-F7BA-4BCF-B68C-C7E41E1F11ED}" destId="{1DD9F53B-8D03-4FE8-B5E1-261339FCF638}" srcOrd="0" destOrd="1" presId="urn:microsoft.com/office/officeart/2018/2/layout/IconLabelDescriptionList"/>
    <dgm:cxn modelId="{ABCE239B-EA17-4D77-AEE5-B8F7F9D49F16}" type="presOf" srcId="{8F7B4DEB-652A-4267-8904-A866E77C45DC}" destId="{093FDBA8-1FF6-4D2E-AFA2-101E66CA7AF5}" srcOrd="0" destOrd="0" presId="urn:microsoft.com/office/officeart/2018/2/layout/IconLabelDescriptionList"/>
    <dgm:cxn modelId="{453339C0-FC9E-4474-AA20-8E315E319903}" type="presOf" srcId="{9DFF15A1-FD4B-4D92-9AFE-E2F416E35123}" destId="{375B7BE3-D539-4935-AF25-FB8B87F0881A}" srcOrd="0" destOrd="0" presId="urn:microsoft.com/office/officeart/2018/2/layout/IconLabelDescriptionList"/>
    <dgm:cxn modelId="{DD8A117C-C4F8-4AF7-AA15-D7A24987664C}" type="presParOf" srcId="{39B85538-76D6-4B67-8884-97674CF6B09A}" destId="{812E28AC-7B23-4839-BF5C-9481E7DD4DC5}" srcOrd="0" destOrd="0" presId="urn:microsoft.com/office/officeart/2018/2/layout/IconLabelDescriptionList"/>
    <dgm:cxn modelId="{4A7E9E07-0F98-4AB8-AA14-1426F91065AE}" type="presParOf" srcId="{812E28AC-7B23-4839-BF5C-9481E7DD4DC5}" destId="{00AE9D69-3225-4997-96F6-A28D75F7C04F}" srcOrd="0" destOrd="0" presId="urn:microsoft.com/office/officeart/2018/2/layout/IconLabelDescriptionList"/>
    <dgm:cxn modelId="{7E515A63-06A2-48FE-BA39-629D61E0CF42}" type="presParOf" srcId="{812E28AC-7B23-4839-BF5C-9481E7DD4DC5}" destId="{B8FBA404-1CB0-471D-B11D-D0A8A7E3695A}" srcOrd="1" destOrd="0" presId="urn:microsoft.com/office/officeart/2018/2/layout/IconLabelDescriptionList"/>
    <dgm:cxn modelId="{6D6D0555-A6E2-4CBB-8C8F-EC3092CA66D0}" type="presParOf" srcId="{812E28AC-7B23-4839-BF5C-9481E7DD4DC5}" destId="{3B42746A-C5A9-4A30-95AF-2AA54BFD7ECE}" srcOrd="2" destOrd="0" presId="urn:microsoft.com/office/officeart/2018/2/layout/IconLabelDescriptionList"/>
    <dgm:cxn modelId="{DEF45B71-CCF0-4254-9295-5C86747491A6}" type="presParOf" srcId="{812E28AC-7B23-4839-BF5C-9481E7DD4DC5}" destId="{E986E926-3446-4147-AE99-92AAE88B094C}" srcOrd="3" destOrd="0" presId="urn:microsoft.com/office/officeart/2018/2/layout/IconLabelDescriptionList"/>
    <dgm:cxn modelId="{062CF2A8-7D14-413B-A9D4-4388B326D19D}" type="presParOf" srcId="{812E28AC-7B23-4839-BF5C-9481E7DD4DC5}" destId="{1DD9F53B-8D03-4FE8-B5E1-261339FCF638}" srcOrd="4" destOrd="0" presId="urn:microsoft.com/office/officeart/2018/2/layout/IconLabelDescriptionList"/>
    <dgm:cxn modelId="{0FE0FD70-29E8-4C58-A1FC-9D86788C18A7}" type="presParOf" srcId="{39B85538-76D6-4B67-8884-97674CF6B09A}" destId="{70D674DA-1C0A-40CB-81C4-64D0E553A00E}" srcOrd="1" destOrd="0" presId="urn:microsoft.com/office/officeart/2018/2/layout/IconLabelDescriptionList"/>
    <dgm:cxn modelId="{B7EBBDD0-AF42-4A7F-9480-35BB99B3EA54}" type="presParOf" srcId="{39B85538-76D6-4B67-8884-97674CF6B09A}" destId="{57BA2A11-C2E8-49CC-AEFE-EB55B51A2F03}" srcOrd="2" destOrd="0" presId="urn:microsoft.com/office/officeart/2018/2/layout/IconLabelDescriptionList"/>
    <dgm:cxn modelId="{BE89F8AA-652C-48FF-A44B-5F6142B88A8C}" type="presParOf" srcId="{57BA2A11-C2E8-49CC-AEFE-EB55B51A2F03}" destId="{CD462EE5-817E-41A1-886B-0AE485DFC35C}" srcOrd="0" destOrd="0" presId="urn:microsoft.com/office/officeart/2018/2/layout/IconLabelDescriptionList"/>
    <dgm:cxn modelId="{ED3074E7-0AA4-4068-9142-D424455394F3}" type="presParOf" srcId="{57BA2A11-C2E8-49CC-AEFE-EB55B51A2F03}" destId="{44F1B6E5-659C-48D3-8224-97DC24831EEE}" srcOrd="1" destOrd="0" presId="urn:microsoft.com/office/officeart/2018/2/layout/IconLabelDescriptionList"/>
    <dgm:cxn modelId="{1C7591BF-6A49-469E-AE93-2D26C32D01F8}" type="presParOf" srcId="{57BA2A11-C2E8-49CC-AEFE-EB55B51A2F03}" destId="{375B7BE3-D539-4935-AF25-FB8B87F0881A}" srcOrd="2" destOrd="0" presId="urn:microsoft.com/office/officeart/2018/2/layout/IconLabelDescriptionList"/>
    <dgm:cxn modelId="{710E0AF7-215A-42F4-B77F-8CED8063E24D}" type="presParOf" srcId="{57BA2A11-C2E8-49CC-AEFE-EB55B51A2F03}" destId="{4E8A1870-2DAD-4AB7-B572-16F0DDB16856}" srcOrd="3" destOrd="0" presId="urn:microsoft.com/office/officeart/2018/2/layout/IconLabelDescriptionList"/>
    <dgm:cxn modelId="{C2D91621-ECB8-415B-8660-BCF7FCBE1B84}" type="presParOf" srcId="{57BA2A11-C2E8-49CC-AEFE-EB55B51A2F03}" destId="{093FDBA8-1FF6-4D2E-AFA2-101E66CA7AF5}"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2D73CA-01B7-460F-BC98-08EFE7A11DF4}"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DCC70A66-8931-4B25-BDD9-17CC56269CF5}">
      <dgm:prSet/>
      <dgm:spPr/>
      <dgm:t>
        <a:bodyPr/>
        <a:lstStyle/>
        <a:p>
          <a:r>
            <a:rPr lang="en-US" b="0"/>
            <a:t>Introduction &amp; Instruction</a:t>
          </a:r>
          <a:endParaRPr lang="en-US"/>
        </a:p>
      </dgm:t>
    </dgm:pt>
    <dgm:pt modelId="{0C1BA43D-4F89-4A3A-B85B-93A4D2FAAD91}" type="parTrans" cxnId="{6596E0CF-3D40-430A-974F-2CC299356D0E}">
      <dgm:prSet/>
      <dgm:spPr/>
      <dgm:t>
        <a:bodyPr/>
        <a:lstStyle/>
        <a:p>
          <a:endParaRPr lang="en-US"/>
        </a:p>
      </dgm:t>
    </dgm:pt>
    <dgm:pt modelId="{A350AA48-FE4D-4A74-97DE-D05C4C050764}" type="sibTrans" cxnId="{6596E0CF-3D40-430A-974F-2CC299356D0E}">
      <dgm:prSet/>
      <dgm:spPr/>
      <dgm:t>
        <a:bodyPr/>
        <a:lstStyle/>
        <a:p>
          <a:endParaRPr lang="en-US"/>
        </a:p>
      </dgm:t>
    </dgm:pt>
    <dgm:pt modelId="{748EB530-88D8-4E5C-A3EE-CD487155C816}">
      <dgm:prSet/>
      <dgm:spPr/>
      <dgm:t>
        <a:bodyPr/>
        <a:lstStyle/>
        <a:p>
          <a:r>
            <a:rPr lang="en-US" b="0"/>
            <a:t>Format and layout</a:t>
          </a:r>
          <a:endParaRPr lang="en-US"/>
        </a:p>
      </dgm:t>
    </dgm:pt>
    <dgm:pt modelId="{550A85F6-4AA7-42EF-B410-BA3DE938C940}" type="parTrans" cxnId="{14D8AFE7-3B9E-4AC1-BF13-B61083EDE5F9}">
      <dgm:prSet/>
      <dgm:spPr/>
      <dgm:t>
        <a:bodyPr/>
        <a:lstStyle/>
        <a:p>
          <a:endParaRPr lang="en-US"/>
        </a:p>
      </dgm:t>
    </dgm:pt>
    <dgm:pt modelId="{92BBD534-22BE-4144-8DFB-DA6CFA4E9A99}" type="sibTrans" cxnId="{14D8AFE7-3B9E-4AC1-BF13-B61083EDE5F9}">
      <dgm:prSet/>
      <dgm:spPr/>
      <dgm:t>
        <a:bodyPr/>
        <a:lstStyle/>
        <a:p>
          <a:endParaRPr lang="en-US"/>
        </a:p>
      </dgm:t>
    </dgm:pt>
    <dgm:pt modelId="{9AB1D611-8257-4031-A27D-3CDB8F2C3913}">
      <dgm:prSet/>
      <dgm:spPr/>
      <dgm:t>
        <a:bodyPr/>
        <a:lstStyle/>
        <a:p>
          <a:r>
            <a:rPr lang="en-US" b="0" i="0"/>
            <a:t>Transition to different sections</a:t>
          </a:r>
          <a:endParaRPr lang="en-US"/>
        </a:p>
      </dgm:t>
    </dgm:pt>
    <dgm:pt modelId="{A5CBC710-8B65-427F-B7D4-AE71A1F89A6B}" type="parTrans" cxnId="{2B37BB7F-2F92-4375-8E0B-ADBA41919F96}">
      <dgm:prSet/>
      <dgm:spPr/>
      <dgm:t>
        <a:bodyPr/>
        <a:lstStyle/>
        <a:p>
          <a:endParaRPr lang="en-US"/>
        </a:p>
      </dgm:t>
    </dgm:pt>
    <dgm:pt modelId="{AA4FD320-A618-4E01-A086-688A7726455B}" type="sibTrans" cxnId="{2B37BB7F-2F92-4375-8E0B-ADBA41919F96}">
      <dgm:prSet/>
      <dgm:spPr/>
      <dgm:t>
        <a:bodyPr/>
        <a:lstStyle/>
        <a:p>
          <a:endParaRPr lang="en-US"/>
        </a:p>
      </dgm:t>
    </dgm:pt>
    <dgm:pt modelId="{4F96BBB6-D910-4BD2-8BFE-F0AC0CD7F91C}">
      <dgm:prSet/>
      <dgm:spPr/>
      <dgm:t>
        <a:bodyPr/>
        <a:lstStyle/>
        <a:p>
          <a:r>
            <a:rPr lang="en-US" b="0"/>
            <a:t>Flow of the survey</a:t>
          </a:r>
          <a:endParaRPr lang="en-US"/>
        </a:p>
      </dgm:t>
    </dgm:pt>
    <dgm:pt modelId="{229AE28A-3134-402D-800F-76D84DD3949D}" type="parTrans" cxnId="{689BEE7B-45BF-488E-8832-E4A137428F50}">
      <dgm:prSet/>
      <dgm:spPr/>
      <dgm:t>
        <a:bodyPr/>
        <a:lstStyle/>
        <a:p>
          <a:endParaRPr lang="en-US"/>
        </a:p>
      </dgm:t>
    </dgm:pt>
    <dgm:pt modelId="{73AD8A95-C25C-4030-A4CC-8D3350D7AF56}" type="sibTrans" cxnId="{689BEE7B-45BF-488E-8832-E4A137428F50}">
      <dgm:prSet/>
      <dgm:spPr/>
      <dgm:t>
        <a:bodyPr/>
        <a:lstStyle/>
        <a:p>
          <a:endParaRPr lang="en-US"/>
        </a:p>
      </dgm:t>
    </dgm:pt>
    <dgm:pt modelId="{C795AA3C-6696-46B0-9B6A-521542D2B046}">
      <dgm:prSet/>
      <dgm:spPr/>
      <dgm:t>
        <a:bodyPr/>
        <a:lstStyle/>
        <a:p>
          <a:r>
            <a:rPr lang="en-US" b="0"/>
            <a:t>Translate RQ to QQ</a:t>
          </a:r>
          <a:endParaRPr lang="en-US"/>
        </a:p>
      </dgm:t>
    </dgm:pt>
    <dgm:pt modelId="{20694467-D743-410C-ABE8-5A97F00E44A4}" type="parTrans" cxnId="{26B6D7BD-5D6A-4E1C-8392-5603DF1BB29B}">
      <dgm:prSet/>
      <dgm:spPr/>
      <dgm:t>
        <a:bodyPr/>
        <a:lstStyle/>
        <a:p>
          <a:endParaRPr lang="en-US"/>
        </a:p>
      </dgm:t>
    </dgm:pt>
    <dgm:pt modelId="{751AA713-A8C3-4F24-B807-50DC49105BDD}" type="sibTrans" cxnId="{26B6D7BD-5D6A-4E1C-8392-5603DF1BB29B}">
      <dgm:prSet/>
      <dgm:spPr/>
      <dgm:t>
        <a:bodyPr/>
        <a:lstStyle/>
        <a:p>
          <a:endParaRPr lang="en-US"/>
        </a:p>
      </dgm:t>
    </dgm:pt>
    <dgm:pt modelId="{11D9E483-6389-4AC2-BF58-EA7FE33338BD}">
      <dgm:prSet/>
      <dgm:spPr/>
      <dgm:t>
        <a:bodyPr/>
        <a:lstStyle/>
        <a:p>
          <a:r>
            <a:rPr lang="en-US" b="0" i="0"/>
            <a:t>Description of Decision alternatives</a:t>
          </a:r>
          <a:endParaRPr lang="en-US"/>
        </a:p>
      </dgm:t>
    </dgm:pt>
    <dgm:pt modelId="{421FAF32-6A2E-4C3F-BB55-4214F241C0BC}" type="parTrans" cxnId="{E8686599-AD84-4274-8D6F-9DB6604C8D72}">
      <dgm:prSet/>
      <dgm:spPr/>
      <dgm:t>
        <a:bodyPr/>
        <a:lstStyle/>
        <a:p>
          <a:endParaRPr lang="en-US"/>
        </a:p>
      </dgm:t>
    </dgm:pt>
    <dgm:pt modelId="{5DE62E39-0842-4D8E-B114-98F4823816CE}" type="sibTrans" cxnId="{E8686599-AD84-4274-8D6F-9DB6604C8D72}">
      <dgm:prSet/>
      <dgm:spPr/>
      <dgm:t>
        <a:bodyPr/>
        <a:lstStyle/>
        <a:p>
          <a:endParaRPr lang="en-US"/>
        </a:p>
      </dgm:t>
    </dgm:pt>
    <dgm:pt modelId="{751EB89C-2E62-4FF1-AB90-9EF31F5A290B}">
      <dgm:prSet/>
      <dgm:spPr/>
      <dgm:t>
        <a:bodyPr/>
        <a:lstStyle/>
        <a:p>
          <a:r>
            <a:rPr lang="en-US" b="0" i="0"/>
            <a:t>Response options/ level of measurement </a:t>
          </a:r>
          <a:endParaRPr lang="en-US"/>
        </a:p>
      </dgm:t>
    </dgm:pt>
    <dgm:pt modelId="{6954FC64-E283-46DF-8D4C-B8A88BFE8525}" type="parTrans" cxnId="{2B395D90-D076-41BB-BE12-84E4CEAD4C74}">
      <dgm:prSet/>
      <dgm:spPr/>
      <dgm:t>
        <a:bodyPr/>
        <a:lstStyle/>
        <a:p>
          <a:endParaRPr lang="en-US"/>
        </a:p>
      </dgm:t>
    </dgm:pt>
    <dgm:pt modelId="{C2475CEC-0841-406E-AC6B-56E065F17D95}" type="sibTrans" cxnId="{2B395D90-D076-41BB-BE12-84E4CEAD4C74}">
      <dgm:prSet/>
      <dgm:spPr/>
      <dgm:t>
        <a:bodyPr/>
        <a:lstStyle/>
        <a:p>
          <a:endParaRPr lang="en-US"/>
        </a:p>
      </dgm:t>
    </dgm:pt>
    <dgm:pt modelId="{9E35911C-C7F8-451F-A4EF-C1DEE5E28FC9}" type="pres">
      <dgm:prSet presAssocID="{472D73CA-01B7-460F-BC98-08EFE7A11DF4}" presName="linear" presStyleCnt="0">
        <dgm:presLayoutVars>
          <dgm:dir/>
          <dgm:animLvl val="lvl"/>
          <dgm:resizeHandles val="exact"/>
        </dgm:presLayoutVars>
      </dgm:prSet>
      <dgm:spPr/>
    </dgm:pt>
    <dgm:pt modelId="{1541FC5E-43CE-4923-A772-9A108F7F82B7}" type="pres">
      <dgm:prSet presAssocID="{DCC70A66-8931-4B25-BDD9-17CC56269CF5}" presName="parentLin" presStyleCnt="0"/>
      <dgm:spPr/>
    </dgm:pt>
    <dgm:pt modelId="{263F4D75-5A71-4E4A-9357-42A7EF34B222}" type="pres">
      <dgm:prSet presAssocID="{DCC70A66-8931-4B25-BDD9-17CC56269CF5}" presName="parentLeftMargin" presStyleLbl="node1" presStyleIdx="0" presStyleCnt="4"/>
      <dgm:spPr/>
    </dgm:pt>
    <dgm:pt modelId="{DC4785CE-463A-4A49-BDC3-F8B0A70A970D}" type="pres">
      <dgm:prSet presAssocID="{DCC70A66-8931-4B25-BDD9-17CC56269CF5}" presName="parentText" presStyleLbl="node1" presStyleIdx="0" presStyleCnt="4">
        <dgm:presLayoutVars>
          <dgm:chMax val="0"/>
          <dgm:bulletEnabled val="1"/>
        </dgm:presLayoutVars>
      </dgm:prSet>
      <dgm:spPr/>
    </dgm:pt>
    <dgm:pt modelId="{69107504-29C6-4977-B8D8-84E8F4C03203}" type="pres">
      <dgm:prSet presAssocID="{DCC70A66-8931-4B25-BDD9-17CC56269CF5}" presName="negativeSpace" presStyleCnt="0"/>
      <dgm:spPr/>
    </dgm:pt>
    <dgm:pt modelId="{0B311970-C069-40BE-B098-296001E41920}" type="pres">
      <dgm:prSet presAssocID="{DCC70A66-8931-4B25-BDD9-17CC56269CF5}" presName="childText" presStyleLbl="conFgAcc1" presStyleIdx="0" presStyleCnt="4">
        <dgm:presLayoutVars>
          <dgm:bulletEnabled val="1"/>
        </dgm:presLayoutVars>
      </dgm:prSet>
      <dgm:spPr/>
    </dgm:pt>
    <dgm:pt modelId="{FA380802-A997-4340-8F2B-CE1967977A55}" type="pres">
      <dgm:prSet presAssocID="{A350AA48-FE4D-4A74-97DE-D05C4C050764}" presName="spaceBetweenRectangles" presStyleCnt="0"/>
      <dgm:spPr/>
    </dgm:pt>
    <dgm:pt modelId="{B481BA6C-4683-4245-AAEB-445895AAC857}" type="pres">
      <dgm:prSet presAssocID="{748EB530-88D8-4E5C-A3EE-CD487155C816}" presName="parentLin" presStyleCnt="0"/>
      <dgm:spPr/>
    </dgm:pt>
    <dgm:pt modelId="{5D2A5EED-C37C-498F-9BDF-5486EFA06131}" type="pres">
      <dgm:prSet presAssocID="{748EB530-88D8-4E5C-A3EE-CD487155C816}" presName="parentLeftMargin" presStyleLbl="node1" presStyleIdx="0" presStyleCnt="4"/>
      <dgm:spPr/>
    </dgm:pt>
    <dgm:pt modelId="{8B504649-60C9-4A26-ACC1-87BD5116D6F8}" type="pres">
      <dgm:prSet presAssocID="{748EB530-88D8-4E5C-A3EE-CD487155C816}" presName="parentText" presStyleLbl="node1" presStyleIdx="1" presStyleCnt="4">
        <dgm:presLayoutVars>
          <dgm:chMax val="0"/>
          <dgm:bulletEnabled val="1"/>
        </dgm:presLayoutVars>
      </dgm:prSet>
      <dgm:spPr/>
    </dgm:pt>
    <dgm:pt modelId="{B6D3859B-A7FF-40E5-B95A-AE2F1DF0F62F}" type="pres">
      <dgm:prSet presAssocID="{748EB530-88D8-4E5C-A3EE-CD487155C816}" presName="negativeSpace" presStyleCnt="0"/>
      <dgm:spPr/>
    </dgm:pt>
    <dgm:pt modelId="{CB1C3740-EC0C-4461-9D17-1B6CED0A2E4C}" type="pres">
      <dgm:prSet presAssocID="{748EB530-88D8-4E5C-A3EE-CD487155C816}" presName="childText" presStyleLbl="conFgAcc1" presStyleIdx="1" presStyleCnt="4">
        <dgm:presLayoutVars>
          <dgm:bulletEnabled val="1"/>
        </dgm:presLayoutVars>
      </dgm:prSet>
      <dgm:spPr/>
    </dgm:pt>
    <dgm:pt modelId="{34E7AD18-FCB9-49FC-A939-1485123536B8}" type="pres">
      <dgm:prSet presAssocID="{92BBD534-22BE-4144-8DFB-DA6CFA4E9A99}" presName="spaceBetweenRectangles" presStyleCnt="0"/>
      <dgm:spPr/>
    </dgm:pt>
    <dgm:pt modelId="{F46CBFAB-BA52-4EBC-BFCE-2DAC29B6136E}" type="pres">
      <dgm:prSet presAssocID="{4F96BBB6-D910-4BD2-8BFE-F0AC0CD7F91C}" presName="parentLin" presStyleCnt="0"/>
      <dgm:spPr/>
    </dgm:pt>
    <dgm:pt modelId="{039CE795-64A1-4233-9FD8-CC10439C2AA8}" type="pres">
      <dgm:prSet presAssocID="{4F96BBB6-D910-4BD2-8BFE-F0AC0CD7F91C}" presName="parentLeftMargin" presStyleLbl="node1" presStyleIdx="1" presStyleCnt="4"/>
      <dgm:spPr/>
    </dgm:pt>
    <dgm:pt modelId="{7F73A377-E23D-4494-BA5C-1E994F77DA8A}" type="pres">
      <dgm:prSet presAssocID="{4F96BBB6-D910-4BD2-8BFE-F0AC0CD7F91C}" presName="parentText" presStyleLbl="node1" presStyleIdx="2" presStyleCnt="4">
        <dgm:presLayoutVars>
          <dgm:chMax val="0"/>
          <dgm:bulletEnabled val="1"/>
        </dgm:presLayoutVars>
      </dgm:prSet>
      <dgm:spPr/>
    </dgm:pt>
    <dgm:pt modelId="{7AEEFE5A-9CBA-4E60-AACD-EFD1B91E245A}" type="pres">
      <dgm:prSet presAssocID="{4F96BBB6-D910-4BD2-8BFE-F0AC0CD7F91C}" presName="negativeSpace" presStyleCnt="0"/>
      <dgm:spPr/>
    </dgm:pt>
    <dgm:pt modelId="{A134F3EF-D78E-4467-9715-B97B9333249B}" type="pres">
      <dgm:prSet presAssocID="{4F96BBB6-D910-4BD2-8BFE-F0AC0CD7F91C}" presName="childText" presStyleLbl="conFgAcc1" presStyleIdx="2" presStyleCnt="4">
        <dgm:presLayoutVars>
          <dgm:bulletEnabled val="1"/>
        </dgm:presLayoutVars>
      </dgm:prSet>
      <dgm:spPr/>
    </dgm:pt>
    <dgm:pt modelId="{C08E6639-D1D8-4788-85B8-40961EC130C2}" type="pres">
      <dgm:prSet presAssocID="{73AD8A95-C25C-4030-A4CC-8D3350D7AF56}" presName="spaceBetweenRectangles" presStyleCnt="0"/>
      <dgm:spPr/>
    </dgm:pt>
    <dgm:pt modelId="{73321448-332E-46B9-8964-7476B34E0E9F}" type="pres">
      <dgm:prSet presAssocID="{C795AA3C-6696-46B0-9B6A-521542D2B046}" presName="parentLin" presStyleCnt="0"/>
      <dgm:spPr/>
    </dgm:pt>
    <dgm:pt modelId="{CB1864CB-FC56-413B-A816-4AFA725E1DA3}" type="pres">
      <dgm:prSet presAssocID="{C795AA3C-6696-46B0-9B6A-521542D2B046}" presName="parentLeftMargin" presStyleLbl="node1" presStyleIdx="2" presStyleCnt="4"/>
      <dgm:spPr/>
    </dgm:pt>
    <dgm:pt modelId="{755F2BAC-824B-4E2A-9561-D851F83DB013}" type="pres">
      <dgm:prSet presAssocID="{C795AA3C-6696-46B0-9B6A-521542D2B046}" presName="parentText" presStyleLbl="node1" presStyleIdx="3" presStyleCnt="4">
        <dgm:presLayoutVars>
          <dgm:chMax val="0"/>
          <dgm:bulletEnabled val="1"/>
        </dgm:presLayoutVars>
      </dgm:prSet>
      <dgm:spPr/>
    </dgm:pt>
    <dgm:pt modelId="{6D1F2A2A-3BCA-4E91-A937-6A5825F44B29}" type="pres">
      <dgm:prSet presAssocID="{C795AA3C-6696-46B0-9B6A-521542D2B046}" presName="negativeSpace" presStyleCnt="0"/>
      <dgm:spPr/>
    </dgm:pt>
    <dgm:pt modelId="{D2629954-8B4A-4839-B328-731921A997CF}" type="pres">
      <dgm:prSet presAssocID="{C795AA3C-6696-46B0-9B6A-521542D2B046}" presName="childText" presStyleLbl="conFgAcc1" presStyleIdx="3" presStyleCnt="4">
        <dgm:presLayoutVars>
          <dgm:bulletEnabled val="1"/>
        </dgm:presLayoutVars>
      </dgm:prSet>
      <dgm:spPr/>
    </dgm:pt>
  </dgm:ptLst>
  <dgm:cxnLst>
    <dgm:cxn modelId="{25DE6B16-3370-465F-89C7-E3897061F7BA}" type="presOf" srcId="{748EB530-88D8-4E5C-A3EE-CD487155C816}" destId="{5D2A5EED-C37C-498F-9BDF-5486EFA06131}" srcOrd="0" destOrd="0" presId="urn:microsoft.com/office/officeart/2005/8/layout/list1"/>
    <dgm:cxn modelId="{F0768D22-CFEF-4562-9B84-6C2E5A590043}" type="presOf" srcId="{DCC70A66-8931-4B25-BDD9-17CC56269CF5}" destId="{DC4785CE-463A-4A49-BDC3-F8B0A70A970D}" srcOrd="1" destOrd="0" presId="urn:microsoft.com/office/officeart/2005/8/layout/list1"/>
    <dgm:cxn modelId="{001BC539-637A-4167-9F60-9E2297BE62F1}" type="presOf" srcId="{C795AA3C-6696-46B0-9B6A-521542D2B046}" destId="{CB1864CB-FC56-413B-A816-4AFA725E1DA3}" srcOrd="0" destOrd="0" presId="urn:microsoft.com/office/officeart/2005/8/layout/list1"/>
    <dgm:cxn modelId="{E768AD49-D7A5-428C-9854-CE0E48D0F79D}" type="presOf" srcId="{4F96BBB6-D910-4BD2-8BFE-F0AC0CD7F91C}" destId="{7F73A377-E23D-4494-BA5C-1E994F77DA8A}" srcOrd="1" destOrd="0" presId="urn:microsoft.com/office/officeart/2005/8/layout/list1"/>
    <dgm:cxn modelId="{6621FE55-316B-4136-A293-88E35F1A3324}" type="presOf" srcId="{C795AA3C-6696-46B0-9B6A-521542D2B046}" destId="{755F2BAC-824B-4E2A-9561-D851F83DB013}" srcOrd="1" destOrd="0" presId="urn:microsoft.com/office/officeart/2005/8/layout/list1"/>
    <dgm:cxn modelId="{689BEE7B-45BF-488E-8832-E4A137428F50}" srcId="{472D73CA-01B7-460F-BC98-08EFE7A11DF4}" destId="{4F96BBB6-D910-4BD2-8BFE-F0AC0CD7F91C}" srcOrd="2" destOrd="0" parTransId="{229AE28A-3134-402D-800F-76D84DD3949D}" sibTransId="{73AD8A95-C25C-4030-A4CC-8D3350D7AF56}"/>
    <dgm:cxn modelId="{6308937C-154B-469A-A364-8E6084DDB82B}" type="presOf" srcId="{11D9E483-6389-4AC2-BF58-EA7FE33338BD}" destId="{D2629954-8B4A-4839-B328-731921A997CF}" srcOrd="0" destOrd="0" presId="urn:microsoft.com/office/officeart/2005/8/layout/list1"/>
    <dgm:cxn modelId="{2B37BB7F-2F92-4375-8E0B-ADBA41919F96}" srcId="{748EB530-88D8-4E5C-A3EE-CD487155C816}" destId="{9AB1D611-8257-4031-A27D-3CDB8F2C3913}" srcOrd="0" destOrd="0" parTransId="{A5CBC710-8B65-427F-B7D4-AE71A1F89A6B}" sibTransId="{AA4FD320-A618-4E01-A086-688A7726455B}"/>
    <dgm:cxn modelId="{2B395D90-D076-41BB-BE12-84E4CEAD4C74}" srcId="{C795AA3C-6696-46B0-9B6A-521542D2B046}" destId="{751EB89C-2E62-4FF1-AB90-9EF31F5A290B}" srcOrd="1" destOrd="0" parTransId="{6954FC64-E283-46DF-8D4C-B8A88BFE8525}" sibTransId="{C2475CEC-0841-406E-AC6B-56E065F17D95}"/>
    <dgm:cxn modelId="{E8686599-AD84-4274-8D6F-9DB6604C8D72}" srcId="{C795AA3C-6696-46B0-9B6A-521542D2B046}" destId="{11D9E483-6389-4AC2-BF58-EA7FE33338BD}" srcOrd="0" destOrd="0" parTransId="{421FAF32-6A2E-4C3F-BB55-4214F241C0BC}" sibTransId="{5DE62E39-0842-4D8E-B114-98F4823816CE}"/>
    <dgm:cxn modelId="{90A322A4-7720-4A47-A785-62606800A288}" type="presOf" srcId="{751EB89C-2E62-4FF1-AB90-9EF31F5A290B}" destId="{D2629954-8B4A-4839-B328-731921A997CF}" srcOrd="0" destOrd="1" presId="urn:microsoft.com/office/officeart/2005/8/layout/list1"/>
    <dgm:cxn modelId="{F57A59A8-1151-4032-AFD5-E9BF49FBC42B}" type="presOf" srcId="{DCC70A66-8931-4B25-BDD9-17CC56269CF5}" destId="{263F4D75-5A71-4E4A-9357-42A7EF34B222}" srcOrd="0" destOrd="0" presId="urn:microsoft.com/office/officeart/2005/8/layout/list1"/>
    <dgm:cxn modelId="{AF3467AC-C382-4CEE-B0DF-6F2EA3CFC15D}" type="presOf" srcId="{9AB1D611-8257-4031-A27D-3CDB8F2C3913}" destId="{CB1C3740-EC0C-4461-9D17-1B6CED0A2E4C}" srcOrd="0" destOrd="0" presId="urn:microsoft.com/office/officeart/2005/8/layout/list1"/>
    <dgm:cxn modelId="{1FE573B9-9B3D-4FAB-ADE4-44E6D11A29C2}" type="presOf" srcId="{472D73CA-01B7-460F-BC98-08EFE7A11DF4}" destId="{9E35911C-C7F8-451F-A4EF-C1DEE5E28FC9}" srcOrd="0" destOrd="0" presId="urn:microsoft.com/office/officeart/2005/8/layout/list1"/>
    <dgm:cxn modelId="{26B6D7BD-5D6A-4E1C-8392-5603DF1BB29B}" srcId="{472D73CA-01B7-460F-BC98-08EFE7A11DF4}" destId="{C795AA3C-6696-46B0-9B6A-521542D2B046}" srcOrd="3" destOrd="0" parTransId="{20694467-D743-410C-ABE8-5A97F00E44A4}" sibTransId="{751AA713-A8C3-4F24-B807-50DC49105BDD}"/>
    <dgm:cxn modelId="{6596E0CF-3D40-430A-974F-2CC299356D0E}" srcId="{472D73CA-01B7-460F-BC98-08EFE7A11DF4}" destId="{DCC70A66-8931-4B25-BDD9-17CC56269CF5}" srcOrd="0" destOrd="0" parTransId="{0C1BA43D-4F89-4A3A-B85B-93A4D2FAAD91}" sibTransId="{A350AA48-FE4D-4A74-97DE-D05C4C050764}"/>
    <dgm:cxn modelId="{14D8AFE7-3B9E-4AC1-BF13-B61083EDE5F9}" srcId="{472D73CA-01B7-460F-BC98-08EFE7A11DF4}" destId="{748EB530-88D8-4E5C-A3EE-CD487155C816}" srcOrd="1" destOrd="0" parTransId="{550A85F6-4AA7-42EF-B410-BA3DE938C940}" sibTransId="{92BBD534-22BE-4144-8DFB-DA6CFA4E9A99}"/>
    <dgm:cxn modelId="{377F67EA-BD13-448C-B4E4-7BC8762FA268}" type="presOf" srcId="{4F96BBB6-D910-4BD2-8BFE-F0AC0CD7F91C}" destId="{039CE795-64A1-4233-9FD8-CC10439C2AA8}" srcOrd="0" destOrd="0" presId="urn:microsoft.com/office/officeart/2005/8/layout/list1"/>
    <dgm:cxn modelId="{BD0BF9EA-5849-460A-BB60-A2EB06EDECA8}" type="presOf" srcId="{748EB530-88D8-4E5C-A3EE-CD487155C816}" destId="{8B504649-60C9-4A26-ACC1-87BD5116D6F8}" srcOrd="1" destOrd="0" presId="urn:microsoft.com/office/officeart/2005/8/layout/list1"/>
    <dgm:cxn modelId="{739709FD-A0B3-421D-BB49-BC0ED6B81ECE}" type="presParOf" srcId="{9E35911C-C7F8-451F-A4EF-C1DEE5E28FC9}" destId="{1541FC5E-43CE-4923-A772-9A108F7F82B7}" srcOrd="0" destOrd="0" presId="urn:microsoft.com/office/officeart/2005/8/layout/list1"/>
    <dgm:cxn modelId="{9E0AF0D6-B673-4981-B644-A8F312F2B211}" type="presParOf" srcId="{1541FC5E-43CE-4923-A772-9A108F7F82B7}" destId="{263F4D75-5A71-4E4A-9357-42A7EF34B222}" srcOrd="0" destOrd="0" presId="urn:microsoft.com/office/officeart/2005/8/layout/list1"/>
    <dgm:cxn modelId="{E61233D1-CF3D-4755-87DE-7290983AF56E}" type="presParOf" srcId="{1541FC5E-43CE-4923-A772-9A108F7F82B7}" destId="{DC4785CE-463A-4A49-BDC3-F8B0A70A970D}" srcOrd="1" destOrd="0" presId="urn:microsoft.com/office/officeart/2005/8/layout/list1"/>
    <dgm:cxn modelId="{CFF9F41D-9B6B-42A2-A835-A1C1331A5CD8}" type="presParOf" srcId="{9E35911C-C7F8-451F-A4EF-C1DEE5E28FC9}" destId="{69107504-29C6-4977-B8D8-84E8F4C03203}" srcOrd="1" destOrd="0" presId="urn:microsoft.com/office/officeart/2005/8/layout/list1"/>
    <dgm:cxn modelId="{EA520F52-D7F6-49B8-A6C6-7276873CD504}" type="presParOf" srcId="{9E35911C-C7F8-451F-A4EF-C1DEE5E28FC9}" destId="{0B311970-C069-40BE-B098-296001E41920}" srcOrd="2" destOrd="0" presId="urn:microsoft.com/office/officeart/2005/8/layout/list1"/>
    <dgm:cxn modelId="{AF35B970-0D6B-4F08-B9BF-94F9250E28E2}" type="presParOf" srcId="{9E35911C-C7F8-451F-A4EF-C1DEE5E28FC9}" destId="{FA380802-A997-4340-8F2B-CE1967977A55}" srcOrd="3" destOrd="0" presId="urn:microsoft.com/office/officeart/2005/8/layout/list1"/>
    <dgm:cxn modelId="{5D5FDC1B-C02F-4FCA-9CFA-A65C17D621CC}" type="presParOf" srcId="{9E35911C-C7F8-451F-A4EF-C1DEE5E28FC9}" destId="{B481BA6C-4683-4245-AAEB-445895AAC857}" srcOrd="4" destOrd="0" presId="urn:microsoft.com/office/officeart/2005/8/layout/list1"/>
    <dgm:cxn modelId="{76B21162-FB54-4E37-AEA6-BFDB3D73ADC5}" type="presParOf" srcId="{B481BA6C-4683-4245-AAEB-445895AAC857}" destId="{5D2A5EED-C37C-498F-9BDF-5486EFA06131}" srcOrd="0" destOrd="0" presId="urn:microsoft.com/office/officeart/2005/8/layout/list1"/>
    <dgm:cxn modelId="{B22C2D5A-31BF-482F-8F88-C250E799352E}" type="presParOf" srcId="{B481BA6C-4683-4245-AAEB-445895AAC857}" destId="{8B504649-60C9-4A26-ACC1-87BD5116D6F8}" srcOrd="1" destOrd="0" presId="urn:microsoft.com/office/officeart/2005/8/layout/list1"/>
    <dgm:cxn modelId="{49185298-F1AB-4509-A1F1-8C35B354DBAD}" type="presParOf" srcId="{9E35911C-C7F8-451F-A4EF-C1DEE5E28FC9}" destId="{B6D3859B-A7FF-40E5-B95A-AE2F1DF0F62F}" srcOrd="5" destOrd="0" presId="urn:microsoft.com/office/officeart/2005/8/layout/list1"/>
    <dgm:cxn modelId="{70B07B8A-6B8B-4DD2-B2AD-0878A3C52A59}" type="presParOf" srcId="{9E35911C-C7F8-451F-A4EF-C1DEE5E28FC9}" destId="{CB1C3740-EC0C-4461-9D17-1B6CED0A2E4C}" srcOrd="6" destOrd="0" presId="urn:microsoft.com/office/officeart/2005/8/layout/list1"/>
    <dgm:cxn modelId="{01422718-E8A4-4CCB-BDD9-53C7C369C335}" type="presParOf" srcId="{9E35911C-C7F8-451F-A4EF-C1DEE5E28FC9}" destId="{34E7AD18-FCB9-49FC-A939-1485123536B8}" srcOrd="7" destOrd="0" presId="urn:microsoft.com/office/officeart/2005/8/layout/list1"/>
    <dgm:cxn modelId="{FF2A5BDD-4F05-43A1-A7B7-0C2057EABE0F}" type="presParOf" srcId="{9E35911C-C7F8-451F-A4EF-C1DEE5E28FC9}" destId="{F46CBFAB-BA52-4EBC-BFCE-2DAC29B6136E}" srcOrd="8" destOrd="0" presId="urn:microsoft.com/office/officeart/2005/8/layout/list1"/>
    <dgm:cxn modelId="{DC9C1922-BBCA-4781-9809-086061A77085}" type="presParOf" srcId="{F46CBFAB-BA52-4EBC-BFCE-2DAC29B6136E}" destId="{039CE795-64A1-4233-9FD8-CC10439C2AA8}" srcOrd="0" destOrd="0" presId="urn:microsoft.com/office/officeart/2005/8/layout/list1"/>
    <dgm:cxn modelId="{E97BE98C-201B-4D6C-AA9F-77D44A460407}" type="presParOf" srcId="{F46CBFAB-BA52-4EBC-BFCE-2DAC29B6136E}" destId="{7F73A377-E23D-4494-BA5C-1E994F77DA8A}" srcOrd="1" destOrd="0" presId="urn:microsoft.com/office/officeart/2005/8/layout/list1"/>
    <dgm:cxn modelId="{5A84C588-9F00-4650-82A1-55DAEF057530}" type="presParOf" srcId="{9E35911C-C7F8-451F-A4EF-C1DEE5E28FC9}" destId="{7AEEFE5A-9CBA-4E60-AACD-EFD1B91E245A}" srcOrd="9" destOrd="0" presId="urn:microsoft.com/office/officeart/2005/8/layout/list1"/>
    <dgm:cxn modelId="{E890A249-FF51-47E2-84F7-F61EAF2B1F69}" type="presParOf" srcId="{9E35911C-C7F8-451F-A4EF-C1DEE5E28FC9}" destId="{A134F3EF-D78E-4467-9715-B97B9333249B}" srcOrd="10" destOrd="0" presId="urn:microsoft.com/office/officeart/2005/8/layout/list1"/>
    <dgm:cxn modelId="{704FAF26-2951-4AD6-A045-2A6CC260E3E3}" type="presParOf" srcId="{9E35911C-C7F8-451F-A4EF-C1DEE5E28FC9}" destId="{C08E6639-D1D8-4788-85B8-40961EC130C2}" srcOrd="11" destOrd="0" presId="urn:microsoft.com/office/officeart/2005/8/layout/list1"/>
    <dgm:cxn modelId="{D36F3B22-B1CF-485A-A041-86F7BD3027A2}" type="presParOf" srcId="{9E35911C-C7F8-451F-A4EF-C1DEE5E28FC9}" destId="{73321448-332E-46B9-8964-7476B34E0E9F}" srcOrd="12" destOrd="0" presId="urn:microsoft.com/office/officeart/2005/8/layout/list1"/>
    <dgm:cxn modelId="{B419C83D-6DB7-4386-A6F6-FA8326A69D7B}" type="presParOf" srcId="{73321448-332E-46B9-8964-7476B34E0E9F}" destId="{CB1864CB-FC56-413B-A816-4AFA725E1DA3}" srcOrd="0" destOrd="0" presId="urn:microsoft.com/office/officeart/2005/8/layout/list1"/>
    <dgm:cxn modelId="{C6B63C22-9FF1-42D5-B548-855DD1D05A69}" type="presParOf" srcId="{73321448-332E-46B9-8964-7476B34E0E9F}" destId="{755F2BAC-824B-4E2A-9561-D851F83DB013}" srcOrd="1" destOrd="0" presId="urn:microsoft.com/office/officeart/2005/8/layout/list1"/>
    <dgm:cxn modelId="{6BCADD5D-2EC3-4289-A74B-B34ADCD45CD5}" type="presParOf" srcId="{9E35911C-C7F8-451F-A4EF-C1DEE5E28FC9}" destId="{6D1F2A2A-3BCA-4E91-A937-6A5825F44B29}" srcOrd="13" destOrd="0" presId="urn:microsoft.com/office/officeart/2005/8/layout/list1"/>
    <dgm:cxn modelId="{27F479CA-1800-4240-9A0D-FF021A63A88F}" type="presParOf" srcId="{9E35911C-C7F8-451F-A4EF-C1DEE5E28FC9}" destId="{D2629954-8B4A-4839-B328-731921A997C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1F822-490E-4024-B35B-391AEDA3E57A}">
      <dsp:nvSpPr>
        <dsp:cNvPr id="0" name=""/>
        <dsp:cNvSpPr/>
      </dsp:nvSpPr>
      <dsp:spPr>
        <a:xfrm>
          <a:off x="0" y="52585"/>
          <a:ext cx="10515600" cy="20698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1.   Which of these forms of marketing research do you think would have the highest response rate?</a:t>
          </a:r>
        </a:p>
      </dsp:txBody>
      <dsp:txXfrm>
        <a:off x="101039" y="153624"/>
        <a:ext cx="10313522" cy="1867725"/>
      </dsp:txXfrm>
    </dsp:sp>
    <dsp:sp modelId="{8DF7B1DD-F6EC-47BC-BAA9-4D9BCF9D6937}">
      <dsp:nvSpPr>
        <dsp:cNvPr id="0" name=""/>
        <dsp:cNvSpPr/>
      </dsp:nvSpPr>
      <dsp:spPr>
        <a:xfrm>
          <a:off x="0" y="2228949"/>
          <a:ext cx="10515600" cy="206980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2. Would doing these questionnaires, interviews, customer experiences inflict specific biases? How to deal with those bias? </a:t>
          </a:r>
        </a:p>
      </dsp:txBody>
      <dsp:txXfrm>
        <a:off x="101039" y="2329988"/>
        <a:ext cx="10313522" cy="1867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7E1C9-2200-4817-9D9F-6BF01D0CC343}">
      <dsp:nvSpPr>
        <dsp:cNvPr id="0" name=""/>
        <dsp:cNvSpPr/>
      </dsp:nvSpPr>
      <dsp:spPr>
        <a:xfrm>
          <a:off x="0" y="22811"/>
          <a:ext cx="105156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Self-selection bias</a:t>
          </a:r>
          <a:endParaRPr lang="en-US" sz="2500" kern="1200"/>
        </a:p>
      </dsp:txBody>
      <dsp:txXfrm>
        <a:off x="29271" y="52082"/>
        <a:ext cx="10457058" cy="541083"/>
      </dsp:txXfrm>
    </dsp:sp>
    <dsp:sp modelId="{E44441D6-A7A7-4839-8A1A-3D4525CF2D6C}">
      <dsp:nvSpPr>
        <dsp:cNvPr id="0" name=""/>
        <dsp:cNvSpPr/>
      </dsp:nvSpPr>
      <dsp:spPr>
        <a:xfrm>
          <a:off x="0" y="694436"/>
          <a:ext cx="105156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Non-response bias</a:t>
          </a:r>
          <a:endParaRPr lang="en-US" sz="2500" kern="1200"/>
        </a:p>
      </dsp:txBody>
      <dsp:txXfrm>
        <a:off x="29271" y="723707"/>
        <a:ext cx="10457058" cy="541083"/>
      </dsp:txXfrm>
    </dsp:sp>
    <dsp:sp modelId="{AEAC6AE5-9AFF-4DB2-92EB-70090C405D0E}">
      <dsp:nvSpPr>
        <dsp:cNvPr id="0" name=""/>
        <dsp:cNvSpPr/>
      </dsp:nvSpPr>
      <dsp:spPr>
        <a:xfrm>
          <a:off x="0" y="1366061"/>
          <a:ext cx="105156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Measurement error:</a:t>
          </a:r>
          <a:endParaRPr lang="en-US" sz="2500" kern="1200"/>
        </a:p>
      </dsp:txBody>
      <dsp:txXfrm>
        <a:off x="29271" y="1395332"/>
        <a:ext cx="10457058" cy="541083"/>
      </dsp:txXfrm>
    </dsp:sp>
    <dsp:sp modelId="{7C003A60-AD4D-456E-9C5E-30D91E556EEC}">
      <dsp:nvSpPr>
        <dsp:cNvPr id="0" name=""/>
        <dsp:cNvSpPr/>
      </dsp:nvSpPr>
      <dsp:spPr>
        <a:xfrm>
          <a:off x="0" y="1965686"/>
          <a:ext cx="10515600"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1" kern="1200"/>
            <a:t>random </a:t>
          </a:r>
          <a:endParaRPr lang="en-US" sz="2000" kern="1200"/>
        </a:p>
        <a:p>
          <a:pPr marL="228600" lvl="1" indent="-228600" algn="l" defTabSz="889000">
            <a:lnSpc>
              <a:spcPct val="90000"/>
            </a:lnSpc>
            <a:spcBef>
              <a:spcPct val="0"/>
            </a:spcBef>
            <a:spcAft>
              <a:spcPct val="20000"/>
            </a:spcAft>
            <a:buChar char="•"/>
          </a:pPr>
          <a:r>
            <a:rPr lang="en-US" sz="2000" b="1" kern="1200"/>
            <a:t>non-random</a:t>
          </a:r>
          <a:endParaRPr lang="en-US" sz="2000" kern="1200"/>
        </a:p>
      </dsp:txBody>
      <dsp:txXfrm>
        <a:off x="0" y="1965686"/>
        <a:ext cx="10515600" cy="6856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EA92B-E5FF-4CD2-965C-C2E3E74513B9}">
      <dsp:nvSpPr>
        <dsp:cNvPr id="0" name=""/>
        <dsp:cNvSpPr/>
      </dsp:nvSpPr>
      <dsp:spPr>
        <a:xfrm>
          <a:off x="51" y="115299"/>
          <a:ext cx="4913783" cy="1123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marL="0" lvl="0" indent="0" algn="ctr" defTabSz="1733550">
            <a:lnSpc>
              <a:spcPct val="90000"/>
            </a:lnSpc>
            <a:spcBef>
              <a:spcPct val="0"/>
            </a:spcBef>
            <a:spcAft>
              <a:spcPct val="35000"/>
            </a:spcAft>
            <a:buNone/>
          </a:pPr>
          <a:r>
            <a:rPr lang="en-US" sz="3900" kern="1200"/>
            <a:t>Advantages</a:t>
          </a:r>
        </a:p>
      </dsp:txBody>
      <dsp:txXfrm>
        <a:off x="51" y="115299"/>
        <a:ext cx="4913783" cy="1123200"/>
      </dsp:txXfrm>
    </dsp:sp>
    <dsp:sp modelId="{5975054C-B246-4123-9474-3B21A1F526BE}">
      <dsp:nvSpPr>
        <dsp:cNvPr id="0" name=""/>
        <dsp:cNvSpPr/>
      </dsp:nvSpPr>
      <dsp:spPr>
        <a:xfrm>
          <a:off x="51" y="1238499"/>
          <a:ext cx="4913783" cy="29975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8026" tIns="208026" rIns="277368" bIns="312039" numCol="1" spcCol="1270" anchor="t" anchorCtr="0">
          <a:noAutofit/>
        </a:bodyPr>
        <a:lstStyle/>
        <a:p>
          <a:pPr marL="285750" lvl="1" indent="-285750" algn="l" defTabSz="1733550">
            <a:lnSpc>
              <a:spcPct val="90000"/>
            </a:lnSpc>
            <a:spcBef>
              <a:spcPct val="0"/>
            </a:spcBef>
            <a:spcAft>
              <a:spcPct val="15000"/>
            </a:spcAft>
            <a:buChar char="•"/>
          </a:pPr>
          <a:r>
            <a:rPr lang="en-US" sz="3900" kern="1200"/>
            <a:t>Feedback</a:t>
          </a:r>
        </a:p>
        <a:p>
          <a:pPr marL="285750" lvl="1" indent="-285750" algn="l" defTabSz="1733550">
            <a:lnSpc>
              <a:spcPct val="90000"/>
            </a:lnSpc>
            <a:spcBef>
              <a:spcPct val="0"/>
            </a:spcBef>
            <a:spcAft>
              <a:spcPct val="15000"/>
            </a:spcAft>
            <a:buChar char="•"/>
          </a:pPr>
          <a:r>
            <a:rPr lang="en-US" sz="3900" kern="1200"/>
            <a:t>Rapport</a:t>
          </a:r>
        </a:p>
        <a:p>
          <a:pPr marL="285750" lvl="1" indent="-285750" algn="l" defTabSz="1733550">
            <a:lnSpc>
              <a:spcPct val="90000"/>
            </a:lnSpc>
            <a:spcBef>
              <a:spcPct val="0"/>
            </a:spcBef>
            <a:spcAft>
              <a:spcPct val="15000"/>
            </a:spcAft>
            <a:buChar char="•"/>
          </a:pPr>
          <a:r>
            <a:rPr lang="en-US" sz="3900" kern="1200"/>
            <a:t>Quality Control</a:t>
          </a:r>
        </a:p>
        <a:p>
          <a:pPr marL="285750" lvl="1" indent="-285750" algn="l" defTabSz="1733550">
            <a:lnSpc>
              <a:spcPct val="90000"/>
            </a:lnSpc>
            <a:spcBef>
              <a:spcPct val="0"/>
            </a:spcBef>
            <a:spcAft>
              <a:spcPct val="15000"/>
            </a:spcAft>
            <a:buChar char="•"/>
          </a:pPr>
          <a:r>
            <a:rPr lang="en-US" sz="3900" kern="1200"/>
            <a:t>Adaptability</a:t>
          </a:r>
        </a:p>
      </dsp:txBody>
      <dsp:txXfrm>
        <a:off x="51" y="1238499"/>
        <a:ext cx="4913783" cy="2997540"/>
      </dsp:txXfrm>
    </dsp:sp>
    <dsp:sp modelId="{A2992CB2-0D63-488D-A834-7FA03B96C6CC}">
      <dsp:nvSpPr>
        <dsp:cNvPr id="0" name=""/>
        <dsp:cNvSpPr/>
      </dsp:nvSpPr>
      <dsp:spPr>
        <a:xfrm>
          <a:off x="5601764" y="115299"/>
          <a:ext cx="4913783" cy="1123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marL="0" lvl="0" indent="0" algn="ctr" defTabSz="1733550">
            <a:lnSpc>
              <a:spcPct val="90000"/>
            </a:lnSpc>
            <a:spcBef>
              <a:spcPct val="0"/>
            </a:spcBef>
            <a:spcAft>
              <a:spcPct val="35000"/>
            </a:spcAft>
            <a:buNone/>
          </a:pPr>
          <a:r>
            <a:rPr lang="en-US" sz="3900" kern="1200"/>
            <a:t>Disadvantages</a:t>
          </a:r>
        </a:p>
      </dsp:txBody>
      <dsp:txXfrm>
        <a:off x="5601764" y="115299"/>
        <a:ext cx="4913783" cy="1123200"/>
      </dsp:txXfrm>
    </dsp:sp>
    <dsp:sp modelId="{3903D4BE-8F14-48ED-84CD-AA008CCBBDAF}">
      <dsp:nvSpPr>
        <dsp:cNvPr id="0" name=""/>
        <dsp:cNvSpPr/>
      </dsp:nvSpPr>
      <dsp:spPr>
        <a:xfrm>
          <a:off x="5601764" y="1238499"/>
          <a:ext cx="4913783" cy="299754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8026" tIns="208026" rIns="277368" bIns="312039" numCol="1" spcCol="1270" anchor="t" anchorCtr="0">
          <a:noAutofit/>
        </a:bodyPr>
        <a:lstStyle/>
        <a:p>
          <a:pPr marL="285750" lvl="1" indent="-285750" algn="l" defTabSz="1733550">
            <a:lnSpc>
              <a:spcPct val="90000"/>
            </a:lnSpc>
            <a:spcBef>
              <a:spcPct val="0"/>
            </a:spcBef>
            <a:spcAft>
              <a:spcPct val="15000"/>
            </a:spcAft>
            <a:buChar char="•"/>
          </a:pPr>
          <a:r>
            <a:rPr lang="en-US" sz="3900" kern="1200"/>
            <a:t>Human make errors</a:t>
          </a:r>
        </a:p>
        <a:p>
          <a:pPr marL="285750" lvl="1" indent="-285750" algn="l" defTabSz="1733550">
            <a:lnSpc>
              <a:spcPct val="90000"/>
            </a:lnSpc>
            <a:spcBef>
              <a:spcPct val="0"/>
            </a:spcBef>
            <a:spcAft>
              <a:spcPct val="15000"/>
            </a:spcAft>
            <a:buChar char="•"/>
          </a:pPr>
          <a:r>
            <a:rPr lang="en-US" sz="3900" kern="1200"/>
            <a:t>Slow speed</a:t>
          </a:r>
        </a:p>
        <a:p>
          <a:pPr marL="285750" lvl="1" indent="-285750" algn="l" defTabSz="1733550">
            <a:lnSpc>
              <a:spcPct val="90000"/>
            </a:lnSpc>
            <a:spcBef>
              <a:spcPct val="0"/>
            </a:spcBef>
            <a:spcAft>
              <a:spcPct val="15000"/>
            </a:spcAft>
            <a:buChar char="•"/>
          </a:pPr>
          <a:r>
            <a:rPr lang="en-US" sz="3900" kern="1200"/>
            <a:t>High Cost</a:t>
          </a:r>
        </a:p>
        <a:p>
          <a:pPr marL="285750" lvl="1" indent="-285750" algn="l" defTabSz="1733550">
            <a:lnSpc>
              <a:spcPct val="90000"/>
            </a:lnSpc>
            <a:spcBef>
              <a:spcPct val="0"/>
            </a:spcBef>
            <a:spcAft>
              <a:spcPct val="15000"/>
            </a:spcAft>
            <a:buChar char="•"/>
          </a:pPr>
          <a:r>
            <a:rPr lang="en-US" sz="3900" kern="1200"/>
            <a:t>Interview Evaluation</a:t>
          </a:r>
        </a:p>
      </dsp:txBody>
      <dsp:txXfrm>
        <a:off x="5601764" y="1238499"/>
        <a:ext cx="4913783" cy="29975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AE9D69-3225-4997-96F6-A28D75F7C04F}">
      <dsp:nvSpPr>
        <dsp:cNvPr id="0" name=""/>
        <dsp:cNvSpPr/>
      </dsp:nvSpPr>
      <dsp:spPr>
        <a:xfrm>
          <a:off x="559800" y="53403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42746A-C5A9-4A30-95AF-2AA54BFD7ECE}">
      <dsp:nvSpPr>
        <dsp:cNvPr id="0" name=""/>
        <dsp:cNvSpPr/>
      </dsp:nvSpPr>
      <dsp:spPr>
        <a:xfrm>
          <a:off x="559800" y="218721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Advantages</a:t>
          </a:r>
        </a:p>
      </dsp:txBody>
      <dsp:txXfrm>
        <a:off x="559800" y="2187217"/>
        <a:ext cx="4320000" cy="648000"/>
      </dsp:txXfrm>
    </dsp:sp>
    <dsp:sp modelId="{1DD9F53B-8D03-4FE8-B5E1-261339FCF638}">
      <dsp:nvSpPr>
        <dsp:cNvPr id="0" name=""/>
        <dsp:cNvSpPr/>
      </dsp:nvSpPr>
      <dsp:spPr>
        <a:xfrm>
          <a:off x="559800" y="2900883"/>
          <a:ext cx="4320000" cy="916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0" kern="1200"/>
            <a:t>Reduced cost</a:t>
          </a:r>
          <a:endParaRPr lang="en-US" sz="1700" kern="1200"/>
        </a:p>
        <a:p>
          <a:pPr marL="0" lvl="0" indent="0" algn="l" defTabSz="755650">
            <a:lnSpc>
              <a:spcPct val="90000"/>
            </a:lnSpc>
            <a:spcBef>
              <a:spcPct val="0"/>
            </a:spcBef>
            <a:spcAft>
              <a:spcPct val="35000"/>
            </a:spcAft>
            <a:buNone/>
          </a:pPr>
          <a:r>
            <a:rPr lang="en-US" sz="1700" b="0" kern="1200"/>
            <a:t>Respondents control the pace</a:t>
          </a:r>
          <a:endParaRPr lang="en-US" sz="1700" kern="1200"/>
        </a:p>
        <a:p>
          <a:pPr marL="0" lvl="0" indent="0" algn="l" defTabSz="755650">
            <a:lnSpc>
              <a:spcPct val="90000"/>
            </a:lnSpc>
            <a:spcBef>
              <a:spcPct val="0"/>
            </a:spcBef>
            <a:spcAft>
              <a:spcPct val="35000"/>
            </a:spcAft>
            <a:buNone/>
          </a:pPr>
          <a:r>
            <a:rPr lang="en-US" sz="1700" b="0" kern="1200"/>
            <a:t>No-interview evaluation</a:t>
          </a:r>
          <a:endParaRPr lang="en-US" sz="1700" kern="1200"/>
        </a:p>
      </dsp:txBody>
      <dsp:txXfrm>
        <a:off x="559800" y="2900883"/>
        <a:ext cx="4320000" cy="916417"/>
      </dsp:txXfrm>
    </dsp:sp>
    <dsp:sp modelId="{CD462EE5-817E-41A1-886B-0AE485DFC35C}">
      <dsp:nvSpPr>
        <dsp:cNvPr id="0" name=""/>
        <dsp:cNvSpPr/>
      </dsp:nvSpPr>
      <dsp:spPr>
        <a:xfrm>
          <a:off x="5635800" y="53403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5B7BE3-D539-4935-AF25-FB8B87F0881A}">
      <dsp:nvSpPr>
        <dsp:cNvPr id="0" name=""/>
        <dsp:cNvSpPr/>
      </dsp:nvSpPr>
      <dsp:spPr>
        <a:xfrm>
          <a:off x="5635800" y="218721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Disadvantages</a:t>
          </a:r>
        </a:p>
      </dsp:txBody>
      <dsp:txXfrm>
        <a:off x="5635800" y="2187217"/>
        <a:ext cx="4320000" cy="648000"/>
      </dsp:txXfrm>
    </dsp:sp>
    <dsp:sp modelId="{093FDBA8-1FF6-4D2E-AFA2-101E66CA7AF5}">
      <dsp:nvSpPr>
        <dsp:cNvPr id="0" name=""/>
        <dsp:cNvSpPr/>
      </dsp:nvSpPr>
      <dsp:spPr>
        <a:xfrm>
          <a:off x="5635800" y="2900883"/>
          <a:ext cx="4320000" cy="916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0" kern="1200"/>
            <a:t>Delays</a:t>
          </a:r>
          <a:endParaRPr lang="en-US" sz="1700" kern="1200"/>
        </a:p>
        <a:p>
          <a:pPr marL="0" lvl="0" indent="0" algn="l" defTabSz="755650">
            <a:lnSpc>
              <a:spcPct val="90000"/>
            </a:lnSpc>
            <a:spcBef>
              <a:spcPct val="0"/>
            </a:spcBef>
            <a:spcAft>
              <a:spcPct val="35000"/>
            </a:spcAft>
            <a:buNone/>
          </a:pPr>
          <a:r>
            <a:rPr lang="en-US" sz="1700" b="0" kern="1200"/>
            <a:t>Lack of monitoring</a:t>
          </a:r>
          <a:endParaRPr lang="en-US" sz="1700" kern="1200"/>
        </a:p>
      </dsp:txBody>
      <dsp:txXfrm>
        <a:off x="5635800" y="2900883"/>
        <a:ext cx="4320000" cy="9164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11970-C069-40BE-B098-296001E41920}">
      <dsp:nvSpPr>
        <dsp:cNvPr id="0" name=""/>
        <dsp:cNvSpPr/>
      </dsp:nvSpPr>
      <dsp:spPr>
        <a:xfrm>
          <a:off x="0" y="405030"/>
          <a:ext cx="6900512" cy="604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4785CE-463A-4A49-BDC3-F8B0A70A970D}">
      <dsp:nvSpPr>
        <dsp:cNvPr id="0" name=""/>
        <dsp:cNvSpPr/>
      </dsp:nvSpPr>
      <dsp:spPr>
        <a:xfrm>
          <a:off x="345025" y="50790"/>
          <a:ext cx="4830358" cy="708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66800">
            <a:lnSpc>
              <a:spcPct val="90000"/>
            </a:lnSpc>
            <a:spcBef>
              <a:spcPct val="0"/>
            </a:spcBef>
            <a:spcAft>
              <a:spcPct val="35000"/>
            </a:spcAft>
            <a:buNone/>
          </a:pPr>
          <a:r>
            <a:rPr lang="en-US" sz="2400" b="0" kern="1200"/>
            <a:t>Introduction &amp; Instruction</a:t>
          </a:r>
          <a:endParaRPr lang="en-US" sz="2400" kern="1200"/>
        </a:p>
      </dsp:txBody>
      <dsp:txXfrm>
        <a:off x="379610" y="85375"/>
        <a:ext cx="4761188" cy="639310"/>
      </dsp:txXfrm>
    </dsp:sp>
    <dsp:sp modelId="{CB1C3740-EC0C-4461-9D17-1B6CED0A2E4C}">
      <dsp:nvSpPr>
        <dsp:cNvPr id="0" name=""/>
        <dsp:cNvSpPr/>
      </dsp:nvSpPr>
      <dsp:spPr>
        <a:xfrm>
          <a:off x="0" y="1493670"/>
          <a:ext cx="6900512" cy="10206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99872" rIns="535556"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a:t>Transition to different sections</a:t>
          </a:r>
          <a:endParaRPr lang="en-US" sz="2400" kern="1200"/>
        </a:p>
      </dsp:txBody>
      <dsp:txXfrm>
        <a:off x="0" y="1493670"/>
        <a:ext cx="6900512" cy="1020600"/>
      </dsp:txXfrm>
    </dsp:sp>
    <dsp:sp modelId="{8B504649-60C9-4A26-ACC1-87BD5116D6F8}">
      <dsp:nvSpPr>
        <dsp:cNvPr id="0" name=""/>
        <dsp:cNvSpPr/>
      </dsp:nvSpPr>
      <dsp:spPr>
        <a:xfrm>
          <a:off x="345025" y="1139430"/>
          <a:ext cx="4830358" cy="70848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66800">
            <a:lnSpc>
              <a:spcPct val="90000"/>
            </a:lnSpc>
            <a:spcBef>
              <a:spcPct val="0"/>
            </a:spcBef>
            <a:spcAft>
              <a:spcPct val="35000"/>
            </a:spcAft>
            <a:buNone/>
          </a:pPr>
          <a:r>
            <a:rPr lang="en-US" sz="2400" b="0" kern="1200"/>
            <a:t>Format and layout</a:t>
          </a:r>
          <a:endParaRPr lang="en-US" sz="2400" kern="1200"/>
        </a:p>
      </dsp:txBody>
      <dsp:txXfrm>
        <a:off x="379610" y="1174015"/>
        <a:ext cx="4761188" cy="639310"/>
      </dsp:txXfrm>
    </dsp:sp>
    <dsp:sp modelId="{A134F3EF-D78E-4467-9715-B97B9333249B}">
      <dsp:nvSpPr>
        <dsp:cNvPr id="0" name=""/>
        <dsp:cNvSpPr/>
      </dsp:nvSpPr>
      <dsp:spPr>
        <a:xfrm>
          <a:off x="0" y="2998110"/>
          <a:ext cx="6900512" cy="6048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73A377-E23D-4494-BA5C-1E994F77DA8A}">
      <dsp:nvSpPr>
        <dsp:cNvPr id="0" name=""/>
        <dsp:cNvSpPr/>
      </dsp:nvSpPr>
      <dsp:spPr>
        <a:xfrm>
          <a:off x="345025" y="2643870"/>
          <a:ext cx="4830358" cy="70848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66800">
            <a:lnSpc>
              <a:spcPct val="90000"/>
            </a:lnSpc>
            <a:spcBef>
              <a:spcPct val="0"/>
            </a:spcBef>
            <a:spcAft>
              <a:spcPct val="35000"/>
            </a:spcAft>
            <a:buNone/>
          </a:pPr>
          <a:r>
            <a:rPr lang="en-US" sz="2400" b="0" kern="1200"/>
            <a:t>Flow of the survey</a:t>
          </a:r>
          <a:endParaRPr lang="en-US" sz="2400" kern="1200"/>
        </a:p>
      </dsp:txBody>
      <dsp:txXfrm>
        <a:off x="379610" y="2678455"/>
        <a:ext cx="4761188" cy="639310"/>
      </dsp:txXfrm>
    </dsp:sp>
    <dsp:sp modelId="{D2629954-8B4A-4839-B328-731921A997CF}">
      <dsp:nvSpPr>
        <dsp:cNvPr id="0" name=""/>
        <dsp:cNvSpPr/>
      </dsp:nvSpPr>
      <dsp:spPr>
        <a:xfrm>
          <a:off x="0" y="4086750"/>
          <a:ext cx="6900512" cy="13986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99872" rIns="535556"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a:t>Description of Decision alternatives</a:t>
          </a:r>
          <a:endParaRPr lang="en-US" sz="2400" kern="1200"/>
        </a:p>
        <a:p>
          <a:pPr marL="228600" lvl="1" indent="-228600" algn="l" defTabSz="1066800">
            <a:lnSpc>
              <a:spcPct val="90000"/>
            </a:lnSpc>
            <a:spcBef>
              <a:spcPct val="0"/>
            </a:spcBef>
            <a:spcAft>
              <a:spcPct val="15000"/>
            </a:spcAft>
            <a:buChar char="•"/>
          </a:pPr>
          <a:r>
            <a:rPr lang="en-US" sz="2400" b="0" i="0" kern="1200"/>
            <a:t>Response options/ level of measurement </a:t>
          </a:r>
          <a:endParaRPr lang="en-US" sz="2400" kern="1200"/>
        </a:p>
      </dsp:txBody>
      <dsp:txXfrm>
        <a:off x="0" y="4086750"/>
        <a:ext cx="6900512" cy="1398600"/>
      </dsp:txXfrm>
    </dsp:sp>
    <dsp:sp modelId="{755F2BAC-824B-4E2A-9561-D851F83DB013}">
      <dsp:nvSpPr>
        <dsp:cNvPr id="0" name=""/>
        <dsp:cNvSpPr/>
      </dsp:nvSpPr>
      <dsp:spPr>
        <a:xfrm>
          <a:off x="345025" y="3732510"/>
          <a:ext cx="4830358" cy="7084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66800">
            <a:lnSpc>
              <a:spcPct val="90000"/>
            </a:lnSpc>
            <a:spcBef>
              <a:spcPct val="0"/>
            </a:spcBef>
            <a:spcAft>
              <a:spcPct val="35000"/>
            </a:spcAft>
            <a:buNone/>
          </a:pPr>
          <a:r>
            <a:rPr lang="en-US" sz="2400" b="0" kern="1200"/>
            <a:t>Translate RQ to QQ</a:t>
          </a:r>
          <a:endParaRPr lang="en-US" sz="2400" kern="1200"/>
        </a:p>
      </dsp:txBody>
      <dsp:txXfrm>
        <a:off x="379610" y="3767095"/>
        <a:ext cx="4761188"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5/31/2021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5/31/2021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chemeClr val="dk1"/>
                </a:solidFill>
                <a:latin typeface="Arial"/>
                <a:ea typeface="Arial"/>
                <a:cs typeface="Arial"/>
                <a:sym typeface="Arial"/>
              </a:rPr>
              <a:t>Those who respond are probably different from those who do not respond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026330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Four basic survey methods: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267282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426123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Depends on multiple factors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984450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2B88D784-A42B-4862-9D18-F5F354A8F227}" type="datetime1">
              <a:rPr lang="en-US" smtClean="0"/>
              <a:t>5/31/2021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76768D66-F8FB-4CD0-8E4C-3B169C50CD82}" type="datetime1">
              <a:rPr lang="en-US" smtClean="0"/>
              <a:t>5/31/2021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6D87E4F3-50D0-496D-ACB5-E068ABE07568}" type="datetime1">
              <a:rPr lang="en-US" smtClean="0"/>
              <a:t>5/31/2021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097CC891-CC67-489B-91C9-CFEB72F15EDD}" type="datetime1">
              <a:rPr lang="en-US" smtClean="0"/>
              <a:t>5/31/2021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D11AA25-6E1F-47A0-BA34-14B8D09C701D}" type="datetime1">
              <a:rPr lang="en-US" smtClean="0"/>
              <a:t>5/31/2021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CD488EB8-735E-4D03-A5B7-402CCE9D40E2}" type="datetime1">
              <a:rPr lang="en-US" smtClean="0"/>
              <a:t>5/31/2021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A5BCC261-01E8-49F7-8247-09BC9F02811C}" type="datetime1">
              <a:rPr lang="en-US" smtClean="0"/>
              <a:t>5/31/2021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764881D8-2E5E-4EAA-8F29-474192ABA254}" type="datetime1">
              <a:rPr lang="en-US" smtClean="0"/>
              <a:t>5/31/2021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3C4E0EF8-51E4-4C6D-AB02-40815648D0E7}" type="datetime1">
              <a:rPr lang="en-US" smtClean="0"/>
              <a:t>5/31/2021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F6DC9477-DBB2-40DD-8A27-31408D2D3F90}" type="datetime1">
              <a:rPr lang="en-US" smtClean="0"/>
              <a:t>5/31/2021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77230540-1A9C-4977-AB8C-B5E097CEC436}" type="datetime1">
              <a:rPr lang="en-US" smtClean="0"/>
              <a:t>5/31/2021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81E4F-A829-4330-B81E-B66DE472E926}" type="datetime1">
              <a:rPr lang="en-US" smtClean="0"/>
              <a:t>5/31/2021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6742382" y="1227166"/>
            <a:ext cx="4952793" cy="3197937"/>
          </a:xfrm>
        </p:spPr>
        <p:txBody>
          <a:bodyPr>
            <a:normAutofit/>
          </a:bodyPr>
          <a:lstStyle/>
          <a:p>
            <a:pPr algn="l"/>
            <a:r>
              <a:rPr lang="en-US" sz="5600">
                <a:latin typeface="Franklin Gothic Book" panose="020B0503020102020204" pitchFamily="34" charset="0"/>
                <a:cs typeface="Segoe UI" panose="020B0502040204020203" pitchFamily="34" charset="0"/>
              </a:rPr>
              <a:t>Evaluate Survey Data-Collection Methods</a:t>
            </a:r>
          </a:p>
        </p:txBody>
      </p:sp>
      <p:sp>
        <p:nvSpPr>
          <p:cNvPr id="50" name="Freeform: Shape 49">
            <a:extLst>
              <a:ext uri="{FF2B5EF4-FFF2-40B4-BE49-F238E27FC236}">
                <a16:creationId xmlns:a16="http://schemas.microsoft.com/office/drawing/2014/main" id="{1B4300A5-BDF0-4AC1-B637-40BC04A6E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842" y="398899"/>
            <a:ext cx="5941672" cy="6060202"/>
          </a:xfrm>
          <a:custGeom>
            <a:avLst/>
            <a:gdLst>
              <a:gd name="connsiteX0" fmla="*/ 4515496 w 5599176"/>
              <a:gd name="connsiteY0" fmla="*/ 4528466 h 5837866"/>
              <a:gd name="connsiteX1" fmla="*/ 5109352 w 5599176"/>
              <a:gd name="connsiteY1" fmla="*/ 4528466 h 5837866"/>
              <a:gd name="connsiteX2" fmla="*/ 5137310 w 5599176"/>
              <a:gd name="connsiteY2" fmla="*/ 4532179 h 5837866"/>
              <a:gd name="connsiteX3" fmla="*/ 5156538 w 5599176"/>
              <a:gd name="connsiteY3" fmla="*/ 4540242 h 5837866"/>
              <a:gd name="connsiteX4" fmla="*/ 5144787 w 5599176"/>
              <a:gd name="connsiteY4" fmla="*/ 4560566 h 5837866"/>
              <a:gd name="connsiteX5" fmla="*/ 4728451 w 5599176"/>
              <a:gd name="connsiteY5" fmla="*/ 5280629 h 5837866"/>
              <a:gd name="connsiteX6" fmla="*/ 4480407 w 5599176"/>
              <a:gd name="connsiteY6" fmla="*/ 5424788 h 5837866"/>
              <a:gd name="connsiteX7" fmla="*/ 4281024 w 5599176"/>
              <a:gd name="connsiteY7" fmla="*/ 5424788 h 5837866"/>
              <a:gd name="connsiteX8" fmla="*/ 4257765 w 5599176"/>
              <a:gd name="connsiteY8" fmla="*/ 5424788 h 5837866"/>
              <a:gd name="connsiteX9" fmla="*/ 4235569 w 5599176"/>
              <a:gd name="connsiteY9" fmla="*/ 5386568 h 5837866"/>
              <a:gd name="connsiteX10" fmla="*/ 4126859 w 5599176"/>
              <a:gd name="connsiteY10" fmla="*/ 5199359 h 5837866"/>
              <a:gd name="connsiteX11" fmla="*/ 4126859 w 5599176"/>
              <a:gd name="connsiteY11" fmla="*/ 5094573 h 5837866"/>
              <a:gd name="connsiteX12" fmla="*/ 4424429 w 5599176"/>
              <a:gd name="connsiteY12" fmla="*/ 4582137 h 5837866"/>
              <a:gd name="connsiteX13" fmla="*/ 4515496 w 5599176"/>
              <a:gd name="connsiteY13" fmla="*/ 4528466 h 5837866"/>
              <a:gd name="connsiteX14" fmla="*/ 627252 w 5599176"/>
              <a:gd name="connsiteY14" fmla="*/ 3856590 h 5837866"/>
              <a:gd name="connsiteX15" fmla="*/ 1573411 w 5599176"/>
              <a:gd name="connsiteY15" fmla="*/ 3856590 h 5837866"/>
              <a:gd name="connsiteX16" fmla="*/ 1708576 w 5599176"/>
              <a:gd name="connsiteY16" fmla="*/ 3931724 h 5837866"/>
              <a:gd name="connsiteX17" fmla="*/ 2181655 w 5599176"/>
              <a:gd name="connsiteY17" fmla="*/ 4741500 h 5837866"/>
              <a:gd name="connsiteX18" fmla="*/ 2181655 w 5599176"/>
              <a:gd name="connsiteY18" fmla="*/ 4897334 h 5837866"/>
              <a:gd name="connsiteX19" fmla="*/ 1708576 w 5599176"/>
              <a:gd name="connsiteY19" fmla="*/ 5707109 h 5837866"/>
              <a:gd name="connsiteX20" fmla="*/ 1573411 w 5599176"/>
              <a:gd name="connsiteY20" fmla="*/ 5782243 h 5837866"/>
              <a:gd name="connsiteX21" fmla="*/ 627252 w 5599176"/>
              <a:gd name="connsiteY21" fmla="*/ 5782243 h 5837866"/>
              <a:gd name="connsiteX22" fmla="*/ 492087 w 5599176"/>
              <a:gd name="connsiteY22" fmla="*/ 5707109 h 5837866"/>
              <a:gd name="connsiteX23" fmla="*/ 19008 w 5599176"/>
              <a:gd name="connsiteY23" fmla="*/ 4897334 h 5837866"/>
              <a:gd name="connsiteX24" fmla="*/ 19008 w 5599176"/>
              <a:gd name="connsiteY24" fmla="*/ 4741500 h 5837866"/>
              <a:gd name="connsiteX25" fmla="*/ 492087 w 5599176"/>
              <a:gd name="connsiteY25" fmla="*/ 3931724 h 5837866"/>
              <a:gd name="connsiteX26" fmla="*/ 627252 w 5599176"/>
              <a:gd name="connsiteY26" fmla="*/ 3856590 h 5837866"/>
              <a:gd name="connsiteX27" fmla="*/ 2885347 w 5599176"/>
              <a:gd name="connsiteY27" fmla="*/ 2102288 h 5837866"/>
              <a:gd name="connsiteX28" fmla="*/ 4480407 w 5599176"/>
              <a:gd name="connsiteY28" fmla="*/ 2102288 h 5837866"/>
              <a:gd name="connsiteX29" fmla="*/ 4728451 w 5599176"/>
              <a:gd name="connsiteY29" fmla="*/ 2246446 h 5837866"/>
              <a:gd name="connsiteX30" fmla="*/ 5524258 w 5599176"/>
              <a:gd name="connsiteY30" fmla="*/ 3622812 h 5837866"/>
              <a:gd name="connsiteX31" fmla="*/ 5524258 w 5599176"/>
              <a:gd name="connsiteY31" fmla="*/ 3904264 h 5837866"/>
              <a:gd name="connsiteX32" fmla="*/ 5228769 w 5599176"/>
              <a:gd name="connsiteY32" fmla="*/ 4415318 h 5837866"/>
              <a:gd name="connsiteX33" fmla="*/ 5203866 w 5599176"/>
              <a:gd name="connsiteY33" fmla="*/ 4458387 h 5837866"/>
              <a:gd name="connsiteX34" fmla="*/ 5204742 w 5599176"/>
              <a:gd name="connsiteY34" fmla="*/ 4458755 h 5837866"/>
              <a:gd name="connsiteX35" fmla="*/ 5248690 w 5599176"/>
              <a:gd name="connsiteY35" fmla="*/ 4503079 h 5837866"/>
              <a:gd name="connsiteX36" fmla="*/ 5582899 w 5599176"/>
              <a:gd name="connsiteY36" fmla="*/ 5081103 h 5837866"/>
              <a:gd name="connsiteX37" fmla="*/ 5582899 w 5599176"/>
              <a:gd name="connsiteY37" fmla="*/ 5199302 h 5837866"/>
              <a:gd name="connsiteX38" fmla="*/ 5248690 w 5599176"/>
              <a:gd name="connsiteY38" fmla="*/ 5777325 h 5837866"/>
              <a:gd name="connsiteX39" fmla="*/ 5144519 w 5599176"/>
              <a:gd name="connsiteY39" fmla="*/ 5837866 h 5837866"/>
              <a:gd name="connsiteX40" fmla="*/ 4474653 w 5599176"/>
              <a:gd name="connsiteY40" fmla="*/ 5837866 h 5837866"/>
              <a:gd name="connsiteX41" fmla="*/ 4371930 w 5599176"/>
              <a:gd name="connsiteY41" fmla="*/ 5777325 h 5837866"/>
              <a:gd name="connsiteX42" fmla="*/ 4191892 w 5599176"/>
              <a:gd name="connsiteY42" fmla="*/ 5467287 h 5837866"/>
              <a:gd name="connsiteX43" fmla="*/ 4171554 w 5599176"/>
              <a:gd name="connsiteY43" fmla="*/ 5432262 h 5837866"/>
              <a:gd name="connsiteX44" fmla="*/ 4187556 w 5599176"/>
              <a:gd name="connsiteY44" fmla="*/ 5432262 h 5837866"/>
              <a:gd name="connsiteX45" fmla="*/ 4263195 w 5599176"/>
              <a:gd name="connsiteY45" fmla="*/ 5432262 h 5837866"/>
              <a:gd name="connsiteX46" fmla="*/ 4296053 w 5599176"/>
              <a:gd name="connsiteY46" fmla="*/ 5488847 h 5837866"/>
              <a:gd name="connsiteX47" fmla="*/ 4421590 w 5599176"/>
              <a:gd name="connsiteY47" fmla="*/ 5705031 h 5837866"/>
              <a:gd name="connsiteX48" fmla="*/ 4512658 w 5599176"/>
              <a:gd name="connsiteY48" fmla="*/ 5758703 h 5837866"/>
              <a:gd name="connsiteX49" fmla="*/ 5106515 w 5599176"/>
              <a:gd name="connsiteY49" fmla="*/ 5758703 h 5837866"/>
              <a:gd name="connsiteX50" fmla="*/ 5198863 w 5599176"/>
              <a:gd name="connsiteY50" fmla="*/ 5705031 h 5837866"/>
              <a:gd name="connsiteX51" fmla="*/ 5495151 w 5599176"/>
              <a:gd name="connsiteY51" fmla="*/ 5192597 h 5837866"/>
              <a:gd name="connsiteX52" fmla="*/ 5495151 w 5599176"/>
              <a:gd name="connsiteY52" fmla="*/ 5087808 h 5837866"/>
              <a:gd name="connsiteX53" fmla="*/ 5198863 w 5599176"/>
              <a:gd name="connsiteY53" fmla="*/ 4575374 h 5837866"/>
              <a:gd name="connsiteX54" fmla="*/ 5159904 w 5599176"/>
              <a:gd name="connsiteY54" fmla="*/ 4536079 h 5837866"/>
              <a:gd name="connsiteX55" fmla="*/ 5155395 w 5599176"/>
              <a:gd name="connsiteY55" fmla="*/ 4534190 h 5837866"/>
              <a:gd name="connsiteX56" fmla="*/ 5179563 w 5599176"/>
              <a:gd name="connsiteY56" fmla="*/ 4492393 h 5837866"/>
              <a:gd name="connsiteX57" fmla="*/ 5197535 w 5599176"/>
              <a:gd name="connsiteY57" fmla="*/ 4461308 h 5837866"/>
              <a:gd name="connsiteX58" fmla="*/ 5178894 w 5599176"/>
              <a:gd name="connsiteY58" fmla="*/ 4453491 h 5837866"/>
              <a:gd name="connsiteX59" fmla="*/ 5147358 w 5599176"/>
              <a:gd name="connsiteY59" fmla="*/ 4449302 h 5837866"/>
              <a:gd name="connsiteX60" fmla="*/ 4477491 w 5599176"/>
              <a:gd name="connsiteY60" fmla="*/ 4449302 h 5837866"/>
              <a:gd name="connsiteX61" fmla="*/ 4374769 w 5599176"/>
              <a:gd name="connsiteY61" fmla="*/ 4509842 h 5837866"/>
              <a:gd name="connsiteX62" fmla="*/ 4039112 w 5599176"/>
              <a:gd name="connsiteY62" fmla="*/ 5087866 h 5837866"/>
              <a:gd name="connsiteX63" fmla="*/ 4039112 w 5599176"/>
              <a:gd name="connsiteY63" fmla="*/ 5206066 h 5837866"/>
              <a:gd name="connsiteX64" fmla="*/ 4149904 w 5599176"/>
              <a:gd name="connsiteY64" fmla="*/ 5396858 h 5837866"/>
              <a:gd name="connsiteX65" fmla="*/ 4166123 w 5599176"/>
              <a:gd name="connsiteY65" fmla="*/ 5424788 h 5837866"/>
              <a:gd name="connsiteX66" fmla="*/ 4090989 w 5599176"/>
              <a:gd name="connsiteY66" fmla="*/ 5424788 h 5837866"/>
              <a:gd name="connsiteX67" fmla="*/ 2885347 w 5599176"/>
              <a:gd name="connsiteY67" fmla="*/ 5424788 h 5837866"/>
              <a:gd name="connsiteX68" fmla="*/ 2640748 w 5599176"/>
              <a:gd name="connsiteY68" fmla="*/ 5280629 h 5837866"/>
              <a:gd name="connsiteX69" fmla="*/ 1841498 w 5599176"/>
              <a:gd name="connsiteY69" fmla="*/ 3904264 h 5837866"/>
              <a:gd name="connsiteX70" fmla="*/ 1841498 w 5599176"/>
              <a:gd name="connsiteY70" fmla="*/ 3622812 h 5837866"/>
              <a:gd name="connsiteX71" fmla="*/ 2640748 w 5599176"/>
              <a:gd name="connsiteY71" fmla="*/ 2246446 h 5837866"/>
              <a:gd name="connsiteX72" fmla="*/ 2885347 w 5599176"/>
              <a:gd name="connsiteY72" fmla="*/ 2102288 h 5837866"/>
              <a:gd name="connsiteX73" fmla="*/ 1398966 w 5599176"/>
              <a:gd name="connsiteY73" fmla="*/ 1296578 h 5837866"/>
              <a:gd name="connsiteX74" fmla="*/ 2124510 w 5599176"/>
              <a:gd name="connsiteY74" fmla="*/ 1296578 h 5837866"/>
              <a:gd name="connsiteX75" fmla="*/ 2228158 w 5599176"/>
              <a:gd name="connsiteY75" fmla="*/ 1355876 h 5837866"/>
              <a:gd name="connsiteX76" fmla="*/ 2590929 w 5599176"/>
              <a:gd name="connsiteY76" fmla="*/ 1994969 h 5837866"/>
              <a:gd name="connsiteX77" fmla="*/ 2590929 w 5599176"/>
              <a:gd name="connsiteY77" fmla="*/ 2117956 h 5837866"/>
              <a:gd name="connsiteX78" fmla="*/ 2228158 w 5599176"/>
              <a:gd name="connsiteY78" fmla="*/ 2757048 h 5837866"/>
              <a:gd name="connsiteX79" fmla="*/ 2124510 w 5599176"/>
              <a:gd name="connsiteY79" fmla="*/ 2816345 h 5837866"/>
              <a:gd name="connsiteX80" fmla="*/ 1398966 w 5599176"/>
              <a:gd name="connsiteY80" fmla="*/ 2816345 h 5837866"/>
              <a:gd name="connsiteX81" fmla="*/ 1295319 w 5599176"/>
              <a:gd name="connsiteY81" fmla="*/ 2757048 h 5837866"/>
              <a:gd name="connsiteX82" fmla="*/ 932547 w 5599176"/>
              <a:gd name="connsiteY82" fmla="*/ 2117956 h 5837866"/>
              <a:gd name="connsiteX83" fmla="*/ 932547 w 5599176"/>
              <a:gd name="connsiteY83" fmla="*/ 1994969 h 5837866"/>
              <a:gd name="connsiteX84" fmla="*/ 1295319 w 5599176"/>
              <a:gd name="connsiteY84" fmla="*/ 1355876 h 5837866"/>
              <a:gd name="connsiteX85" fmla="*/ 1398966 w 5599176"/>
              <a:gd name="connsiteY85" fmla="*/ 1296578 h 5837866"/>
              <a:gd name="connsiteX86" fmla="*/ 2833339 w 5599176"/>
              <a:gd name="connsiteY86" fmla="*/ 0 h 5837866"/>
              <a:gd name="connsiteX87" fmla="*/ 3790866 w 5599176"/>
              <a:gd name="connsiteY87" fmla="*/ 0 h 5837866"/>
              <a:gd name="connsiteX88" fmla="*/ 3927655 w 5599176"/>
              <a:gd name="connsiteY88" fmla="*/ 78257 h 5837866"/>
              <a:gd name="connsiteX89" fmla="*/ 4406417 w 5599176"/>
              <a:gd name="connsiteY89" fmla="*/ 921691 h 5837866"/>
              <a:gd name="connsiteX90" fmla="*/ 4406417 w 5599176"/>
              <a:gd name="connsiteY90" fmla="*/ 1084002 h 5837866"/>
              <a:gd name="connsiteX91" fmla="*/ 3927655 w 5599176"/>
              <a:gd name="connsiteY91" fmla="*/ 1927435 h 5837866"/>
              <a:gd name="connsiteX92" fmla="*/ 3790866 w 5599176"/>
              <a:gd name="connsiteY92" fmla="*/ 2005692 h 5837866"/>
              <a:gd name="connsiteX93" fmla="*/ 2833339 w 5599176"/>
              <a:gd name="connsiteY93" fmla="*/ 2005692 h 5837866"/>
              <a:gd name="connsiteX94" fmla="*/ 2696552 w 5599176"/>
              <a:gd name="connsiteY94" fmla="*/ 1927435 h 5837866"/>
              <a:gd name="connsiteX95" fmla="*/ 2217788 w 5599176"/>
              <a:gd name="connsiteY95" fmla="*/ 1084002 h 5837866"/>
              <a:gd name="connsiteX96" fmla="*/ 2217788 w 5599176"/>
              <a:gd name="connsiteY96" fmla="*/ 921691 h 5837866"/>
              <a:gd name="connsiteX97" fmla="*/ 2696552 w 5599176"/>
              <a:gd name="connsiteY97" fmla="*/ 78257 h 5837866"/>
              <a:gd name="connsiteX98" fmla="*/ 2833339 w 5599176"/>
              <a:gd name="connsiteY98" fmla="*/ 0 h 583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599176" h="5837866">
                <a:moveTo>
                  <a:pt x="4515496" y="4528466"/>
                </a:moveTo>
                <a:cubicBezTo>
                  <a:pt x="4515496" y="4528466"/>
                  <a:pt x="4515496" y="4528466"/>
                  <a:pt x="5109352" y="4528466"/>
                </a:cubicBezTo>
                <a:cubicBezTo>
                  <a:pt x="5118972" y="4528466"/>
                  <a:pt x="5128352" y="4529744"/>
                  <a:pt x="5137310" y="4532179"/>
                </a:cubicBezTo>
                <a:lnTo>
                  <a:pt x="5156538" y="4540242"/>
                </a:lnTo>
                <a:lnTo>
                  <a:pt x="5144787" y="4560566"/>
                </a:lnTo>
                <a:cubicBezTo>
                  <a:pt x="5038535" y="4744330"/>
                  <a:pt x="4902533" y="4979549"/>
                  <a:pt x="4728451" y="5280629"/>
                </a:cubicBezTo>
                <a:cubicBezTo>
                  <a:pt x="4676776" y="5369869"/>
                  <a:pt x="4583758" y="5424788"/>
                  <a:pt x="4480407" y="5424788"/>
                </a:cubicBezTo>
                <a:cubicBezTo>
                  <a:pt x="4480407" y="5424788"/>
                  <a:pt x="4480407" y="5424788"/>
                  <a:pt x="4281024" y="5424788"/>
                </a:cubicBezTo>
                <a:lnTo>
                  <a:pt x="4257765" y="5424788"/>
                </a:lnTo>
                <a:lnTo>
                  <a:pt x="4235569" y="5386568"/>
                </a:lnTo>
                <a:cubicBezTo>
                  <a:pt x="4204665" y="5333348"/>
                  <a:pt x="4168705" y="5271421"/>
                  <a:pt x="4126859" y="5199359"/>
                </a:cubicBezTo>
                <a:cubicBezTo>
                  <a:pt x="4107621" y="5167412"/>
                  <a:pt x="4107621" y="5126520"/>
                  <a:pt x="4126859" y="5094573"/>
                </a:cubicBezTo>
                <a:cubicBezTo>
                  <a:pt x="4126859" y="5094573"/>
                  <a:pt x="4126859" y="5094573"/>
                  <a:pt x="4424429" y="4582137"/>
                </a:cubicBezTo>
                <a:cubicBezTo>
                  <a:pt x="4442387" y="4548913"/>
                  <a:pt x="4478299" y="4528466"/>
                  <a:pt x="4515496" y="4528466"/>
                </a:cubicBezTo>
                <a:close/>
                <a:moveTo>
                  <a:pt x="627252" y="3856590"/>
                </a:moveTo>
                <a:cubicBezTo>
                  <a:pt x="1573411" y="3856590"/>
                  <a:pt x="1573411" y="3856590"/>
                  <a:pt x="1573411" y="3856590"/>
                </a:cubicBezTo>
                <a:cubicBezTo>
                  <a:pt x="1621281" y="3856590"/>
                  <a:pt x="1683233" y="3889983"/>
                  <a:pt x="1708576" y="3931724"/>
                </a:cubicBezTo>
                <a:cubicBezTo>
                  <a:pt x="2181655" y="4741500"/>
                  <a:pt x="2181655" y="4741500"/>
                  <a:pt x="2181655" y="4741500"/>
                </a:cubicBezTo>
                <a:cubicBezTo>
                  <a:pt x="2204183" y="4786024"/>
                  <a:pt x="2204183" y="4852809"/>
                  <a:pt x="2181655" y="4897334"/>
                </a:cubicBezTo>
                <a:cubicBezTo>
                  <a:pt x="1708576" y="5707109"/>
                  <a:pt x="1708576" y="5707109"/>
                  <a:pt x="1708576" y="5707109"/>
                </a:cubicBezTo>
                <a:cubicBezTo>
                  <a:pt x="1683233" y="5748851"/>
                  <a:pt x="1621281" y="5782243"/>
                  <a:pt x="1573411" y="5782243"/>
                </a:cubicBezTo>
                <a:lnTo>
                  <a:pt x="627252" y="5782243"/>
                </a:lnTo>
                <a:cubicBezTo>
                  <a:pt x="576565" y="5782243"/>
                  <a:pt x="514614" y="5748851"/>
                  <a:pt x="492087" y="5707109"/>
                </a:cubicBezTo>
                <a:cubicBezTo>
                  <a:pt x="19008" y="4897334"/>
                  <a:pt x="19008" y="4897334"/>
                  <a:pt x="19008" y="4897334"/>
                </a:cubicBezTo>
                <a:cubicBezTo>
                  <a:pt x="-6336" y="4852809"/>
                  <a:pt x="-6336" y="4786024"/>
                  <a:pt x="19008" y="4741500"/>
                </a:cubicBezTo>
                <a:cubicBezTo>
                  <a:pt x="492087" y="3931724"/>
                  <a:pt x="492087" y="3931724"/>
                  <a:pt x="492087" y="3931724"/>
                </a:cubicBezTo>
                <a:cubicBezTo>
                  <a:pt x="514614" y="3889983"/>
                  <a:pt x="576565" y="3856590"/>
                  <a:pt x="627252" y="3856590"/>
                </a:cubicBezTo>
                <a:close/>
                <a:moveTo>
                  <a:pt x="2885347" y="2102288"/>
                </a:moveTo>
                <a:cubicBezTo>
                  <a:pt x="2885347" y="2102288"/>
                  <a:pt x="2885347" y="2102288"/>
                  <a:pt x="4480407" y="2102288"/>
                </a:cubicBezTo>
                <a:cubicBezTo>
                  <a:pt x="4583758" y="2102288"/>
                  <a:pt x="4676776" y="2157205"/>
                  <a:pt x="4728451" y="2246446"/>
                </a:cubicBezTo>
                <a:cubicBezTo>
                  <a:pt x="4728451" y="2246446"/>
                  <a:pt x="4728451" y="2246446"/>
                  <a:pt x="5524258" y="3622812"/>
                </a:cubicBezTo>
                <a:cubicBezTo>
                  <a:pt x="5575934" y="3708621"/>
                  <a:pt x="5575934" y="3818455"/>
                  <a:pt x="5524258" y="3904264"/>
                </a:cubicBezTo>
                <a:cubicBezTo>
                  <a:pt x="5524258" y="3904264"/>
                  <a:pt x="5524258" y="3904264"/>
                  <a:pt x="5228769" y="4415318"/>
                </a:cubicBezTo>
                <a:lnTo>
                  <a:pt x="5203866" y="4458387"/>
                </a:lnTo>
                <a:lnTo>
                  <a:pt x="5204742" y="4458755"/>
                </a:lnTo>
                <a:cubicBezTo>
                  <a:pt x="5222647" y="4469206"/>
                  <a:pt x="5237838" y="4484340"/>
                  <a:pt x="5248690" y="4503079"/>
                </a:cubicBezTo>
                <a:cubicBezTo>
                  <a:pt x="5248690" y="4503079"/>
                  <a:pt x="5248690" y="4503079"/>
                  <a:pt x="5582899" y="5081103"/>
                </a:cubicBezTo>
                <a:cubicBezTo>
                  <a:pt x="5604602" y="5117139"/>
                  <a:pt x="5604602" y="5163265"/>
                  <a:pt x="5582899" y="5199302"/>
                </a:cubicBezTo>
                <a:cubicBezTo>
                  <a:pt x="5582899" y="5199302"/>
                  <a:pt x="5582899" y="5199302"/>
                  <a:pt x="5248690" y="5777325"/>
                </a:cubicBezTo>
                <a:cubicBezTo>
                  <a:pt x="5226987" y="5814802"/>
                  <a:pt x="5187924" y="5837866"/>
                  <a:pt x="5144519" y="5837866"/>
                </a:cubicBezTo>
                <a:cubicBezTo>
                  <a:pt x="5144519" y="5837866"/>
                  <a:pt x="5144519" y="5837866"/>
                  <a:pt x="4474653" y="5837866"/>
                </a:cubicBezTo>
                <a:cubicBezTo>
                  <a:pt x="4432695" y="5837866"/>
                  <a:pt x="4392186" y="5814802"/>
                  <a:pt x="4371930" y="5777325"/>
                </a:cubicBezTo>
                <a:cubicBezTo>
                  <a:pt x="4371930" y="5777325"/>
                  <a:pt x="4371930" y="5777325"/>
                  <a:pt x="4191892" y="5467287"/>
                </a:cubicBezTo>
                <a:lnTo>
                  <a:pt x="4171554" y="5432262"/>
                </a:lnTo>
                <a:lnTo>
                  <a:pt x="4187556" y="5432262"/>
                </a:lnTo>
                <a:lnTo>
                  <a:pt x="4263195" y="5432262"/>
                </a:lnTo>
                <a:lnTo>
                  <a:pt x="4296053" y="5488847"/>
                </a:lnTo>
                <a:cubicBezTo>
                  <a:pt x="4421590" y="5705031"/>
                  <a:pt x="4421590" y="5705031"/>
                  <a:pt x="4421590" y="5705031"/>
                </a:cubicBezTo>
                <a:cubicBezTo>
                  <a:pt x="4439548" y="5738256"/>
                  <a:pt x="4475462" y="5758703"/>
                  <a:pt x="4512658" y="5758703"/>
                </a:cubicBezTo>
                <a:cubicBezTo>
                  <a:pt x="5106515" y="5758703"/>
                  <a:pt x="5106515" y="5758703"/>
                  <a:pt x="5106515" y="5758703"/>
                </a:cubicBezTo>
                <a:cubicBezTo>
                  <a:pt x="5144993" y="5758703"/>
                  <a:pt x="5179624" y="5738256"/>
                  <a:pt x="5198863" y="5705031"/>
                </a:cubicBezTo>
                <a:cubicBezTo>
                  <a:pt x="5495151" y="5192597"/>
                  <a:pt x="5495151" y="5192597"/>
                  <a:pt x="5495151" y="5192597"/>
                </a:cubicBezTo>
                <a:cubicBezTo>
                  <a:pt x="5514390" y="5160648"/>
                  <a:pt x="5514390" y="5119756"/>
                  <a:pt x="5495151" y="5087808"/>
                </a:cubicBezTo>
                <a:cubicBezTo>
                  <a:pt x="5198863" y="4575374"/>
                  <a:pt x="5198863" y="4575374"/>
                  <a:pt x="5198863" y="4575374"/>
                </a:cubicBezTo>
                <a:cubicBezTo>
                  <a:pt x="5189244" y="4558761"/>
                  <a:pt x="5175776" y="4545343"/>
                  <a:pt x="5159904" y="4536079"/>
                </a:cubicBezTo>
                <a:lnTo>
                  <a:pt x="5155395" y="4534190"/>
                </a:lnTo>
                <a:lnTo>
                  <a:pt x="5179563" y="4492393"/>
                </a:lnTo>
                <a:lnTo>
                  <a:pt x="5197535" y="4461308"/>
                </a:lnTo>
                <a:lnTo>
                  <a:pt x="5178894" y="4453491"/>
                </a:lnTo>
                <a:cubicBezTo>
                  <a:pt x="5168788" y="4450743"/>
                  <a:pt x="5158209" y="4449302"/>
                  <a:pt x="5147358" y="4449302"/>
                </a:cubicBezTo>
                <a:cubicBezTo>
                  <a:pt x="4477491" y="4449302"/>
                  <a:pt x="4477491" y="4449302"/>
                  <a:pt x="4477491" y="4449302"/>
                </a:cubicBezTo>
                <a:cubicBezTo>
                  <a:pt x="4435534" y="4449302"/>
                  <a:pt x="4395024" y="4472365"/>
                  <a:pt x="4374769" y="4509842"/>
                </a:cubicBezTo>
                <a:cubicBezTo>
                  <a:pt x="4039112" y="5087866"/>
                  <a:pt x="4039112" y="5087866"/>
                  <a:pt x="4039112" y="5087866"/>
                </a:cubicBezTo>
                <a:cubicBezTo>
                  <a:pt x="4017409" y="5123902"/>
                  <a:pt x="4017409" y="5170028"/>
                  <a:pt x="4039112" y="5206066"/>
                </a:cubicBezTo>
                <a:cubicBezTo>
                  <a:pt x="4081068" y="5278318"/>
                  <a:pt x="4117780" y="5341539"/>
                  <a:pt x="4149904" y="5396858"/>
                </a:cubicBezTo>
                <a:lnTo>
                  <a:pt x="4166123" y="5424788"/>
                </a:lnTo>
                <a:lnTo>
                  <a:pt x="4090989" y="5424788"/>
                </a:lnTo>
                <a:cubicBezTo>
                  <a:pt x="3857338" y="5424788"/>
                  <a:pt x="3483496" y="5424788"/>
                  <a:pt x="2885347" y="5424788"/>
                </a:cubicBezTo>
                <a:cubicBezTo>
                  <a:pt x="2785442" y="5424788"/>
                  <a:pt x="2688979" y="5369869"/>
                  <a:pt x="2640748" y="5280629"/>
                </a:cubicBezTo>
                <a:cubicBezTo>
                  <a:pt x="2640748" y="5280629"/>
                  <a:pt x="2640748" y="5280629"/>
                  <a:pt x="1841498" y="3904264"/>
                </a:cubicBezTo>
                <a:cubicBezTo>
                  <a:pt x="1789821" y="3818455"/>
                  <a:pt x="1789821" y="3708621"/>
                  <a:pt x="1841498" y="3622812"/>
                </a:cubicBezTo>
                <a:cubicBezTo>
                  <a:pt x="1841498" y="3622812"/>
                  <a:pt x="1841498" y="3622812"/>
                  <a:pt x="2640748" y="2246446"/>
                </a:cubicBezTo>
                <a:cubicBezTo>
                  <a:pt x="2688979" y="2157205"/>
                  <a:pt x="2785442" y="2102288"/>
                  <a:pt x="2885347" y="2102288"/>
                </a:cubicBezTo>
                <a:close/>
                <a:moveTo>
                  <a:pt x="1398966" y="1296578"/>
                </a:moveTo>
                <a:cubicBezTo>
                  <a:pt x="2124510" y="1296578"/>
                  <a:pt x="2124510" y="1296578"/>
                  <a:pt x="2124510" y="1296578"/>
                </a:cubicBezTo>
                <a:cubicBezTo>
                  <a:pt x="2161218" y="1296578"/>
                  <a:pt x="2208725" y="1322933"/>
                  <a:pt x="2228158" y="1355876"/>
                </a:cubicBezTo>
                <a:cubicBezTo>
                  <a:pt x="2590929" y="1994969"/>
                  <a:pt x="2590929" y="1994969"/>
                  <a:pt x="2590929" y="1994969"/>
                </a:cubicBezTo>
                <a:cubicBezTo>
                  <a:pt x="2608205" y="2030108"/>
                  <a:pt x="2608205" y="2082816"/>
                  <a:pt x="2590929" y="2117956"/>
                </a:cubicBezTo>
                <a:cubicBezTo>
                  <a:pt x="2228158" y="2757048"/>
                  <a:pt x="2228158" y="2757048"/>
                  <a:pt x="2228158" y="2757048"/>
                </a:cubicBezTo>
                <a:cubicBezTo>
                  <a:pt x="2208725" y="2789992"/>
                  <a:pt x="2161218" y="2816345"/>
                  <a:pt x="2124510" y="2816345"/>
                </a:cubicBezTo>
                <a:lnTo>
                  <a:pt x="1398966" y="2816345"/>
                </a:lnTo>
                <a:cubicBezTo>
                  <a:pt x="1360099" y="2816345"/>
                  <a:pt x="1312593" y="2789992"/>
                  <a:pt x="1295319" y="2757048"/>
                </a:cubicBezTo>
                <a:cubicBezTo>
                  <a:pt x="932547" y="2117956"/>
                  <a:pt x="932547" y="2117956"/>
                  <a:pt x="932547" y="2117956"/>
                </a:cubicBezTo>
                <a:cubicBezTo>
                  <a:pt x="913112" y="2082816"/>
                  <a:pt x="913112" y="2030108"/>
                  <a:pt x="932547" y="1994969"/>
                </a:cubicBezTo>
                <a:cubicBezTo>
                  <a:pt x="1295319" y="1355876"/>
                  <a:pt x="1295319" y="1355876"/>
                  <a:pt x="1295319" y="1355876"/>
                </a:cubicBezTo>
                <a:cubicBezTo>
                  <a:pt x="1312593" y="1322933"/>
                  <a:pt x="1360099" y="1296578"/>
                  <a:pt x="1398966" y="1296578"/>
                </a:cubicBezTo>
                <a:close/>
                <a:moveTo>
                  <a:pt x="2833339" y="0"/>
                </a:moveTo>
                <a:cubicBezTo>
                  <a:pt x="3790866" y="0"/>
                  <a:pt x="3790866" y="0"/>
                  <a:pt x="3790866" y="0"/>
                </a:cubicBezTo>
                <a:cubicBezTo>
                  <a:pt x="3839312" y="0"/>
                  <a:pt x="3902008" y="34781"/>
                  <a:pt x="3927655" y="78257"/>
                </a:cubicBezTo>
                <a:cubicBezTo>
                  <a:pt x="4406417" y="921691"/>
                  <a:pt x="4406417" y="921691"/>
                  <a:pt x="4406417" y="921691"/>
                </a:cubicBezTo>
                <a:cubicBezTo>
                  <a:pt x="4429216" y="968065"/>
                  <a:pt x="4429216" y="1037627"/>
                  <a:pt x="4406417" y="1084002"/>
                </a:cubicBezTo>
                <a:cubicBezTo>
                  <a:pt x="3927655" y="1927435"/>
                  <a:pt x="3927655" y="1927435"/>
                  <a:pt x="3927655" y="1927435"/>
                </a:cubicBezTo>
                <a:cubicBezTo>
                  <a:pt x="3902008" y="1970913"/>
                  <a:pt x="3839312" y="2005692"/>
                  <a:pt x="3790866" y="2005692"/>
                </a:cubicBezTo>
                <a:lnTo>
                  <a:pt x="2833339" y="2005692"/>
                </a:lnTo>
                <a:cubicBezTo>
                  <a:pt x="2782044" y="2005692"/>
                  <a:pt x="2719350" y="1970913"/>
                  <a:pt x="2696552" y="1927435"/>
                </a:cubicBezTo>
                <a:cubicBezTo>
                  <a:pt x="2217788" y="1084002"/>
                  <a:pt x="2217788" y="1084002"/>
                  <a:pt x="2217788" y="1084002"/>
                </a:cubicBezTo>
                <a:cubicBezTo>
                  <a:pt x="2192139" y="1037627"/>
                  <a:pt x="2192139" y="968065"/>
                  <a:pt x="2217788" y="921691"/>
                </a:cubicBezTo>
                <a:cubicBezTo>
                  <a:pt x="2696552" y="78257"/>
                  <a:pt x="2696552" y="78257"/>
                  <a:pt x="2696552" y="78257"/>
                </a:cubicBezTo>
                <a:cubicBezTo>
                  <a:pt x="2719350" y="34781"/>
                  <a:pt x="2782044" y="0"/>
                  <a:pt x="2833339"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6147" y="1991843"/>
            <a:ext cx="1153570" cy="1153570"/>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40605" y="650983"/>
            <a:ext cx="1605228" cy="1605228"/>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0231" y="4738357"/>
            <a:ext cx="1396031" cy="1396031"/>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52834" y="3118283"/>
            <a:ext cx="2425311" cy="2425311"/>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2A1CA9-296C-431E-ABD5-1EB25C22E9DA}"/>
              </a:ext>
            </a:extLst>
          </p:cNvPr>
          <p:cNvSpPr>
            <a:spLocks noGrp="1"/>
          </p:cNvSpPr>
          <p:nvPr>
            <p:ph type="title"/>
          </p:nvPr>
        </p:nvSpPr>
        <p:spPr>
          <a:xfrm>
            <a:off x="643467" y="321734"/>
            <a:ext cx="10905066" cy="1135737"/>
          </a:xfrm>
        </p:spPr>
        <p:txBody>
          <a:bodyPr>
            <a:normAutofit/>
          </a:bodyPr>
          <a:lstStyle/>
          <a:p>
            <a:r>
              <a:rPr lang="en-US" sz="3600"/>
              <a:t>Person-Administered Survey</a:t>
            </a:r>
            <a:endParaRPr lang="en-US" sz="3600" dirty="0"/>
          </a:p>
        </p:txBody>
      </p:sp>
      <p:sp>
        <p:nvSpPr>
          <p:cNvPr id="24"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34E660E4-6910-4881-A53F-3632AF63FBA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90398E1-8E9C-4CD6-B7E8-A4531CCA052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graphicFrame>
        <p:nvGraphicFramePr>
          <p:cNvPr id="28" name="Content Placeholder 2">
            <a:extLst>
              <a:ext uri="{FF2B5EF4-FFF2-40B4-BE49-F238E27FC236}">
                <a16:creationId xmlns:a16="http://schemas.microsoft.com/office/drawing/2014/main" id="{7A580595-F956-45A6-B241-6725A5B16C70}"/>
              </a:ext>
            </a:extLst>
          </p:cNvPr>
          <p:cNvGraphicFramePr>
            <a:graphicFrameLocks noGrp="1"/>
          </p:cNvGraphicFramePr>
          <p:nvPr>
            <p:ph idx="1"/>
            <p:extLst>
              <p:ext uri="{D42A27DB-BD31-4B8C-83A1-F6EECF244321}">
                <p14:modId xmlns:p14="http://schemas.microsoft.com/office/powerpoint/2010/main" val="7113277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792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B90274-8E7C-4B26-ABF8-33A38F05716F}"/>
              </a:ext>
            </a:extLst>
          </p:cNvPr>
          <p:cNvSpPr>
            <a:spLocks noGrp="1"/>
          </p:cNvSpPr>
          <p:nvPr>
            <p:ph type="title"/>
          </p:nvPr>
        </p:nvSpPr>
        <p:spPr>
          <a:xfrm>
            <a:off x="643467" y="321734"/>
            <a:ext cx="10905066" cy="1135737"/>
          </a:xfrm>
        </p:spPr>
        <p:txBody>
          <a:bodyPr>
            <a:normAutofit/>
          </a:bodyPr>
          <a:lstStyle/>
          <a:p>
            <a:r>
              <a:rPr lang="en-US" sz="3600"/>
              <a:t>Self-Administered Survey</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B90BFA3-755B-489B-979D-B06F55002DA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9DBCA72-15B9-4471-9794-FDBC9468E74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graphicFrame>
        <p:nvGraphicFramePr>
          <p:cNvPr id="7" name="Content Placeholder 2">
            <a:extLst>
              <a:ext uri="{FF2B5EF4-FFF2-40B4-BE49-F238E27FC236}">
                <a16:creationId xmlns:a16="http://schemas.microsoft.com/office/drawing/2014/main" id="{FF397253-8122-4326-8CB9-7EC0760D2504}"/>
              </a:ext>
            </a:extLst>
          </p:cNvPr>
          <p:cNvGraphicFramePr>
            <a:graphicFrameLocks noGrp="1"/>
          </p:cNvGraphicFramePr>
          <p:nvPr>
            <p:ph idx="1"/>
            <p:extLst>
              <p:ext uri="{D42A27DB-BD31-4B8C-83A1-F6EECF244321}">
                <p14:modId xmlns:p14="http://schemas.microsoft.com/office/powerpoint/2010/main" val="1835136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850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5FB48C0-BEBF-4F7E-950B-06EAF06B0444}"/>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Choice of Survey Method</a:t>
            </a:r>
          </a:p>
        </p:txBody>
      </p:sp>
      <p:sp>
        <p:nvSpPr>
          <p:cNvPr id="19" name="Content Placeholder 2">
            <a:extLst>
              <a:ext uri="{FF2B5EF4-FFF2-40B4-BE49-F238E27FC236}">
                <a16:creationId xmlns:a16="http://schemas.microsoft.com/office/drawing/2014/main" id="{840CBEE6-B180-42AC-873F-8D83E91702F5}"/>
              </a:ext>
            </a:extLst>
          </p:cNvPr>
          <p:cNvSpPr>
            <a:spLocks noGrp="1"/>
          </p:cNvSpPr>
          <p:nvPr>
            <p:ph idx="1"/>
          </p:nvPr>
        </p:nvSpPr>
        <p:spPr>
          <a:xfrm>
            <a:off x="838200" y="2586789"/>
            <a:ext cx="10515600" cy="3590174"/>
          </a:xfrm>
        </p:spPr>
        <p:txBody>
          <a:bodyPr>
            <a:normAutofit/>
          </a:bodyPr>
          <a:lstStyle/>
          <a:p>
            <a:r>
              <a:rPr lang="en-US" sz="2200"/>
              <a:t>Time horizon</a:t>
            </a:r>
          </a:p>
          <a:p>
            <a:r>
              <a:rPr lang="en-US" sz="2200"/>
              <a:t>Cost and budget</a:t>
            </a:r>
          </a:p>
          <a:p>
            <a:r>
              <a:rPr lang="en-US" sz="2200"/>
              <a:t>Infrastructure</a:t>
            </a:r>
          </a:p>
          <a:p>
            <a:r>
              <a:rPr lang="en-US" sz="2200"/>
              <a:t>Type of respondent</a:t>
            </a:r>
          </a:p>
          <a:p>
            <a:r>
              <a:rPr lang="en-US" sz="2200"/>
              <a:t>Perceived anonymity</a:t>
            </a:r>
          </a:p>
          <a:p>
            <a:pPr marL="0" indent="0">
              <a:buNone/>
            </a:pPr>
            <a:endParaRPr lang="en-US" sz="2200"/>
          </a:p>
        </p:txBody>
      </p:sp>
      <p:sp>
        <p:nvSpPr>
          <p:cNvPr id="4" name="Footer Placeholder 3">
            <a:extLst>
              <a:ext uri="{FF2B5EF4-FFF2-40B4-BE49-F238E27FC236}">
                <a16:creationId xmlns:a16="http://schemas.microsoft.com/office/drawing/2014/main" id="{BC0B3B54-0E91-49AE-906F-CAB63222BA5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B87AE40-E0C3-40A7-81B0-E46BA3EF6F21}"/>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54358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1">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A3285E6-08AB-4259-AE1C-82A4D1BD9195}"/>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Recap</a:t>
            </a:r>
          </a:p>
        </p:txBody>
      </p:sp>
      <p:sp>
        <p:nvSpPr>
          <p:cNvPr id="26" name="Content Placeholder 2">
            <a:extLst>
              <a:ext uri="{FF2B5EF4-FFF2-40B4-BE49-F238E27FC236}">
                <a16:creationId xmlns:a16="http://schemas.microsoft.com/office/drawing/2014/main" id="{570447BE-7773-4F86-8007-B27F7993343C}"/>
              </a:ext>
            </a:extLst>
          </p:cNvPr>
          <p:cNvSpPr>
            <a:spLocks noGrp="1"/>
          </p:cNvSpPr>
          <p:nvPr>
            <p:ph idx="1"/>
          </p:nvPr>
        </p:nvSpPr>
        <p:spPr>
          <a:xfrm>
            <a:off x="838200" y="2586789"/>
            <a:ext cx="10515600" cy="3590174"/>
          </a:xfrm>
        </p:spPr>
        <p:txBody>
          <a:bodyPr>
            <a:normAutofit/>
          </a:bodyPr>
          <a:lstStyle/>
          <a:p>
            <a:r>
              <a:rPr lang="en-US" sz="2200"/>
              <a:t>Advantages and Disadvantages of surveys?</a:t>
            </a:r>
          </a:p>
          <a:p>
            <a:r>
              <a:rPr lang="en-US" sz="2200"/>
              <a:t>Different ways to collect survey data? Associated advantage and disadvantages?</a:t>
            </a:r>
          </a:p>
          <a:p>
            <a:pPr marL="0" indent="0">
              <a:buNone/>
            </a:pPr>
            <a:endParaRPr lang="en-US" sz="2200"/>
          </a:p>
        </p:txBody>
      </p:sp>
      <p:sp>
        <p:nvSpPr>
          <p:cNvPr id="4" name="Footer Placeholder 3">
            <a:extLst>
              <a:ext uri="{FF2B5EF4-FFF2-40B4-BE49-F238E27FC236}">
                <a16:creationId xmlns:a16="http://schemas.microsoft.com/office/drawing/2014/main" id="{3B446ED5-93EE-44C1-A38E-6CABB024246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2047DC3-5B77-4732-B248-B7AC7EBFA43D}"/>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273111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853B41-8F2B-4091-BB38-A60B7F5A6D50}"/>
              </a:ext>
            </a:extLst>
          </p:cNvPr>
          <p:cNvSpPr>
            <a:spLocks noGrp="1"/>
          </p:cNvSpPr>
          <p:nvPr>
            <p:ph type="title"/>
          </p:nvPr>
        </p:nvSpPr>
        <p:spPr>
          <a:xfrm>
            <a:off x="635000" y="640823"/>
            <a:ext cx="3418659" cy="5583148"/>
          </a:xfrm>
        </p:spPr>
        <p:txBody>
          <a:bodyPr anchor="ctr">
            <a:normAutofit/>
          </a:bodyPr>
          <a:lstStyle/>
          <a:p>
            <a:r>
              <a:rPr lang="en-US" sz="5400"/>
              <a:t>Overview of a Survey Design</a:t>
            </a:r>
          </a:p>
        </p:txBody>
      </p:sp>
      <p:sp>
        <p:nvSpPr>
          <p:cNvPr id="1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AFD871C-5D3D-4393-B34E-F27C3F6528B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1F578A3-487C-4459-B708-FFF09D05D1C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graphicFrame>
        <p:nvGraphicFramePr>
          <p:cNvPr id="42" name="Content Placeholder 2">
            <a:extLst>
              <a:ext uri="{FF2B5EF4-FFF2-40B4-BE49-F238E27FC236}">
                <a16:creationId xmlns:a16="http://schemas.microsoft.com/office/drawing/2014/main" id="{4D59D991-DDCE-43F6-AF90-C31F6F23AA10}"/>
              </a:ext>
            </a:extLst>
          </p:cNvPr>
          <p:cNvGraphicFramePr>
            <a:graphicFrameLocks noGrp="1"/>
          </p:cNvGraphicFramePr>
          <p:nvPr>
            <p:ph idx="1"/>
            <p:extLst>
              <p:ext uri="{D42A27DB-BD31-4B8C-83A1-F6EECF244321}">
                <p14:modId xmlns:p14="http://schemas.microsoft.com/office/powerpoint/2010/main" val="133061486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8540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7A4BA7-C124-445A-94FC-4441E0572E54}"/>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Introduction</a:t>
            </a:r>
          </a:p>
        </p:txBody>
      </p:sp>
      <p:sp>
        <p:nvSpPr>
          <p:cNvPr id="27"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oogle Shape;193;p16" descr="Graphical user interface, text, application, email&#10;&#10;Description automatically generated">
            <a:extLst>
              <a:ext uri="{FF2B5EF4-FFF2-40B4-BE49-F238E27FC236}">
                <a16:creationId xmlns:a16="http://schemas.microsoft.com/office/drawing/2014/main" id="{B4A6CB92-E21C-456D-A159-06F09258FDAE}"/>
              </a:ext>
            </a:extLst>
          </p:cNvPr>
          <p:cNvPicPr preferRelativeResize="0"/>
          <p:nvPr/>
        </p:nvPicPr>
        <p:blipFill rotWithShape="1">
          <a:blip r:embed="rId2"/>
          <a:stretch/>
        </p:blipFill>
        <p:spPr>
          <a:xfrm>
            <a:off x="2932657" y="3067050"/>
            <a:ext cx="6323637" cy="3019537"/>
          </a:xfrm>
          <a:prstGeom prst="rect">
            <a:avLst/>
          </a:prstGeom>
          <a:noFill/>
        </p:spPr>
      </p:pic>
      <p:sp>
        <p:nvSpPr>
          <p:cNvPr id="4" name="Footer Placeholder 3">
            <a:extLst>
              <a:ext uri="{FF2B5EF4-FFF2-40B4-BE49-F238E27FC236}">
                <a16:creationId xmlns:a16="http://schemas.microsoft.com/office/drawing/2014/main" id="{27BA839E-B700-430B-97DD-7DB2F08B537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FC4D9082-D685-44F4-AEAE-CB079FBF450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15</a:t>
            </a:fld>
            <a:endParaRPr lang="en-US"/>
          </a:p>
        </p:txBody>
      </p:sp>
    </p:spTree>
    <p:extLst>
      <p:ext uri="{BB962C8B-B14F-4D97-AF65-F5344CB8AC3E}">
        <p14:creationId xmlns:p14="http://schemas.microsoft.com/office/powerpoint/2010/main" val="3781871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32367F-0B5F-493C-B4DF-6ABD1AB9155A}"/>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Format and Layout</a:t>
            </a:r>
          </a:p>
        </p:txBody>
      </p:sp>
      <p:sp>
        <p:nvSpPr>
          <p:cNvPr id="15"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oogle Shape;200;p17">
            <a:extLst>
              <a:ext uri="{FF2B5EF4-FFF2-40B4-BE49-F238E27FC236}">
                <a16:creationId xmlns:a16="http://schemas.microsoft.com/office/drawing/2014/main" id="{DF4E1BED-A01A-411E-BB12-28A88FC83D9A}"/>
              </a:ext>
            </a:extLst>
          </p:cNvPr>
          <p:cNvPicPr preferRelativeResize="0"/>
          <p:nvPr/>
        </p:nvPicPr>
        <p:blipFill rotWithShape="1">
          <a:blip r:embed="rId2"/>
          <a:stretch/>
        </p:blipFill>
        <p:spPr>
          <a:xfrm>
            <a:off x="2965423" y="3067050"/>
            <a:ext cx="6258106" cy="3019537"/>
          </a:xfrm>
          <a:prstGeom prst="rect">
            <a:avLst/>
          </a:prstGeom>
          <a:noFill/>
        </p:spPr>
      </p:pic>
      <p:sp>
        <p:nvSpPr>
          <p:cNvPr id="4" name="Footer Placeholder 3">
            <a:extLst>
              <a:ext uri="{FF2B5EF4-FFF2-40B4-BE49-F238E27FC236}">
                <a16:creationId xmlns:a16="http://schemas.microsoft.com/office/drawing/2014/main" id="{4A19CE2A-521E-47D9-BA86-84B1E31A480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48ABAA36-00F7-4D3A-86AD-0DF4F545638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376421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E2F3A9-AD7C-4697-9665-08AB01C965A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Flow of the Survey</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oogle Shape;208;p18">
            <a:extLst>
              <a:ext uri="{FF2B5EF4-FFF2-40B4-BE49-F238E27FC236}">
                <a16:creationId xmlns:a16="http://schemas.microsoft.com/office/drawing/2014/main" id="{261B01AA-7CE0-44DD-ADDF-A53E132A5EB7}"/>
              </a:ext>
            </a:extLst>
          </p:cNvPr>
          <p:cNvPicPr preferRelativeResize="0"/>
          <p:nvPr/>
        </p:nvPicPr>
        <p:blipFill rotWithShape="1">
          <a:blip r:embed="rId2"/>
          <a:stretch/>
        </p:blipFill>
        <p:spPr>
          <a:xfrm>
            <a:off x="4654296" y="1088570"/>
            <a:ext cx="7214616" cy="4653427"/>
          </a:xfrm>
          <a:prstGeom prst="rect">
            <a:avLst/>
          </a:prstGeom>
          <a:noFill/>
        </p:spPr>
      </p:pic>
      <p:sp>
        <p:nvSpPr>
          <p:cNvPr id="4" name="Footer Placeholder 3">
            <a:extLst>
              <a:ext uri="{FF2B5EF4-FFF2-40B4-BE49-F238E27FC236}">
                <a16:creationId xmlns:a16="http://schemas.microsoft.com/office/drawing/2014/main" id="{D20BFC13-AECA-4CCA-BE09-D81FCFADB4A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24355158-AFAF-48A9-8E33-E8CDE1EFCAB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2236972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8A475B-D284-4E76-9AFC-E3410037292E}"/>
              </a:ext>
            </a:extLst>
          </p:cNvPr>
          <p:cNvSpPr>
            <a:spLocks noGrp="1"/>
          </p:cNvSpPr>
          <p:nvPr>
            <p:ph idx="1"/>
          </p:nvPr>
        </p:nvSpPr>
        <p:spPr/>
        <p:txBody>
          <a:bodyPr>
            <a:normAutofit fontScale="55000" lnSpcReduction="20000"/>
          </a:bodyPr>
          <a:lstStyle/>
          <a:p>
            <a:pPr marL="457200" lvl="0" indent="-298450" algn="l" rtl="0">
              <a:lnSpc>
                <a:spcPct val="115000"/>
              </a:lnSpc>
              <a:spcBef>
                <a:spcPts val="0"/>
              </a:spcBef>
              <a:spcAft>
                <a:spcPts val="0"/>
              </a:spcAft>
              <a:buClr>
                <a:schemeClr val="dk1"/>
              </a:buClr>
              <a:buSzPts val="1100"/>
              <a:buAutoNum type="arabicPeriod"/>
            </a:pPr>
            <a:r>
              <a:rPr lang="en-US" sz="2800" dirty="0" err="1">
                <a:solidFill>
                  <a:schemeClr val="dk1"/>
                </a:solidFill>
              </a:rPr>
              <a:t>RQ</a:t>
            </a:r>
            <a:r>
              <a:rPr lang="en-US" sz="2800" dirty="0">
                <a:solidFill>
                  <a:schemeClr val="dk1"/>
                </a:solidFill>
              </a:rPr>
              <a:t>: What percent of current customers would like a larger selection at the bookstore?</a:t>
            </a:r>
          </a:p>
          <a:p>
            <a:pPr marL="0" lvl="0" indent="0" algn="l" rtl="0">
              <a:lnSpc>
                <a:spcPct val="115000"/>
              </a:lnSpc>
              <a:spcBef>
                <a:spcPts val="0"/>
              </a:spcBef>
              <a:spcAft>
                <a:spcPts val="0"/>
              </a:spcAft>
              <a:buNone/>
            </a:pPr>
            <a:endParaRPr lang="en-US" sz="2800" dirty="0">
              <a:solidFill>
                <a:schemeClr val="dk1"/>
              </a:solidFill>
            </a:endParaRPr>
          </a:p>
          <a:p>
            <a:pPr marL="0" lvl="0" indent="0" algn="l" rtl="0">
              <a:lnSpc>
                <a:spcPct val="115000"/>
              </a:lnSpc>
              <a:spcBef>
                <a:spcPts val="0"/>
              </a:spcBef>
              <a:spcAft>
                <a:spcPts val="0"/>
              </a:spcAft>
              <a:buNone/>
            </a:pPr>
            <a:r>
              <a:rPr lang="en-US" sz="2800" dirty="0" err="1">
                <a:solidFill>
                  <a:schemeClr val="dk1"/>
                </a:solidFill>
              </a:rPr>
              <a:t>QQ</a:t>
            </a:r>
            <a:r>
              <a:rPr lang="en-US" sz="2800" dirty="0">
                <a:solidFill>
                  <a:schemeClr val="dk1"/>
                </a:solidFill>
              </a:rPr>
              <a:t>: The selection of books at this store is.... </a:t>
            </a:r>
          </a:p>
          <a:p>
            <a:pPr marL="0" lvl="0" indent="0" algn="l" rtl="0">
              <a:lnSpc>
                <a:spcPct val="115000"/>
              </a:lnSpc>
              <a:spcBef>
                <a:spcPts val="0"/>
              </a:spcBef>
              <a:spcAft>
                <a:spcPts val="0"/>
              </a:spcAft>
              <a:buNone/>
            </a:pPr>
            <a:r>
              <a:rPr lang="en-US" sz="2800" dirty="0">
                <a:solidFill>
                  <a:schemeClr val="dk1"/>
                </a:solidFill>
              </a:rPr>
              <a:t>__ too small  __about right  __larger than I need</a:t>
            </a:r>
          </a:p>
          <a:p>
            <a:pPr marL="0" lvl="0" indent="0" algn="l" rtl="0">
              <a:lnSpc>
                <a:spcPct val="115000"/>
              </a:lnSpc>
              <a:spcBef>
                <a:spcPts val="0"/>
              </a:spcBef>
              <a:spcAft>
                <a:spcPts val="0"/>
              </a:spcAft>
              <a:buNone/>
            </a:pPr>
            <a:endParaRPr lang="en-US" sz="2800"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US" sz="2800" dirty="0" err="1">
                <a:solidFill>
                  <a:schemeClr val="dk1"/>
                </a:solidFill>
              </a:rPr>
              <a:t>RQ</a:t>
            </a:r>
            <a:r>
              <a:rPr lang="en-US" sz="2800" dirty="0">
                <a:solidFill>
                  <a:schemeClr val="dk1"/>
                </a:solidFill>
              </a:rPr>
              <a:t>: How likely are customers to use a coffee bar if it was added to the bookstore?</a:t>
            </a:r>
          </a:p>
          <a:p>
            <a:pPr marL="457200" lvl="0" indent="0" algn="l" rtl="0">
              <a:lnSpc>
                <a:spcPct val="115000"/>
              </a:lnSpc>
              <a:spcBef>
                <a:spcPts val="0"/>
              </a:spcBef>
              <a:spcAft>
                <a:spcPts val="0"/>
              </a:spcAft>
              <a:buNone/>
            </a:pPr>
            <a:endParaRPr lang="en-US" sz="2800" dirty="0"/>
          </a:p>
          <a:p>
            <a:pPr marL="0" lvl="0" indent="0" algn="l" rtl="0">
              <a:lnSpc>
                <a:spcPct val="115000"/>
              </a:lnSpc>
              <a:spcBef>
                <a:spcPts val="0"/>
              </a:spcBef>
              <a:spcAft>
                <a:spcPts val="0"/>
              </a:spcAft>
              <a:buNone/>
            </a:pPr>
            <a:r>
              <a:rPr lang="en-US" sz="2800" dirty="0" err="1"/>
              <a:t>QQ</a:t>
            </a:r>
            <a:r>
              <a:rPr lang="en-US" sz="2800" dirty="0"/>
              <a:t>: If an upstairs coffee bar was added to the bookstore, how often would you use it?</a:t>
            </a:r>
          </a:p>
          <a:p>
            <a:pPr marL="0" lvl="0" indent="0" algn="l" rtl="0">
              <a:lnSpc>
                <a:spcPct val="115000"/>
              </a:lnSpc>
              <a:spcBef>
                <a:spcPts val="0"/>
              </a:spcBef>
              <a:spcAft>
                <a:spcPts val="0"/>
              </a:spcAft>
              <a:buNone/>
            </a:pPr>
            <a:endParaRPr lang="en-US" sz="2800" dirty="0"/>
          </a:p>
          <a:p>
            <a:pPr marL="0" lvl="0" indent="0" algn="l" rtl="0">
              <a:lnSpc>
                <a:spcPct val="115000"/>
              </a:lnSpc>
              <a:spcBef>
                <a:spcPts val="0"/>
              </a:spcBef>
              <a:spcAft>
                <a:spcPts val="0"/>
              </a:spcAft>
              <a:buNone/>
            </a:pPr>
            <a:r>
              <a:rPr lang="en-US" sz="2800" dirty="0"/>
              <a:t>__most times I visit the store</a:t>
            </a:r>
          </a:p>
          <a:p>
            <a:pPr marL="0" lvl="0" indent="0" algn="l" rtl="0">
              <a:lnSpc>
                <a:spcPct val="115000"/>
              </a:lnSpc>
              <a:spcBef>
                <a:spcPts val="0"/>
              </a:spcBef>
              <a:spcAft>
                <a:spcPts val="0"/>
              </a:spcAft>
              <a:buNone/>
            </a:pPr>
            <a:r>
              <a:rPr lang="en-US" sz="2800" dirty="0"/>
              <a:t>__sometimes when I visit the store</a:t>
            </a:r>
          </a:p>
          <a:p>
            <a:pPr marL="0" lvl="0" indent="0" algn="l" rtl="0">
              <a:lnSpc>
                <a:spcPct val="115000"/>
              </a:lnSpc>
              <a:spcBef>
                <a:spcPts val="0"/>
              </a:spcBef>
              <a:spcAft>
                <a:spcPts val="0"/>
              </a:spcAft>
              <a:buNone/>
            </a:pPr>
            <a:r>
              <a:rPr lang="en-US" sz="2800" dirty="0"/>
              <a:t>__rarely</a:t>
            </a:r>
          </a:p>
          <a:p>
            <a:pPr marL="0" lvl="0" indent="0" algn="l" rtl="0">
              <a:lnSpc>
                <a:spcPct val="115000"/>
              </a:lnSpc>
              <a:spcBef>
                <a:spcPts val="0"/>
              </a:spcBef>
              <a:spcAft>
                <a:spcPts val="0"/>
              </a:spcAft>
              <a:buNone/>
            </a:pPr>
            <a:r>
              <a:rPr lang="en-US" sz="2800" dirty="0"/>
              <a:t>__never</a:t>
            </a:r>
          </a:p>
          <a:p>
            <a:pPr marL="0" lvl="0" indent="0" algn="l" rtl="0">
              <a:lnSpc>
                <a:spcPct val="115000"/>
              </a:lnSpc>
              <a:spcBef>
                <a:spcPts val="0"/>
              </a:spcBef>
              <a:spcAft>
                <a:spcPts val="0"/>
              </a:spcAft>
              <a:buNone/>
            </a:pPr>
            <a:endParaRPr lang="en-US" sz="2800"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US" sz="2800" dirty="0" err="1">
                <a:solidFill>
                  <a:schemeClr val="dk1"/>
                </a:solidFill>
              </a:rPr>
              <a:t>RQ</a:t>
            </a:r>
            <a:r>
              <a:rPr lang="en-US" sz="2800" dirty="0">
                <a:solidFill>
                  <a:schemeClr val="dk1"/>
                </a:solidFill>
              </a:rPr>
              <a:t>: What improvements would customers like to see at the bookstore?</a:t>
            </a:r>
          </a:p>
          <a:p>
            <a:pPr marL="0" lvl="0" indent="0" algn="l" rtl="0">
              <a:lnSpc>
                <a:spcPct val="115000"/>
              </a:lnSpc>
              <a:spcBef>
                <a:spcPts val="0"/>
              </a:spcBef>
              <a:spcAft>
                <a:spcPts val="0"/>
              </a:spcAft>
              <a:buNone/>
            </a:pPr>
            <a:endParaRPr lang="en-US" sz="2800" dirty="0">
              <a:solidFill>
                <a:schemeClr val="dk1"/>
              </a:solidFill>
            </a:endParaRPr>
          </a:p>
          <a:p>
            <a:pPr marL="0" lvl="0" indent="0" algn="l" rtl="0">
              <a:lnSpc>
                <a:spcPct val="115000"/>
              </a:lnSpc>
              <a:spcBef>
                <a:spcPts val="0"/>
              </a:spcBef>
              <a:spcAft>
                <a:spcPts val="0"/>
              </a:spcAft>
              <a:buNone/>
            </a:pPr>
            <a:r>
              <a:rPr lang="en-US" sz="2800" dirty="0" err="1">
                <a:solidFill>
                  <a:schemeClr val="lt1"/>
                </a:solidFill>
              </a:rPr>
              <a:t>QQ</a:t>
            </a:r>
            <a:r>
              <a:rPr lang="en-US" sz="2800" dirty="0">
                <a:solidFill>
                  <a:schemeClr val="lt1"/>
                </a:solidFill>
              </a:rPr>
              <a:t>: Are there any changes you'd like to see made to the bookstore?</a:t>
            </a:r>
          </a:p>
          <a:p>
            <a:pPr marL="0" lvl="0" indent="0" algn="l" rtl="0">
              <a:lnSpc>
                <a:spcPct val="115000"/>
              </a:lnSpc>
              <a:spcBef>
                <a:spcPts val="0"/>
              </a:spcBef>
              <a:spcAft>
                <a:spcPts val="0"/>
              </a:spcAft>
              <a:buNone/>
            </a:pPr>
            <a:r>
              <a:rPr lang="en-US" sz="2800" dirty="0">
                <a:solidFill>
                  <a:schemeClr val="lt1"/>
                </a:solidFill>
              </a:rPr>
              <a:t>If so, please describe </a:t>
            </a:r>
          </a:p>
          <a:p>
            <a:pPr marL="0" indent="0">
              <a:buNone/>
            </a:pPr>
            <a:endParaRPr lang="en-US" dirty="0"/>
          </a:p>
        </p:txBody>
      </p:sp>
      <p:sp>
        <p:nvSpPr>
          <p:cNvPr id="4" name="Footer Placeholder 3">
            <a:extLst>
              <a:ext uri="{FF2B5EF4-FFF2-40B4-BE49-F238E27FC236}">
                <a16:creationId xmlns:a16="http://schemas.microsoft.com/office/drawing/2014/main" id="{5533C121-4E07-4DEE-BB77-060299AD490C}"/>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203B3BA4-9B9C-43B0-ADE9-172492170E58}"/>
              </a:ext>
            </a:extLst>
          </p:cNvPr>
          <p:cNvSpPr>
            <a:spLocks noGrp="1"/>
          </p:cNvSpPr>
          <p:nvPr>
            <p:ph type="sldNum" sz="quarter" idx="12"/>
          </p:nvPr>
        </p:nvSpPr>
        <p:spPr/>
        <p:txBody>
          <a:bodyPr/>
          <a:lstStyle/>
          <a:p>
            <a:fld id="{A6AF1B4E-90EC-4A51-B6E5-B702C054ECB0}" type="slidenum">
              <a:rPr lang="en-US" smtClean="0"/>
              <a:t>18</a:t>
            </a:fld>
            <a:endParaRPr lang="en-US" dirty="0"/>
          </a:p>
        </p:txBody>
      </p:sp>
      <p:sp>
        <p:nvSpPr>
          <p:cNvPr id="8" name="Title 7">
            <a:extLst>
              <a:ext uri="{FF2B5EF4-FFF2-40B4-BE49-F238E27FC236}">
                <a16:creationId xmlns:a16="http://schemas.microsoft.com/office/drawing/2014/main" id="{1AF9A9F1-92FB-4DA3-AB7A-2E49575B9F03}"/>
              </a:ext>
            </a:extLst>
          </p:cNvPr>
          <p:cNvSpPr>
            <a:spLocks noGrp="1"/>
          </p:cNvSpPr>
          <p:nvPr>
            <p:ph type="title"/>
          </p:nvPr>
        </p:nvSpPr>
        <p:spPr/>
        <p:txBody>
          <a:bodyPr/>
          <a:lstStyle/>
          <a:p>
            <a:r>
              <a:rPr lang="en-US" dirty="0"/>
              <a:t>Translate </a:t>
            </a:r>
            <a:r>
              <a:rPr lang="en-US" dirty="0" err="1"/>
              <a:t>RQ</a:t>
            </a:r>
            <a:r>
              <a:rPr lang="en-US" dirty="0"/>
              <a:t> to </a:t>
            </a:r>
            <a:r>
              <a:rPr lang="en-US" dirty="0" err="1"/>
              <a:t>QQ</a:t>
            </a:r>
            <a:r>
              <a:rPr lang="en-US" dirty="0"/>
              <a:t> – iClicker how would you translate the </a:t>
            </a:r>
            <a:r>
              <a:rPr lang="en-US" dirty="0" err="1"/>
              <a:t>RQ</a:t>
            </a:r>
            <a:r>
              <a:rPr lang="en-US" dirty="0"/>
              <a:t> into </a:t>
            </a:r>
            <a:r>
              <a:rPr lang="en-US" dirty="0" err="1"/>
              <a:t>QQ</a:t>
            </a:r>
            <a:r>
              <a:rPr lang="en-US" dirty="0"/>
              <a:t>?</a:t>
            </a:r>
          </a:p>
        </p:txBody>
      </p:sp>
    </p:spTree>
    <p:extLst>
      <p:ext uri="{BB962C8B-B14F-4D97-AF65-F5344CB8AC3E}">
        <p14:creationId xmlns:p14="http://schemas.microsoft.com/office/powerpoint/2010/main" val="361509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D3766FF-A11F-4D6E-9C93-1126F46E05DB}"/>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To do</a:t>
            </a:r>
          </a:p>
        </p:txBody>
      </p:sp>
      <p:sp>
        <p:nvSpPr>
          <p:cNvPr id="3" name="Content Placeholder 2">
            <a:extLst>
              <a:ext uri="{FF2B5EF4-FFF2-40B4-BE49-F238E27FC236}">
                <a16:creationId xmlns:a16="http://schemas.microsoft.com/office/drawing/2014/main" id="{2DD3E827-795E-4B4C-BBB4-77F295A8D64F}"/>
              </a:ext>
            </a:extLst>
          </p:cNvPr>
          <p:cNvSpPr>
            <a:spLocks noGrp="1"/>
          </p:cNvSpPr>
          <p:nvPr>
            <p:ph idx="1"/>
          </p:nvPr>
        </p:nvSpPr>
        <p:spPr>
          <a:xfrm>
            <a:off x="6095999" y="882315"/>
            <a:ext cx="5254754" cy="5294647"/>
          </a:xfrm>
        </p:spPr>
        <p:txBody>
          <a:bodyPr>
            <a:normAutofit/>
          </a:bodyPr>
          <a:lstStyle/>
          <a:p>
            <a:r>
              <a:rPr lang="en-US" sz="2200"/>
              <a:t>PA3: I will grade the PA3 based on the revised version </a:t>
            </a:r>
          </a:p>
          <a:p>
            <a:r>
              <a:rPr lang="en-US" sz="2200"/>
              <a:t>Qualtrics homework</a:t>
            </a:r>
          </a:p>
          <a:p>
            <a:r>
              <a:rPr lang="en-US" sz="2200"/>
              <a:t>PA4</a:t>
            </a:r>
          </a:p>
        </p:txBody>
      </p:sp>
      <p:sp>
        <p:nvSpPr>
          <p:cNvPr id="4" name="Footer Placeholder 3">
            <a:extLst>
              <a:ext uri="{FF2B5EF4-FFF2-40B4-BE49-F238E27FC236}">
                <a16:creationId xmlns:a16="http://schemas.microsoft.com/office/drawing/2014/main" id="{1F38C172-230D-4B26-A9C0-802E6EA6CD9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5836D77-BC03-432B-9704-4ED1C6B4335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3901280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53D8B8-0F73-42A9-977D-5A5AFAB1F34E}"/>
              </a:ext>
            </a:extLst>
          </p:cNvPr>
          <p:cNvSpPr>
            <a:spLocks noGrp="1"/>
          </p:cNvSpPr>
          <p:nvPr>
            <p:ph type="title"/>
          </p:nvPr>
        </p:nvSpPr>
        <p:spPr>
          <a:xfrm>
            <a:off x="838200" y="365125"/>
            <a:ext cx="10515600" cy="1325563"/>
          </a:xfrm>
        </p:spPr>
        <p:txBody>
          <a:bodyPr>
            <a:normAutofit/>
          </a:bodyPr>
          <a:lstStyle/>
          <a:p>
            <a:r>
              <a:rPr lang="en-US" sz="4200"/>
              <a:t>CE4 – iClicker poll – which option would you choose? And why?</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BC2A08-7951-4F0D-84A5-AE6C0C2DDFFA}"/>
              </a:ext>
            </a:extLst>
          </p:cNvPr>
          <p:cNvSpPr>
            <a:spLocks noGrp="1"/>
          </p:cNvSpPr>
          <p:nvPr>
            <p:ph idx="1"/>
          </p:nvPr>
        </p:nvSpPr>
        <p:spPr>
          <a:xfrm>
            <a:off x="838200" y="1929384"/>
            <a:ext cx="10515600" cy="4251960"/>
          </a:xfrm>
        </p:spPr>
        <p:txBody>
          <a:bodyPr>
            <a:normAutofit/>
          </a:bodyPr>
          <a:lstStyle/>
          <a:p>
            <a:pPr marL="0" lvl="0" indent="0" rtl="0">
              <a:spcBef>
                <a:spcPts val="0"/>
              </a:spcBef>
              <a:spcAft>
                <a:spcPts val="0"/>
              </a:spcAft>
              <a:buNone/>
            </a:pPr>
            <a:r>
              <a:rPr lang="en-US" sz="1200"/>
              <a:t>The Red Lion, Ltd., is a chain Of 13 bar-restaurants located in seven major cities on the east coast. The original Red Lion was opened in 2003 by Albert Campion, an English expatriate. The chain is modeled after the typical English pub. Much Of the equipment and furnishings have been collected from actual pubs throughout the British Isles. The Red Lion sells typical English dishes such as fish and chips and kidney pie, as well as a variety of sandwiches and a selection of American and English beers. In addition, Mr. Campion claims to have the largest collection Of Scotch whiskeys outside Of the British Isles.</a:t>
            </a:r>
          </a:p>
          <a:p>
            <a:pPr marL="0" lvl="0" indent="0" rtl="0">
              <a:spcBef>
                <a:spcPts val="0"/>
              </a:spcBef>
              <a:spcAft>
                <a:spcPts val="0"/>
              </a:spcAft>
              <a:buNone/>
            </a:pPr>
            <a:endParaRPr lang="en-US" sz="1200"/>
          </a:p>
          <a:p>
            <a:pPr marL="0" lvl="0" indent="0" rtl="0">
              <a:spcBef>
                <a:spcPts val="0"/>
              </a:spcBef>
              <a:spcAft>
                <a:spcPts val="0"/>
              </a:spcAft>
              <a:buNone/>
            </a:pPr>
            <a:r>
              <a:rPr lang="en-US" sz="1200"/>
              <a:t>Mr. Campion feels that "the key to the successful operation of a pub is the maintenance of a friendly, intimate ambience." He would like to personally oversee the operation of each pub, but that has become impossible as the chain has grown. Because of this, Mr. Campion has invested in hiring top quality managers, most Of whom are from England. Despite the care Mr. Campion has taken, he still feels that he needs some mechanism to ensure that the food and service are of a consistently high quality. TO this end, Mr. Campion is considering four alternative forms of marketing research:</a:t>
            </a:r>
          </a:p>
          <a:p>
            <a:pPr marL="0" lvl="0" indent="0" rtl="0">
              <a:spcBef>
                <a:spcPts val="0"/>
              </a:spcBef>
              <a:spcAft>
                <a:spcPts val="0"/>
              </a:spcAft>
              <a:buNone/>
            </a:pPr>
            <a:endParaRPr lang="en-US" sz="1200"/>
          </a:p>
          <a:p>
            <a:pPr marL="457200" lvl="0" indent="-317500" rtl="0">
              <a:spcBef>
                <a:spcPts val="0"/>
              </a:spcBef>
              <a:spcAft>
                <a:spcPts val="0"/>
              </a:spcAft>
              <a:buSzPts val="1400"/>
              <a:buAutoNum type="alphaUcPeriod"/>
            </a:pPr>
            <a:r>
              <a:rPr lang="en-US" sz="1200"/>
              <a:t>A short questionnaire is placed on each table. Customers who have criticism, praise, or suggestions are asked to complete the form and give it to their server.</a:t>
            </a:r>
          </a:p>
          <a:p>
            <a:pPr marL="914400" lvl="0" indent="0" rtl="0">
              <a:spcBef>
                <a:spcPts val="0"/>
              </a:spcBef>
              <a:spcAft>
                <a:spcPts val="0"/>
              </a:spcAft>
              <a:buNone/>
            </a:pPr>
            <a:endParaRPr lang="en-US" sz="1200"/>
          </a:p>
          <a:p>
            <a:pPr marL="457200" lvl="0" indent="-317500" rtl="0">
              <a:spcBef>
                <a:spcPts val="0"/>
              </a:spcBef>
              <a:spcAft>
                <a:spcPts val="0"/>
              </a:spcAft>
              <a:buSzPts val="1400"/>
              <a:buAutoNum type="alphaUcPeriod"/>
            </a:pPr>
            <a:r>
              <a:rPr lang="en-US" sz="1200"/>
              <a:t>A trained interviewer visits each pub on an unannounced basis. Selected customers are interviewed as they are leaving the pub.</a:t>
            </a:r>
          </a:p>
          <a:p>
            <a:pPr marL="914400" lvl="0" indent="0" rtl="0">
              <a:spcBef>
                <a:spcPts val="0"/>
              </a:spcBef>
              <a:spcAft>
                <a:spcPts val="0"/>
              </a:spcAft>
              <a:buNone/>
            </a:pPr>
            <a:endParaRPr lang="en-US" sz="1200"/>
          </a:p>
          <a:p>
            <a:pPr marL="457200" lvl="0" indent="-317500" rtl="0">
              <a:spcBef>
                <a:spcPts val="0"/>
              </a:spcBef>
              <a:spcAft>
                <a:spcPts val="0"/>
              </a:spcAft>
              <a:buSzPts val="1400"/>
              <a:buAutoNum type="alphaUcPeriod"/>
            </a:pPr>
            <a:r>
              <a:rPr lang="en-US" sz="1200"/>
              <a:t>Mr. Campion contracts With a customer experience firm. At the bottom of each customer's receipt is the link to an online survey customers can complete and receive a discount on their next visit to the pub.</a:t>
            </a:r>
          </a:p>
          <a:p>
            <a:pPr marL="914400" lvl="0" indent="0" rtl="0">
              <a:spcBef>
                <a:spcPts val="0"/>
              </a:spcBef>
              <a:spcAft>
                <a:spcPts val="0"/>
              </a:spcAft>
              <a:buNone/>
            </a:pPr>
            <a:endParaRPr lang="en-US" sz="1200"/>
          </a:p>
          <a:p>
            <a:pPr marL="457200" lvl="0" indent="-317500" rtl="0">
              <a:spcBef>
                <a:spcPts val="0"/>
              </a:spcBef>
              <a:spcAft>
                <a:spcPts val="0"/>
              </a:spcAft>
              <a:buSzPts val="1400"/>
              <a:buAutoNum type="alphaUcPeriod"/>
            </a:pPr>
            <a:r>
              <a:rPr lang="en-US" sz="1200"/>
              <a:t>None of the above. Instead rely on posts to sites like Yelp and Facebook to assess customer satisfaction </a:t>
            </a:r>
          </a:p>
          <a:p>
            <a:pPr marL="457200" lvl="0" indent="0" rtl="0">
              <a:spcBef>
                <a:spcPts val="0"/>
              </a:spcBef>
              <a:spcAft>
                <a:spcPts val="0"/>
              </a:spcAft>
              <a:buNone/>
            </a:pPr>
            <a:endParaRPr lang="en-US" sz="1200"/>
          </a:p>
          <a:p>
            <a:pPr marL="457200" lvl="0" indent="0" rtl="0">
              <a:spcBef>
                <a:spcPts val="0"/>
              </a:spcBef>
              <a:spcAft>
                <a:spcPts val="0"/>
              </a:spcAft>
              <a:buNone/>
            </a:pPr>
            <a:r>
              <a:rPr lang="en-US" sz="1200"/>
              <a:t>Discuss the merits of these alternatives and indicate which, if any, you would recommend to Mr. Campion</a:t>
            </a:r>
          </a:p>
          <a:p>
            <a:pPr marL="0" indent="0">
              <a:buNone/>
            </a:pPr>
            <a:endParaRPr lang="en-US" sz="1200"/>
          </a:p>
        </p:txBody>
      </p:sp>
      <p:sp>
        <p:nvSpPr>
          <p:cNvPr id="4" name="Footer Placeholder 3">
            <a:extLst>
              <a:ext uri="{FF2B5EF4-FFF2-40B4-BE49-F238E27FC236}">
                <a16:creationId xmlns:a16="http://schemas.microsoft.com/office/drawing/2014/main" id="{0CBD2C1D-4D6C-4F28-AE4A-B82FDEDA64B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E0ADA98-C321-4786-817E-119BE60818F1}"/>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Tree>
    <p:extLst>
      <p:ext uri="{BB962C8B-B14F-4D97-AF65-F5344CB8AC3E}">
        <p14:creationId xmlns:p14="http://schemas.microsoft.com/office/powerpoint/2010/main" val="3062615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2BAB-38DC-4CE7-ABAC-00E852624792}"/>
              </a:ext>
            </a:extLst>
          </p:cNvPr>
          <p:cNvSpPr>
            <a:spLocks noGrp="1"/>
          </p:cNvSpPr>
          <p:nvPr>
            <p:ph type="title"/>
          </p:nvPr>
        </p:nvSpPr>
        <p:spPr/>
        <p:txBody>
          <a:bodyPr/>
          <a:lstStyle/>
          <a:p>
            <a:r>
              <a:rPr lang="en-US" dirty="0" err="1"/>
              <a:t>PA4</a:t>
            </a:r>
            <a:endParaRPr lang="en-US" dirty="0"/>
          </a:p>
        </p:txBody>
      </p:sp>
      <p:sp>
        <p:nvSpPr>
          <p:cNvPr id="3" name="Content Placeholder 2">
            <a:extLst>
              <a:ext uri="{FF2B5EF4-FFF2-40B4-BE49-F238E27FC236}">
                <a16:creationId xmlns:a16="http://schemas.microsoft.com/office/drawing/2014/main" id="{CB83929F-0548-4B41-BA16-1339413871C8}"/>
              </a:ext>
            </a:extLst>
          </p:cNvPr>
          <p:cNvSpPr>
            <a:spLocks noGrp="1"/>
          </p:cNvSpPr>
          <p:nvPr>
            <p:ph idx="1"/>
          </p:nvPr>
        </p:nvSpPr>
        <p:spPr/>
        <p:txBody>
          <a:bodyPr>
            <a:normAutofit fontScale="40000" lnSpcReduction="20000"/>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Questionnaire Design Steps </a:t>
            </a:r>
            <a:endParaRPr lang="en-US" dirty="0"/>
          </a:p>
          <a:p>
            <a:pPr marL="0" marR="0" lvl="0" indent="0" algn="l" rtl="0">
              <a:spcBef>
                <a:spcPts val="0"/>
              </a:spcBef>
              <a:spcAft>
                <a:spcPts val="0"/>
              </a:spcAft>
              <a:buNone/>
            </a:pPr>
            <a:endParaRPr lang="en-US" sz="2800" b="1" dirty="0">
              <a:solidFill>
                <a:schemeClr val="dk1"/>
              </a:solidFill>
              <a:latin typeface="Arial"/>
              <a:ea typeface="Arial"/>
              <a:cs typeface="Arial"/>
              <a:sym typeface="Arial"/>
            </a:endParaRPr>
          </a:p>
          <a:p>
            <a:pPr marL="0" marR="0" lvl="0" indent="0" algn="l" rtl="0">
              <a:spcBef>
                <a:spcPts val="0"/>
              </a:spcBef>
              <a:spcAft>
                <a:spcPts val="0"/>
              </a:spcAft>
              <a:buNone/>
            </a:pPr>
            <a:r>
              <a:rPr lang="en-US" sz="2800" b="1" dirty="0">
                <a:solidFill>
                  <a:schemeClr val="dk1"/>
                </a:solidFill>
                <a:latin typeface="Arial"/>
                <a:ea typeface="Arial"/>
                <a:cs typeface="Arial"/>
                <a:sym typeface="Arial"/>
              </a:rPr>
              <a:t>Write the Questions </a:t>
            </a:r>
            <a:endParaRPr lang="en-US" dirty="0"/>
          </a:p>
          <a:p>
            <a:pPr marL="0" marR="0" lvl="0" indent="0" algn="l" rtl="0">
              <a:spcBef>
                <a:spcPts val="0"/>
              </a:spcBef>
              <a:spcAft>
                <a:spcPts val="0"/>
              </a:spcAft>
              <a:buNone/>
            </a:pPr>
            <a:endParaRPr lang="en-US" sz="2800" b="1" dirty="0">
              <a:solidFill>
                <a:schemeClr val="dk1"/>
              </a:solidFill>
              <a:latin typeface="Arial"/>
              <a:ea typeface="Arial"/>
              <a:cs typeface="Arial"/>
              <a:sym typeface="Arial"/>
            </a:endParaRPr>
          </a:p>
          <a:p>
            <a:pPr marL="0" marR="0" lvl="0" indent="0" algn="l" rtl="0">
              <a:spcBef>
                <a:spcPts val="0"/>
              </a:spcBef>
              <a:spcAft>
                <a:spcPts val="0"/>
              </a:spcAft>
              <a:buNone/>
            </a:pPr>
            <a:r>
              <a:rPr lang="en-US" sz="2800" b="1" dirty="0">
                <a:solidFill>
                  <a:schemeClr val="dk1"/>
                </a:solidFill>
                <a:latin typeface="Arial"/>
                <a:ea typeface="Arial"/>
                <a:cs typeface="Arial"/>
                <a:sym typeface="Arial"/>
              </a:rPr>
              <a:t>For each research question (</a:t>
            </a:r>
            <a:r>
              <a:rPr lang="en-US" sz="2800" b="1" dirty="0" err="1">
                <a:solidFill>
                  <a:schemeClr val="dk1"/>
                </a:solidFill>
                <a:latin typeface="Arial"/>
                <a:ea typeface="Arial"/>
                <a:cs typeface="Arial"/>
                <a:sym typeface="Arial"/>
              </a:rPr>
              <a:t>RQ</a:t>
            </a:r>
            <a:r>
              <a:rPr lang="en-US" sz="2800" b="1" dirty="0">
                <a:solidFill>
                  <a:schemeClr val="dk1"/>
                </a:solidFill>
                <a:latin typeface="Arial"/>
                <a:ea typeface="Arial"/>
                <a:cs typeface="Arial"/>
                <a:sym typeface="Arial"/>
              </a:rPr>
              <a:t>): </a:t>
            </a:r>
            <a:endParaRPr lang="en-US" dirty="0"/>
          </a:p>
          <a:p>
            <a:pPr marL="0" marR="0" lvl="0" indent="0" algn="l" rtl="0">
              <a:spcBef>
                <a:spcPts val="0"/>
              </a:spcBef>
              <a:spcAft>
                <a:spcPts val="0"/>
              </a:spcAft>
              <a:buNone/>
            </a:pPr>
            <a:endParaRPr lang="en-US" sz="2800" b="1" dirty="0">
              <a:solidFill>
                <a:schemeClr val="dk1"/>
              </a:solidFill>
              <a:latin typeface="Arial"/>
              <a:ea typeface="Arial"/>
              <a:cs typeface="Arial"/>
              <a:sym typeface="Arial"/>
            </a:endParaRPr>
          </a:p>
          <a:p>
            <a:pPr marL="0" marR="0" lvl="0" indent="0" algn="l" rtl="0">
              <a:spcBef>
                <a:spcPts val="0"/>
              </a:spcBef>
              <a:spcAft>
                <a:spcPts val="0"/>
              </a:spcAft>
              <a:buNone/>
            </a:pPr>
            <a:r>
              <a:rPr lang="en-US" sz="2800" b="1" dirty="0">
                <a:solidFill>
                  <a:schemeClr val="dk1"/>
                </a:solidFill>
                <a:latin typeface="Arial"/>
                <a:ea typeface="Arial"/>
                <a:cs typeface="Arial"/>
                <a:sym typeface="Arial"/>
              </a:rPr>
              <a:t>1. Identify the variable(s) to measured </a:t>
            </a:r>
            <a:endParaRPr lang="en-US" dirty="0"/>
          </a:p>
          <a:p>
            <a:pPr marL="0" marR="0" lvl="0" indent="0" algn="l" rtl="0">
              <a:spcBef>
                <a:spcPts val="0"/>
              </a:spcBef>
              <a:spcAft>
                <a:spcPts val="0"/>
              </a:spcAft>
              <a:buNone/>
            </a:pPr>
            <a:endParaRPr lang="en-US" sz="2800" b="1" dirty="0">
              <a:solidFill>
                <a:schemeClr val="dk1"/>
              </a:solidFill>
              <a:latin typeface="Arial"/>
              <a:ea typeface="Arial"/>
              <a:cs typeface="Arial"/>
              <a:sym typeface="Arial"/>
            </a:endParaRPr>
          </a:p>
          <a:p>
            <a:pPr marL="0" marR="0" lvl="0" indent="0" algn="l" rtl="0">
              <a:spcBef>
                <a:spcPts val="0"/>
              </a:spcBef>
              <a:spcAft>
                <a:spcPts val="0"/>
              </a:spcAft>
              <a:buNone/>
            </a:pPr>
            <a:r>
              <a:rPr lang="en-US" sz="2800" b="1" dirty="0">
                <a:latin typeface="Arial"/>
                <a:ea typeface="Arial"/>
                <a:cs typeface="Arial"/>
                <a:sym typeface="Arial"/>
              </a:rPr>
              <a:t>2. Decide level of measurement for each variable </a:t>
            </a:r>
            <a:endParaRPr lang="en-US" dirty="0"/>
          </a:p>
          <a:p>
            <a:pPr marL="0" marR="0" lvl="0" indent="0" algn="l" rtl="0">
              <a:spcBef>
                <a:spcPts val="0"/>
              </a:spcBef>
              <a:spcAft>
                <a:spcPts val="0"/>
              </a:spcAft>
              <a:buNone/>
            </a:pPr>
            <a:endParaRPr lang="en-US" sz="2800" b="1" dirty="0">
              <a:solidFill>
                <a:schemeClr val="dk1"/>
              </a:solidFill>
              <a:latin typeface="Arial"/>
              <a:ea typeface="Arial"/>
              <a:cs typeface="Arial"/>
              <a:sym typeface="Arial"/>
            </a:endParaRPr>
          </a:p>
          <a:p>
            <a:pPr marL="0" marR="0" lvl="0" indent="0" algn="l" rtl="0">
              <a:spcBef>
                <a:spcPts val="0"/>
              </a:spcBef>
              <a:spcAft>
                <a:spcPts val="0"/>
              </a:spcAft>
              <a:buNone/>
            </a:pPr>
            <a:r>
              <a:rPr lang="en-US" sz="2800" b="1" dirty="0">
                <a:solidFill>
                  <a:schemeClr val="dk1"/>
                </a:solidFill>
                <a:latin typeface="Arial"/>
                <a:ea typeface="Arial"/>
                <a:cs typeface="Arial"/>
                <a:sym typeface="Arial"/>
              </a:rPr>
              <a:t>3. Write the question and response </a:t>
            </a:r>
            <a:endParaRPr lang="en-US" dirty="0"/>
          </a:p>
          <a:p>
            <a:pPr marL="0" marR="0" lvl="0" indent="0" algn="l" rtl="0">
              <a:spcBef>
                <a:spcPts val="0"/>
              </a:spcBef>
              <a:spcAft>
                <a:spcPts val="0"/>
              </a:spcAft>
              <a:buNone/>
            </a:pPr>
            <a:endParaRPr lang="en-US" sz="2800" b="1" dirty="0">
              <a:solidFill>
                <a:schemeClr val="dk1"/>
              </a:solidFill>
              <a:latin typeface="Arial"/>
              <a:ea typeface="Arial"/>
              <a:cs typeface="Arial"/>
              <a:sym typeface="Arial"/>
            </a:endParaRPr>
          </a:p>
          <a:p>
            <a:pPr marL="0" marR="0" lvl="0" indent="0" algn="l" rtl="0">
              <a:spcBef>
                <a:spcPts val="0"/>
              </a:spcBef>
              <a:spcAft>
                <a:spcPts val="0"/>
              </a:spcAft>
              <a:buNone/>
            </a:pPr>
            <a:r>
              <a:rPr lang="en-US" sz="2800" b="1" dirty="0">
                <a:solidFill>
                  <a:schemeClr val="dk1"/>
                </a:solidFill>
                <a:latin typeface="Arial"/>
                <a:ea typeface="Arial"/>
                <a:cs typeface="Arial"/>
                <a:sym typeface="Arial"/>
              </a:rPr>
              <a:t>Organize the Questionnaire </a:t>
            </a:r>
            <a:endParaRPr lang="en-US" dirty="0"/>
          </a:p>
          <a:p>
            <a:pPr marL="0" marR="0" lvl="0" indent="0" algn="l" rtl="0">
              <a:spcBef>
                <a:spcPts val="0"/>
              </a:spcBef>
              <a:spcAft>
                <a:spcPts val="0"/>
              </a:spcAft>
              <a:buNone/>
            </a:pPr>
            <a:endParaRPr lang="en-US" sz="2800" b="1" dirty="0">
              <a:solidFill>
                <a:schemeClr val="dk1"/>
              </a:solidFill>
              <a:latin typeface="Arial"/>
              <a:ea typeface="Arial"/>
              <a:cs typeface="Arial"/>
              <a:sym typeface="Arial"/>
            </a:endParaRPr>
          </a:p>
          <a:p>
            <a:pPr marL="0" marR="0" lvl="0" indent="0" algn="l" rtl="0">
              <a:spcBef>
                <a:spcPts val="0"/>
              </a:spcBef>
              <a:spcAft>
                <a:spcPts val="0"/>
              </a:spcAft>
              <a:buNone/>
            </a:pPr>
            <a:r>
              <a:rPr lang="en-US" sz="2800" b="1" dirty="0">
                <a:solidFill>
                  <a:schemeClr val="dk1"/>
                </a:solidFill>
                <a:latin typeface="Arial"/>
                <a:ea typeface="Arial"/>
                <a:cs typeface="Arial"/>
                <a:sym typeface="Arial"/>
              </a:rPr>
              <a:t>4. Design the introduction </a:t>
            </a:r>
            <a:endParaRPr lang="en-US" dirty="0"/>
          </a:p>
          <a:p>
            <a:pPr marL="0" marR="0" lvl="0" indent="0" algn="l" rtl="0">
              <a:spcBef>
                <a:spcPts val="0"/>
              </a:spcBef>
              <a:spcAft>
                <a:spcPts val="0"/>
              </a:spcAft>
              <a:buNone/>
            </a:pPr>
            <a:endParaRPr lang="en-US" sz="2800" b="1" dirty="0">
              <a:solidFill>
                <a:schemeClr val="dk1"/>
              </a:solidFill>
              <a:latin typeface="Arial"/>
              <a:ea typeface="Arial"/>
              <a:cs typeface="Arial"/>
              <a:sym typeface="Arial"/>
            </a:endParaRPr>
          </a:p>
          <a:p>
            <a:pPr marL="0" marR="0" lvl="0" indent="0" algn="l" rtl="0">
              <a:spcBef>
                <a:spcPts val="0"/>
              </a:spcBef>
              <a:spcAft>
                <a:spcPts val="0"/>
              </a:spcAft>
              <a:buNone/>
            </a:pPr>
            <a:r>
              <a:rPr lang="en-US" sz="2800" b="1" dirty="0">
                <a:solidFill>
                  <a:schemeClr val="dk1"/>
                </a:solidFill>
                <a:latin typeface="Arial"/>
                <a:ea typeface="Arial"/>
                <a:cs typeface="Arial"/>
                <a:sym typeface="Arial"/>
              </a:rPr>
              <a:t>5. Arrange questions in order </a:t>
            </a:r>
            <a:endParaRPr lang="en-US" dirty="0"/>
          </a:p>
          <a:p>
            <a:pPr marL="0" marR="0" lvl="0" indent="0" algn="l" rtl="0">
              <a:spcBef>
                <a:spcPts val="0"/>
              </a:spcBef>
              <a:spcAft>
                <a:spcPts val="0"/>
              </a:spcAft>
              <a:buNone/>
            </a:pPr>
            <a:endParaRPr lang="en-US" sz="2800" b="1" dirty="0">
              <a:solidFill>
                <a:schemeClr val="dk1"/>
              </a:solidFill>
              <a:latin typeface="Arial"/>
              <a:ea typeface="Arial"/>
              <a:cs typeface="Arial"/>
              <a:sym typeface="Arial"/>
            </a:endParaRPr>
          </a:p>
          <a:p>
            <a:pPr marL="0" marR="0" lvl="0" indent="0" algn="l" rtl="0">
              <a:spcBef>
                <a:spcPts val="0"/>
              </a:spcBef>
              <a:spcAft>
                <a:spcPts val="0"/>
              </a:spcAft>
              <a:buNone/>
            </a:pPr>
            <a:r>
              <a:rPr lang="en-US" sz="2800" b="1" dirty="0">
                <a:solidFill>
                  <a:schemeClr val="dk1"/>
                </a:solidFill>
                <a:latin typeface="Arial"/>
                <a:ea typeface="Arial"/>
                <a:cs typeface="Arial"/>
                <a:sym typeface="Arial"/>
              </a:rPr>
              <a:t>6. Number the questions </a:t>
            </a:r>
            <a:endParaRPr lang="en-US" dirty="0"/>
          </a:p>
          <a:p>
            <a:pPr marL="0" marR="0" lvl="0" indent="0" algn="l" rtl="0">
              <a:spcBef>
                <a:spcPts val="0"/>
              </a:spcBef>
              <a:spcAft>
                <a:spcPts val="0"/>
              </a:spcAft>
              <a:buNone/>
            </a:pPr>
            <a:endParaRPr lang="en-US" sz="2800" b="1" dirty="0">
              <a:solidFill>
                <a:schemeClr val="dk1"/>
              </a:solidFill>
              <a:latin typeface="Arial"/>
              <a:ea typeface="Arial"/>
              <a:cs typeface="Arial"/>
              <a:sym typeface="Arial"/>
            </a:endParaRPr>
          </a:p>
          <a:p>
            <a:pPr marL="0" marR="0" lvl="0" indent="0" algn="l" rtl="0">
              <a:spcBef>
                <a:spcPts val="0"/>
              </a:spcBef>
              <a:spcAft>
                <a:spcPts val="0"/>
              </a:spcAft>
              <a:buNone/>
            </a:pPr>
            <a:r>
              <a:rPr lang="en-US" sz="2800" b="1" dirty="0">
                <a:solidFill>
                  <a:schemeClr val="dk1"/>
                </a:solidFill>
                <a:latin typeface="Arial"/>
                <a:ea typeface="Arial"/>
                <a:cs typeface="Arial"/>
                <a:sym typeface="Arial"/>
              </a:rPr>
              <a:t>Evaluate the Questionnaire </a:t>
            </a:r>
            <a:endParaRPr lang="en-US" dirty="0"/>
          </a:p>
          <a:p>
            <a:pPr marL="0" marR="0" lvl="0" indent="0" algn="l" rtl="0">
              <a:spcBef>
                <a:spcPts val="0"/>
              </a:spcBef>
              <a:spcAft>
                <a:spcPts val="0"/>
              </a:spcAft>
              <a:buNone/>
            </a:pPr>
            <a:endParaRPr lang="en-US" sz="2800" b="1" dirty="0">
              <a:solidFill>
                <a:schemeClr val="dk1"/>
              </a:solidFill>
              <a:latin typeface="Arial"/>
              <a:ea typeface="Arial"/>
              <a:cs typeface="Arial"/>
              <a:sym typeface="Arial"/>
            </a:endParaRPr>
          </a:p>
          <a:p>
            <a:pPr marL="0" marR="0" lvl="0" indent="0" algn="l" rtl="0">
              <a:spcBef>
                <a:spcPts val="0"/>
              </a:spcBef>
              <a:spcAft>
                <a:spcPts val="0"/>
              </a:spcAft>
              <a:buNone/>
            </a:pPr>
            <a:r>
              <a:rPr lang="en-US" sz="2800" b="1" dirty="0">
                <a:solidFill>
                  <a:schemeClr val="dk1"/>
                </a:solidFill>
                <a:latin typeface="Arial"/>
                <a:ea typeface="Arial"/>
                <a:cs typeface="Arial"/>
                <a:sym typeface="Arial"/>
              </a:rPr>
              <a:t>7. Evaluate the questions with respect to the </a:t>
            </a:r>
            <a:r>
              <a:rPr lang="en-US" sz="2800" b="1" dirty="0" err="1">
                <a:solidFill>
                  <a:schemeClr val="dk1"/>
                </a:solidFill>
                <a:latin typeface="Arial"/>
                <a:ea typeface="Arial"/>
                <a:cs typeface="Arial"/>
                <a:sym typeface="Arial"/>
              </a:rPr>
              <a:t>RQs</a:t>
            </a:r>
            <a:r>
              <a:rPr lang="en-US" sz="2800" b="1" dirty="0">
                <a:solidFill>
                  <a:schemeClr val="dk1"/>
                </a:solidFill>
                <a:latin typeface="Arial"/>
                <a:ea typeface="Arial"/>
                <a:cs typeface="Arial"/>
                <a:sym typeface="Arial"/>
              </a:rPr>
              <a:t> </a:t>
            </a:r>
            <a:endParaRPr lang="en-US" dirty="0"/>
          </a:p>
          <a:p>
            <a:pPr marL="0" marR="0" lvl="0" indent="0" algn="l" rtl="0">
              <a:spcBef>
                <a:spcPts val="0"/>
              </a:spcBef>
              <a:spcAft>
                <a:spcPts val="0"/>
              </a:spcAft>
              <a:buNone/>
            </a:pPr>
            <a:endParaRPr lang="en-US" sz="2800" b="1" dirty="0">
              <a:solidFill>
                <a:schemeClr val="dk1"/>
              </a:solidFill>
              <a:latin typeface="Arial"/>
              <a:ea typeface="Arial"/>
              <a:cs typeface="Arial"/>
              <a:sym typeface="Arial"/>
            </a:endParaRPr>
          </a:p>
          <a:p>
            <a:pPr marL="0" marR="0" lvl="0" indent="0" algn="l" rtl="0">
              <a:spcBef>
                <a:spcPts val="0"/>
              </a:spcBef>
              <a:spcAft>
                <a:spcPts val="0"/>
              </a:spcAft>
              <a:buNone/>
            </a:pPr>
            <a:r>
              <a:rPr lang="en-US" sz="2800" b="1" dirty="0">
                <a:solidFill>
                  <a:schemeClr val="dk1"/>
                </a:solidFill>
                <a:latin typeface="Arial"/>
                <a:ea typeface="Arial"/>
                <a:cs typeface="Arial"/>
                <a:sym typeface="Arial"/>
              </a:rPr>
              <a:t>Worksheet A </a:t>
            </a:r>
            <a:endParaRPr lang="en-US" dirty="0"/>
          </a:p>
          <a:p>
            <a:pPr marL="0" marR="0" lvl="0" indent="0" algn="l" rtl="0">
              <a:spcBef>
                <a:spcPts val="0"/>
              </a:spcBef>
              <a:spcAft>
                <a:spcPts val="0"/>
              </a:spcAft>
              <a:buNone/>
            </a:pPr>
            <a:endParaRPr lang="en-US" sz="2800" b="1" dirty="0">
              <a:solidFill>
                <a:schemeClr val="dk1"/>
              </a:solidFill>
              <a:latin typeface="Arial"/>
              <a:ea typeface="Arial"/>
              <a:cs typeface="Arial"/>
              <a:sym typeface="Arial"/>
            </a:endParaRPr>
          </a:p>
          <a:p>
            <a:pPr marL="0" marR="0" lvl="0" indent="0" algn="l" rtl="0">
              <a:spcBef>
                <a:spcPts val="0"/>
              </a:spcBef>
              <a:spcAft>
                <a:spcPts val="0"/>
              </a:spcAft>
              <a:buNone/>
            </a:pPr>
            <a:r>
              <a:rPr lang="en-US" sz="2800" b="1" dirty="0">
                <a:solidFill>
                  <a:schemeClr val="dk1"/>
                </a:solidFill>
                <a:latin typeface="Arial"/>
                <a:ea typeface="Arial"/>
                <a:cs typeface="Arial"/>
                <a:sym typeface="Arial"/>
              </a:rPr>
              <a:t>Worksheet B </a:t>
            </a:r>
            <a:endParaRPr lang="en-US" dirty="0"/>
          </a:p>
          <a:p>
            <a:pPr marL="0" marR="0" lvl="0" indent="0" algn="l" rtl="0">
              <a:spcBef>
                <a:spcPts val="0"/>
              </a:spcBef>
              <a:spcAft>
                <a:spcPts val="0"/>
              </a:spcAft>
              <a:buNone/>
            </a:pPr>
            <a:endParaRPr lang="en-US" sz="2800" b="1" dirty="0">
              <a:solidFill>
                <a:schemeClr val="dk1"/>
              </a:solidFill>
              <a:latin typeface="Arial"/>
              <a:ea typeface="Arial"/>
              <a:cs typeface="Arial"/>
              <a:sym typeface="Arial"/>
            </a:endParaRPr>
          </a:p>
          <a:p>
            <a:pPr marL="0" marR="0" lvl="0" indent="0" algn="l" rtl="0">
              <a:spcBef>
                <a:spcPts val="0"/>
              </a:spcBef>
              <a:spcAft>
                <a:spcPts val="0"/>
              </a:spcAft>
              <a:buNone/>
            </a:pPr>
            <a:r>
              <a:rPr lang="en-US" sz="2800" b="1" dirty="0">
                <a:solidFill>
                  <a:schemeClr val="dk1"/>
                </a:solidFill>
                <a:latin typeface="Arial"/>
                <a:ea typeface="Arial"/>
                <a:cs typeface="Arial"/>
                <a:sym typeface="Arial"/>
              </a:rPr>
              <a:t>8. Pretest the questionnaire; revise as needed </a:t>
            </a:r>
            <a:endParaRPr lang="en-US" dirty="0"/>
          </a:p>
          <a:p>
            <a:pPr marL="0" marR="0" lvl="0" indent="0" algn="l" rtl="0">
              <a:spcBef>
                <a:spcPts val="0"/>
              </a:spcBef>
              <a:spcAft>
                <a:spcPts val="0"/>
              </a:spcAft>
              <a:buNone/>
            </a:pPr>
            <a:endParaRPr lang="en-US" sz="2800" b="1" dirty="0">
              <a:solidFill>
                <a:schemeClr val="dk1"/>
              </a:solidFill>
              <a:latin typeface="Arial"/>
              <a:ea typeface="Arial"/>
              <a:cs typeface="Arial"/>
              <a:sym typeface="Arial"/>
            </a:endParaRPr>
          </a:p>
          <a:p>
            <a:pPr marL="0" marR="0" lvl="0" indent="0" algn="l" rtl="0">
              <a:spcBef>
                <a:spcPts val="0"/>
              </a:spcBef>
              <a:spcAft>
                <a:spcPts val="0"/>
              </a:spcAft>
              <a:buNone/>
            </a:pPr>
            <a:r>
              <a:rPr lang="en-US" sz="2800" b="1" dirty="0">
                <a:solidFill>
                  <a:schemeClr val="dk1"/>
                </a:solidFill>
                <a:latin typeface="Arial"/>
                <a:ea typeface="Arial"/>
                <a:cs typeface="Arial"/>
                <a:sym typeface="Arial"/>
              </a:rPr>
              <a:t>9. Obtain client approval </a:t>
            </a:r>
            <a:endParaRPr lang="en-US" dirty="0"/>
          </a:p>
          <a:p>
            <a:pPr marL="0" marR="0" lvl="0" indent="0" algn="l" rtl="0">
              <a:spcBef>
                <a:spcPts val="0"/>
              </a:spcBef>
              <a:spcAft>
                <a:spcPts val="0"/>
              </a:spcAft>
              <a:buNone/>
            </a:pPr>
            <a:endParaRPr lang="en-US" sz="2800" b="1" dirty="0">
              <a:solidFill>
                <a:schemeClr val="dk1"/>
              </a:solidFill>
              <a:latin typeface="Arial"/>
              <a:ea typeface="Arial"/>
              <a:cs typeface="Arial"/>
              <a:sym typeface="Arial"/>
            </a:endParaRPr>
          </a:p>
          <a:p>
            <a:pPr marL="0" marR="0" lvl="0" indent="0" algn="l" rtl="0">
              <a:spcBef>
                <a:spcPts val="0"/>
              </a:spcBef>
              <a:spcAft>
                <a:spcPts val="0"/>
              </a:spcAft>
              <a:buNone/>
            </a:pPr>
            <a:r>
              <a:rPr lang="en-US" sz="2800" b="1" dirty="0">
                <a:solidFill>
                  <a:schemeClr val="dk1"/>
                </a:solidFill>
                <a:latin typeface="Arial"/>
                <a:ea typeface="Arial"/>
                <a:cs typeface="Arial"/>
                <a:sym typeface="Arial"/>
              </a:rPr>
              <a:t>10. submit</a:t>
            </a:r>
            <a:endParaRPr lang="en-US" dirty="0"/>
          </a:p>
        </p:txBody>
      </p:sp>
      <p:sp>
        <p:nvSpPr>
          <p:cNvPr id="4" name="Footer Placeholder 3">
            <a:extLst>
              <a:ext uri="{FF2B5EF4-FFF2-40B4-BE49-F238E27FC236}">
                <a16:creationId xmlns:a16="http://schemas.microsoft.com/office/drawing/2014/main" id="{A4910D0C-819A-4B12-9743-EEB6430B9CBF}"/>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C46D4BCD-EA6B-4553-83C9-639A06975CB8}"/>
              </a:ext>
            </a:extLst>
          </p:cNvPr>
          <p:cNvSpPr>
            <a:spLocks noGrp="1"/>
          </p:cNvSpPr>
          <p:nvPr>
            <p:ph type="sldNum" sz="quarter" idx="12"/>
          </p:nvPr>
        </p:nvSpPr>
        <p:spPr/>
        <p:txBody>
          <a:bodyPr/>
          <a:lstStyle/>
          <a:p>
            <a:fld id="{A6AF1B4E-90EC-4A51-B6E5-B702C054ECB0}" type="slidenum">
              <a:rPr lang="en-US" smtClean="0"/>
              <a:t>20</a:t>
            </a:fld>
            <a:endParaRPr lang="en-US" dirty="0"/>
          </a:p>
        </p:txBody>
      </p:sp>
    </p:spTree>
    <p:extLst>
      <p:ext uri="{BB962C8B-B14F-4D97-AF65-F5344CB8AC3E}">
        <p14:creationId xmlns:p14="http://schemas.microsoft.com/office/powerpoint/2010/main" val="1329546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FE2E82-D4BD-41DD-9696-E57EDAA08E62}"/>
              </a:ext>
            </a:extLst>
          </p:cNvPr>
          <p:cNvPicPr>
            <a:picLocks noChangeAspect="1"/>
          </p:cNvPicPr>
          <p:nvPr/>
        </p:nvPicPr>
        <p:blipFill rotWithShape="1">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296366-A493-403B-99A1-E1C0BCC206B8}"/>
              </a:ext>
            </a:extLst>
          </p:cNvPr>
          <p:cNvSpPr>
            <a:spLocks noGrp="1"/>
          </p:cNvSpPr>
          <p:nvPr>
            <p:ph type="title"/>
          </p:nvPr>
        </p:nvSpPr>
        <p:spPr>
          <a:xfrm>
            <a:off x="838200" y="365125"/>
            <a:ext cx="10515600" cy="1325563"/>
          </a:xfrm>
        </p:spPr>
        <p:txBody>
          <a:bodyPr>
            <a:normAutofit/>
          </a:bodyPr>
          <a:lstStyle/>
          <a:p>
            <a:r>
              <a:rPr lang="en-US"/>
              <a:t>Questions for CE4</a:t>
            </a:r>
            <a:endParaRPr lang="en-US" dirty="0"/>
          </a:p>
        </p:txBody>
      </p:sp>
      <p:sp>
        <p:nvSpPr>
          <p:cNvPr id="4" name="Footer Placeholder 3">
            <a:extLst>
              <a:ext uri="{FF2B5EF4-FFF2-40B4-BE49-F238E27FC236}">
                <a16:creationId xmlns:a16="http://schemas.microsoft.com/office/drawing/2014/main" id="{A0112A4F-5CB3-4925-9858-2B4D9D043CA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BC950ED3-1B28-4898-A697-7EA6AD8E4CB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graphicFrame>
        <p:nvGraphicFramePr>
          <p:cNvPr id="7" name="Content Placeholder 2">
            <a:extLst>
              <a:ext uri="{FF2B5EF4-FFF2-40B4-BE49-F238E27FC236}">
                <a16:creationId xmlns:a16="http://schemas.microsoft.com/office/drawing/2014/main" id="{1F9A2446-46D3-46AC-80D4-F0949F76E08D}"/>
              </a:ext>
            </a:extLst>
          </p:cNvPr>
          <p:cNvGraphicFramePr>
            <a:graphicFrameLocks noGrp="1"/>
          </p:cNvGraphicFramePr>
          <p:nvPr>
            <p:ph idx="1"/>
            <p:extLst>
              <p:ext uri="{D42A27DB-BD31-4B8C-83A1-F6EECF244321}">
                <p14:modId xmlns:p14="http://schemas.microsoft.com/office/powerpoint/2010/main" val="4203560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296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ECA2F-E794-4113-8784-5A2836FBB092}"/>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latin typeface="+mj-lt"/>
                <a:ea typeface="+mj-ea"/>
                <a:cs typeface="+mj-cs"/>
              </a:rPr>
              <a:t>Survey</a:t>
            </a:r>
          </a:p>
        </p:txBody>
      </p:sp>
      <p:sp>
        <p:nvSpPr>
          <p:cNvPr id="2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1C7575-8C36-4DEB-8962-2B658056D677}"/>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buNone/>
            </a:pPr>
            <a:r>
              <a:rPr lang="en-US" sz="2200" b="0" kern="1200">
                <a:latin typeface="+mn-lt"/>
                <a:ea typeface="+mn-ea"/>
                <a:cs typeface="+mn-cs"/>
                <a:sym typeface="Arial"/>
              </a:rPr>
              <a:t>A </a:t>
            </a:r>
            <a:r>
              <a:rPr lang="en-US" sz="2200" b="1" kern="1200">
                <a:latin typeface="+mn-lt"/>
                <a:ea typeface="+mn-ea"/>
                <a:cs typeface="+mn-cs"/>
                <a:sym typeface="Arial"/>
              </a:rPr>
              <a:t>survey</a:t>
            </a:r>
            <a:r>
              <a:rPr lang="en-US" sz="2200" b="0" kern="1200">
                <a:latin typeface="+mn-lt"/>
                <a:ea typeface="+mn-ea"/>
                <a:cs typeface="+mn-cs"/>
                <a:sym typeface="Arial"/>
              </a:rPr>
              <a:t> involves interviews with a large number of respondents using a predesigned questionnaire</a:t>
            </a:r>
            <a:endParaRPr lang="en-US" sz="2200" kern="1200">
              <a:latin typeface="+mn-lt"/>
              <a:ea typeface="+mn-ea"/>
              <a:cs typeface="+mn-cs"/>
            </a:endParaRPr>
          </a:p>
        </p:txBody>
      </p:sp>
      <p:pic>
        <p:nvPicPr>
          <p:cNvPr id="18" name="Graphic 8" descr="Questionnaire">
            <a:extLst>
              <a:ext uri="{FF2B5EF4-FFF2-40B4-BE49-F238E27FC236}">
                <a16:creationId xmlns:a16="http://schemas.microsoft.com/office/drawing/2014/main" id="{4E763AE8-8CB6-4CD2-BB48-79052E12EA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3B5B9D6C-F342-4D53-9771-CE19B6E478C4}"/>
              </a:ext>
            </a:extLst>
          </p:cNvPr>
          <p:cNvSpPr>
            <a:spLocks noGrp="1"/>
          </p:cNvSpPr>
          <p:nvPr>
            <p:ph type="ftr" sz="quarter" idx="11"/>
          </p:nvPr>
        </p:nvSpPr>
        <p:spPr>
          <a:xfrm>
            <a:off x="4038600" y="6356350"/>
            <a:ext cx="4114800" cy="365125"/>
          </a:xfrm>
        </p:spPr>
        <p:txBody>
          <a:bodyPr vert="horz" lIns="91440" tIns="45720" rIns="91440" bIns="45720" rtlCol="0">
            <a:normAutofit/>
          </a:bodyPr>
          <a:lstStyle/>
          <a:p>
            <a:pPr>
              <a:spcAft>
                <a:spcPts val="600"/>
              </a:spcAft>
            </a:pPr>
            <a:r>
              <a:rPr lang="en-US" kern="1200">
                <a:latin typeface="+mn-lt"/>
                <a:ea typeface="+mn-ea"/>
                <a:cs typeface="+mn-cs"/>
              </a:rPr>
              <a:t>Mike Nguyen</a:t>
            </a:r>
          </a:p>
        </p:txBody>
      </p:sp>
      <p:sp>
        <p:nvSpPr>
          <p:cNvPr id="5" name="Slide Number Placeholder 4">
            <a:extLst>
              <a:ext uri="{FF2B5EF4-FFF2-40B4-BE49-F238E27FC236}">
                <a16:creationId xmlns:a16="http://schemas.microsoft.com/office/drawing/2014/main" id="{22EC8CB7-E828-4A16-A954-02C9F74E9D66}"/>
              </a:ext>
            </a:extLst>
          </p:cNvPr>
          <p:cNvSpPr>
            <a:spLocks noGrp="1"/>
          </p:cNvSpPr>
          <p:nvPr>
            <p:ph type="sldNum" sz="quarter" idx="12"/>
          </p:nvPr>
        </p:nvSpPr>
        <p:spPr>
          <a:xfrm>
            <a:off x="8610600" y="6356350"/>
            <a:ext cx="2743200" cy="365125"/>
          </a:xfrm>
        </p:spPr>
        <p:txBody>
          <a:bodyPr vert="horz" lIns="91440" tIns="45720" rIns="91440" bIns="45720" rtlCol="0">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390101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08D11-BCA9-4530-BB91-190DF4418017}"/>
              </a:ext>
            </a:extLst>
          </p:cNvPr>
          <p:cNvSpPr>
            <a:spLocks noGrp="1"/>
          </p:cNvSpPr>
          <p:nvPr>
            <p:ph type="title"/>
          </p:nvPr>
        </p:nvSpPr>
        <p:spPr>
          <a:xfrm>
            <a:off x="630936" y="640080"/>
            <a:ext cx="4818888" cy="1481328"/>
          </a:xfrm>
        </p:spPr>
        <p:txBody>
          <a:bodyPr anchor="b">
            <a:normAutofit/>
          </a:bodyPr>
          <a:lstStyle/>
          <a:p>
            <a:r>
              <a:rPr lang="en-US" sz="5000"/>
              <a:t>Advantages of Surveys</a:t>
            </a: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F59D18-85A2-44FF-A109-144ACAABBD2B}"/>
              </a:ext>
            </a:extLst>
          </p:cNvPr>
          <p:cNvSpPr>
            <a:spLocks noGrp="1"/>
          </p:cNvSpPr>
          <p:nvPr>
            <p:ph idx="1"/>
          </p:nvPr>
        </p:nvSpPr>
        <p:spPr>
          <a:xfrm>
            <a:off x="630936" y="2660904"/>
            <a:ext cx="4818888" cy="3547872"/>
          </a:xfrm>
        </p:spPr>
        <p:txBody>
          <a:bodyPr anchor="t">
            <a:normAutofit/>
          </a:bodyPr>
          <a:lstStyle/>
          <a:p>
            <a:pPr marL="457200" marR="0" lvl="0" indent="-457200" rtl="0">
              <a:spcBef>
                <a:spcPts val="0"/>
              </a:spcBef>
              <a:spcAft>
                <a:spcPts val="600"/>
              </a:spcAft>
              <a:buClr>
                <a:schemeClr val="dk1"/>
              </a:buClr>
              <a:buSzPts val="2800"/>
              <a:buFont typeface="Arial"/>
              <a:buChar char="•"/>
            </a:pPr>
            <a:r>
              <a:rPr lang="en-US" sz="2200" b="0">
                <a:latin typeface="Arial"/>
                <a:ea typeface="Arial"/>
                <a:cs typeface="Arial"/>
                <a:sym typeface="Arial"/>
              </a:rPr>
              <a:t>Standardization</a:t>
            </a:r>
            <a:endParaRPr lang="en-US" sz="2200"/>
          </a:p>
          <a:p>
            <a:pPr marL="457200" marR="0" lvl="0" indent="-457200" rtl="0">
              <a:spcBef>
                <a:spcPts val="0"/>
              </a:spcBef>
              <a:spcAft>
                <a:spcPts val="600"/>
              </a:spcAft>
              <a:buClr>
                <a:schemeClr val="dk1"/>
              </a:buClr>
              <a:buSzPts val="2800"/>
              <a:buFont typeface="Arial"/>
              <a:buChar char="•"/>
            </a:pPr>
            <a:r>
              <a:rPr lang="en-US" sz="2200" b="0">
                <a:latin typeface="Arial"/>
                <a:ea typeface="Arial"/>
                <a:cs typeface="Arial"/>
                <a:sym typeface="Arial"/>
              </a:rPr>
              <a:t>Ease of administration</a:t>
            </a:r>
            <a:endParaRPr lang="en-US" sz="2200"/>
          </a:p>
          <a:p>
            <a:pPr marL="457200" marR="0" lvl="0" indent="-457200" rtl="0">
              <a:spcBef>
                <a:spcPts val="0"/>
              </a:spcBef>
              <a:spcAft>
                <a:spcPts val="600"/>
              </a:spcAft>
              <a:buClr>
                <a:schemeClr val="dk1"/>
              </a:buClr>
              <a:buSzPts val="2800"/>
              <a:buFont typeface="Arial"/>
              <a:buChar char="•"/>
            </a:pPr>
            <a:r>
              <a:rPr lang="en-US" sz="2200" b="0">
                <a:latin typeface="Arial"/>
                <a:ea typeface="Arial"/>
                <a:cs typeface="Arial"/>
                <a:sym typeface="Arial"/>
              </a:rPr>
              <a:t>Ability to tap the “unseen”</a:t>
            </a:r>
            <a:endParaRPr lang="en-US" sz="2200"/>
          </a:p>
          <a:p>
            <a:pPr marL="457200" marR="0" lvl="0" indent="-457200" rtl="0">
              <a:spcBef>
                <a:spcPts val="0"/>
              </a:spcBef>
              <a:spcAft>
                <a:spcPts val="600"/>
              </a:spcAft>
              <a:buClr>
                <a:schemeClr val="dk1"/>
              </a:buClr>
              <a:buSzPts val="2800"/>
              <a:buFont typeface="Arial"/>
              <a:buChar char="•"/>
            </a:pPr>
            <a:r>
              <a:rPr lang="en-US" sz="2200" b="0">
                <a:latin typeface="Arial"/>
                <a:ea typeface="Arial"/>
                <a:cs typeface="Arial"/>
                <a:sym typeface="Arial"/>
              </a:rPr>
              <a:t>Suitability to </a:t>
            </a:r>
            <a:r>
              <a:rPr lang="en-US" sz="2200" b="1">
                <a:latin typeface="Arial"/>
                <a:ea typeface="Arial"/>
                <a:cs typeface="Arial"/>
                <a:sym typeface="Arial"/>
              </a:rPr>
              <a:t>tabulation</a:t>
            </a:r>
            <a:r>
              <a:rPr lang="en-US" sz="2200" b="0">
                <a:latin typeface="Arial"/>
                <a:ea typeface="Arial"/>
                <a:cs typeface="Arial"/>
                <a:sym typeface="Arial"/>
              </a:rPr>
              <a:t> and </a:t>
            </a:r>
            <a:r>
              <a:rPr lang="en-US" sz="2200" b="1">
                <a:latin typeface="Arial"/>
                <a:ea typeface="Arial"/>
                <a:cs typeface="Arial"/>
                <a:sym typeface="Arial"/>
              </a:rPr>
              <a:t>statistical</a:t>
            </a:r>
            <a:r>
              <a:rPr lang="en-US" sz="2200" b="0">
                <a:latin typeface="Arial"/>
                <a:ea typeface="Arial"/>
                <a:cs typeface="Arial"/>
                <a:sym typeface="Arial"/>
              </a:rPr>
              <a:t> </a:t>
            </a:r>
            <a:r>
              <a:rPr lang="en-US" sz="2200" b="1">
                <a:latin typeface="Arial"/>
                <a:ea typeface="Arial"/>
                <a:cs typeface="Arial"/>
                <a:sym typeface="Arial"/>
              </a:rPr>
              <a:t>analysis</a:t>
            </a:r>
            <a:endParaRPr lang="en-US" sz="2200"/>
          </a:p>
          <a:p>
            <a:pPr marL="457200" marR="0" lvl="0" indent="-457200" rtl="0">
              <a:spcBef>
                <a:spcPts val="0"/>
              </a:spcBef>
              <a:spcAft>
                <a:spcPts val="600"/>
              </a:spcAft>
              <a:buClr>
                <a:schemeClr val="dk1"/>
              </a:buClr>
              <a:buSzPts val="2800"/>
              <a:buFont typeface="Arial"/>
              <a:buChar char="•"/>
            </a:pPr>
            <a:r>
              <a:rPr lang="en-US" sz="2200" b="0">
                <a:latin typeface="Arial"/>
                <a:ea typeface="Arial"/>
                <a:cs typeface="Arial"/>
                <a:sym typeface="Arial"/>
              </a:rPr>
              <a:t>Sensitivity to subgroup differences</a:t>
            </a:r>
            <a:endParaRPr lang="en-US" sz="2200"/>
          </a:p>
        </p:txBody>
      </p:sp>
      <p:pic>
        <p:nvPicPr>
          <p:cNvPr id="16" name="Graphic 8" descr="Bar chart">
            <a:extLst>
              <a:ext uri="{FF2B5EF4-FFF2-40B4-BE49-F238E27FC236}">
                <a16:creationId xmlns:a16="http://schemas.microsoft.com/office/drawing/2014/main" id="{DDCCFA67-75A7-47C1-831B-2D50EBDFC6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97D9EE0D-8757-4C69-AC4F-DBD3D565275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9E224C1-9672-45E9-BDDB-DFAD5B8E1E0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135290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0126-C97B-477B-AC44-F958F606ED29}"/>
              </a:ext>
            </a:extLst>
          </p:cNvPr>
          <p:cNvSpPr>
            <a:spLocks noGrp="1"/>
          </p:cNvSpPr>
          <p:nvPr>
            <p:ph type="title"/>
          </p:nvPr>
        </p:nvSpPr>
        <p:spPr/>
        <p:txBody>
          <a:bodyPr/>
          <a:lstStyle/>
          <a:p>
            <a:r>
              <a:rPr lang="en-US" dirty="0"/>
              <a:t>Disadvantages of Surveys</a:t>
            </a:r>
          </a:p>
        </p:txBody>
      </p:sp>
      <p:graphicFrame>
        <p:nvGraphicFramePr>
          <p:cNvPr id="8" name="Content Placeholder 2">
            <a:extLst>
              <a:ext uri="{FF2B5EF4-FFF2-40B4-BE49-F238E27FC236}">
                <a16:creationId xmlns:a16="http://schemas.microsoft.com/office/drawing/2014/main" id="{69C23770-10E8-40E0-8981-CE07A72CC102}"/>
              </a:ext>
            </a:extLst>
          </p:cNvPr>
          <p:cNvGraphicFramePr>
            <a:graphicFrameLocks noGrp="1"/>
          </p:cNvGraphicFramePr>
          <p:nvPr>
            <p:ph idx="1"/>
          </p:nvPr>
        </p:nvGraphicFramePr>
        <p:xfrm>
          <a:off x="838200" y="1825625"/>
          <a:ext cx="10515600" cy="26741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F0CAED11-0524-4F6A-B261-FA5C4B62E514}"/>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4024FCED-252B-4E0E-8560-17DF40499FD2}"/>
              </a:ext>
            </a:extLst>
          </p:cNvPr>
          <p:cNvSpPr>
            <a:spLocks noGrp="1"/>
          </p:cNvSpPr>
          <p:nvPr>
            <p:ph type="sldNum" sz="quarter" idx="12"/>
          </p:nvPr>
        </p:nvSpPr>
        <p:spPr/>
        <p:txBody>
          <a:bodyPr/>
          <a:lstStyle/>
          <a:p>
            <a:fld id="{A6AF1B4E-90EC-4A51-B6E5-B702C054ECB0}" type="slidenum">
              <a:rPr lang="en-US" smtClean="0"/>
              <a:t>6</a:t>
            </a:fld>
            <a:endParaRPr lang="en-US" dirty="0"/>
          </a:p>
        </p:txBody>
      </p:sp>
      <p:sp>
        <p:nvSpPr>
          <p:cNvPr id="6" name="TextBox 5">
            <a:extLst>
              <a:ext uri="{FF2B5EF4-FFF2-40B4-BE49-F238E27FC236}">
                <a16:creationId xmlns:a16="http://schemas.microsoft.com/office/drawing/2014/main" id="{8C2607EF-9F28-40C0-AAE9-C50D77147DEC}"/>
              </a:ext>
            </a:extLst>
          </p:cNvPr>
          <p:cNvSpPr txBox="1"/>
          <p:nvPr/>
        </p:nvSpPr>
        <p:spPr>
          <a:xfrm>
            <a:off x="838200" y="4908884"/>
            <a:ext cx="10515600" cy="646331"/>
          </a:xfrm>
          <a:prstGeom prst="rect">
            <a:avLst/>
          </a:prstGeom>
          <a:noFill/>
        </p:spPr>
        <p:txBody>
          <a:bodyPr wrap="square" rtlCol="0">
            <a:spAutoFit/>
          </a:bodyPr>
          <a:lstStyle/>
          <a:p>
            <a:pPr marL="0" marR="0" lvl="0" indent="0" algn="l" rtl="0">
              <a:spcBef>
                <a:spcPts val="0"/>
              </a:spcBef>
              <a:spcAft>
                <a:spcPts val="0"/>
              </a:spcAft>
              <a:buNone/>
            </a:pPr>
            <a:r>
              <a:rPr lang="en-US" sz="1800" b="1" dirty="0">
                <a:solidFill>
                  <a:schemeClr val="dk1"/>
                </a:solidFill>
              </a:rPr>
              <a:t>iClicker poll: Are you a good driver? </a:t>
            </a:r>
          </a:p>
          <a:p>
            <a:pPr marL="457200" marR="0" lvl="0" indent="-406400" algn="l" rtl="0">
              <a:spcBef>
                <a:spcPts val="0"/>
              </a:spcBef>
              <a:spcAft>
                <a:spcPts val="0"/>
              </a:spcAft>
              <a:buClr>
                <a:schemeClr val="dk1"/>
              </a:buClr>
              <a:buSzPts val="2800"/>
              <a:buAutoNum type="alphaLcParenR"/>
            </a:pPr>
            <a:r>
              <a:rPr lang="en-US" sz="1800" b="1" dirty="0">
                <a:solidFill>
                  <a:schemeClr val="dk1"/>
                </a:solidFill>
              </a:rPr>
              <a:t>above      b) average      c) below</a:t>
            </a:r>
          </a:p>
        </p:txBody>
      </p:sp>
    </p:spTree>
    <p:extLst>
      <p:ext uri="{BB962C8B-B14F-4D97-AF65-F5344CB8AC3E}">
        <p14:creationId xmlns:p14="http://schemas.microsoft.com/office/powerpoint/2010/main" val="1947038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FE41D-1FCA-4CBF-AC13-A8753D31026E}"/>
              </a:ext>
            </a:extLst>
          </p:cNvPr>
          <p:cNvSpPr>
            <a:spLocks noGrp="1"/>
          </p:cNvSpPr>
          <p:nvPr>
            <p:ph type="title"/>
          </p:nvPr>
        </p:nvSpPr>
        <p:spPr>
          <a:xfrm>
            <a:off x="841248" y="548640"/>
            <a:ext cx="3600860" cy="5431536"/>
          </a:xfrm>
        </p:spPr>
        <p:txBody>
          <a:bodyPr>
            <a:normAutofit/>
          </a:bodyPr>
          <a:lstStyle/>
          <a:p>
            <a:r>
              <a:rPr lang="en-US" sz="5400"/>
              <a:t>Survey Methods</a:t>
            </a:r>
          </a:p>
        </p:txBody>
      </p:sp>
      <p:sp>
        <p:nvSpPr>
          <p:cNvPr id="4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13CFCDAF-D0A7-4011-9141-50B9B9387CEA}"/>
              </a:ext>
            </a:extLst>
          </p:cNvPr>
          <p:cNvSpPr>
            <a:spLocks noGrp="1"/>
          </p:cNvSpPr>
          <p:nvPr>
            <p:ph idx="1"/>
          </p:nvPr>
        </p:nvSpPr>
        <p:spPr>
          <a:xfrm>
            <a:off x="5126418" y="552091"/>
            <a:ext cx="6224335" cy="5431536"/>
          </a:xfrm>
        </p:spPr>
        <p:txBody>
          <a:bodyPr anchor="ctr">
            <a:normAutofit/>
          </a:bodyPr>
          <a:lstStyle/>
          <a:p>
            <a:r>
              <a:rPr lang="en-US" sz="2200"/>
              <a:t>Person-administered survey</a:t>
            </a:r>
          </a:p>
          <a:p>
            <a:r>
              <a:rPr lang="en-US" sz="2200"/>
              <a:t>Computer-administered survey</a:t>
            </a:r>
          </a:p>
          <a:p>
            <a:r>
              <a:rPr lang="en-US" sz="2200"/>
              <a:t>Self-administered survey </a:t>
            </a:r>
          </a:p>
          <a:p>
            <a:r>
              <a:rPr lang="en-US" sz="2200"/>
              <a:t>Mixed-mode (hybrid) surveys</a:t>
            </a:r>
          </a:p>
        </p:txBody>
      </p:sp>
      <p:sp>
        <p:nvSpPr>
          <p:cNvPr id="4" name="Footer Placeholder 3">
            <a:extLst>
              <a:ext uri="{FF2B5EF4-FFF2-40B4-BE49-F238E27FC236}">
                <a16:creationId xmlns:a16="http://schemas.microsoft.com/office/drawing/2014/main" id="{26FC682F-17B8-4CE5-AC7E-334898CF498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026C9FE-B04D-4083-B5CE-2AE8D328A43F}"/>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3289226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29B7E-02D2-479A-8D13-C02CA9A33291}"/>
              </a:ext>
            </a:extLst>
          </p:cNvPr>
          <p:cNvSpPr>
            <a:spLocks noGrp="1"/>
          </p:cNvSpPr>
          <p:nvPr>
            <p:ph type="title"/>
          </p:nvPr>
        </p:nvSpPr>
        <p:spPr>
          <a:xfrm>
            <a:off x="838200" y="365125"/>
            <a:ext cx="10515600" cy="1325563"/>
          </a:xfrm>
        </p:spPr>
        <p:txBody>
          <a:bodyPr>
            <a:normAutofit/>
          </a:bodyPr>
          <a:lstStyle/>
          <a:p>
            <a:r>
              <a:rPr lang="en-US" sz="5400"/>
              <a:t>Survey Methods</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C9951E-5E1A-4EBC-A4BC-E6F70835E72B}"/>
              </a:ext>
            </a:extLst>
          </p:cNvPr>
          <p:cNvSpPr>
            <a:spLocks noGrp="1"/>
          </p:cNvSpPr>
          <p:nvPr>
            <p:ph idx="1"/>
          </p:nvPr>
        </p:nvSpPr>
        <p:spPr>
          <a:xfrm>
            <a:off x="838200" y="1929384"/>
            <a:ext cx="10515600" cy="4251960"/>
          </a:xfrm>
        </p:spPr>
        <p:txBody>
          <a:bodyPr>
            <a:normAutofit/>
          </a:bodyPr>
          <a:lstStyle/>
          <a:p>
            <a:pPr marL="0" indent="0">
              <a:buNone/>
            </a:pPr>
            <a:r>
              <a:rPr lang="en-US" sz="2200" b="1">
                <a:latin typeface="Arial"/>
                <a:ea typeface="Arial"/>
                <a:cs typeface="Arial"/>
                <a:sym typeface="Arial"/>
              </a:rPr>
              <a:t>Person-Administered Survey: </a:t>
            </a:r>
            <a:r>
              <a:rPr lang="en-US" sz="2200" b="0">
                <a:latin typeface="Arial"/>
                <a:ea typeface="Arial"/>
                <a:cs typeface="Arial"/>
                <a:sym typeface="Arial"/>
              </a:rPr>
              <a:t>An interviewer reads questions, either face-to-face or over the telephone, to the respondent and records his or her answers. E.g., telephonic interview</a:t>
            </a:r>
            <a:endParaRPr lang="en-US" sz="2200"/>
          </a:p>
          <a:p>
            <a:pPr marL="0" indent="0">
              <a:buNone/>
            </a:pPr>
            <a:endParaRPr lang="en-US" sz="2200"/>
          </a:p>
          <a:p>
            <a:pPr marL="0" indent="0">
              <a:buNone/>
            </a:pPr>
            <a:r>
              <a:rPr lang="en-US" sz="2200" b="1">
                <a:latin typeface="Arial"/>
                <a:ea typeface="Arial"/>
                <a:cs typeface="Arial"/>
                <a:sym typeface="Arial"/>
              </a:rPr>
              <a:t>Computer-Administered Survey: </a:t>
            </a:r>
            <a:r>
              <a:rPr lang="en-US" sz="2200" b="0">
                <a:latin typeface="Arial"/>
                <a:ea typeface="Arial"/>
                <a:cs typeface="Arial"/>
                <a:sym typeface="Arial"/>
              </a:rPr>
              <a:t>Computer technology plays an essential role in the interview work. E.g., Online questionnaire</a:t>
            </a:r>
            <a:endParaRPr lang="en-US" sz="2200"/>
          </a:p>
        </p:txBody>
      </p:sp>
      <p:sp>
        <p:nvSpPr>
          <p:cNvPr id="4" name="Footer Placeholder 3">
            <a:extLst>
              <a:ext uri="{FF2B5EF4-FFF2-40B4-BE49-F238E27FC236}">
                <a16:creationId xmlns:a16="http://schemas.microsoft.com/office/drawing/2014/main" id="{4FBF0ED6-6EE2-4A59-8B8D-09DF1A6AD0E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9C2E52C-C928-42CD-9F12-CCD2BDC6440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2657796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7DB8FA-9D9A-44CD-8D36-AA9A6F0299F3}"/>
              </a:ext>
            </a:extLst>
          </p:cNvPr>
          <p:cNvSpPr>
            <a:spLocks noGrp="1"/>
          </p:cNvSpPr>
          <p:nvPr>
            <p:ph type="title"/>
          </p:nvPr>
        </p:nvSpPr>
        <p:spPr>
          <a:xfrm>
            <a:off x="838200" y="365125"/>
            <a:ext cx="10515600" cy="1325563"/>
          </a:xfrm>
        </p:spPr>
        <p:txBody>
          <a:bodyPr>
            <a:normAutofit/>
          </a:bodyPr>
          <a:lstStyle/>
          <a:p>
            <a:r>
              <a:rPr lang="en-US" sz="5400"/>
              <a:t>Survey Methods</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4DB9A0-C019-40B3-B61A-A6EB686E4C24}"/>
              </a:ext>
            </a:extLst>
          </p:cNvPr>
          <p:cNvSpPr>
            <a:spLocks noGrp="1"/>
          </p:cNvSpPr>
          <p:nvPr>
            <p:ph idx="1"/>
          </p:nvPr>
        </p:nvSpPr>
        <p:spPr>
          <a:xfrm>
            <a:off x="838200" y="1929384"/>
            <a:ext cx="10515600" cy="4251960"/>
          </a:xfrm>
        </p:spPr>
        <p:txBody>
          <a:bodyPr>
            <a:normAutofit/>
          </a:bodyPr>
          <a:lstStyle/>
          <a:p>
            <a:pPr marL="0" indent="0">
              <a:buNone/>
            </a:pPr>
            <a:r>
              <a:rPr lang="en-US" sz="2200" b="1">
                <a:latin typeface="Arial"/>
                <a:ea typeface="Arial"/>
                <a:cs typeface="Arial"/>
                <a:sym typeface="Arial"/>
              </a:rPr>
              <a:t>Self-Administered Survey: </a:t>
            </a:r>
            <a:r>
              <a:rPr lang="en-US" sz="2200" b="0">
                <a:latin typeface="Arial"/>
                <a:ea typeface="Arial"/>
                <a:cs typeface="Arial"/>
                <a:sym typeface="Arial"/>
              </a:rPr>
              <a:t>The respondent completes the survey on his or her own. </a:t>
            </a:r>
            <a:r>
              <a:rPr lang="en-US" sz="2200">
                <a:latin typeface="Arial"/>
                <a:ea typeface="Arial"/>
                <a:cs typeface="Arial"/>
                <a:sym typeface="Arial"/>
              </a:rPr>
              <a:t>(</a:t>
            </a:r>
            <a:r>
              <a:rPr lang="en-US" sz="2200" b="0">
                <a:latin typeface="Arial"/>
                <a:ea typeface="Arial"/>
                <a:cs typeface="Arial"/>
                <a:sym typeface="Arial"/>
              </a:rPr>
              <a:t>e.g., Mail survey)</a:t>
            </a:r>
          </a:p>
          <a:p>
            <a:pPr marL="0" indent="0">
              <a:buNone/>
            </a:pPr>
            <a:endParaRPr lang="en-US" sz="2200">
              <a:latin typeface="Arial"/>
              <a:cs typeface="Arial"/>
              <a:sym typeface="Arial"/>
            </a:endParaRPr>
          </a:p>
          <a:p>
            <a:pPr marL="0" marR="0" lvl="0" indent="0" rtl="0">
              <a:spcBef>
                <a:spcPts val="0"/>
              </a:spcBef>
              <a:spcAft>
                <a:spcPts val="0"/>
              </a:spcAft>
              <a:buNone/>
            </a:pPr>
            <a:r>
              <a:rPr lang="en-US" sz="2200" b="1">
                <a:latin typeface="Arial"/>
                <a:ea typeface="Arial"/>
                <a:cs typeface="Arial"/>
                <a:sym typeface="Arial"/>
              </a:rPr>
              <a:t>Mixed Mode: </a:t>
            </a:r>
            <a:r>
              <a:rPr lang="en-US" sz="2200" b="0">
                <a:latin typeface="Arial"/>
                <a:ea typeface="Arial"/>
                <a:cs typeface="Arial"/>
                <a:sym typeface="Arial"/>
              </a:rPr>
              <a:t>A combination of two or more methods</a:t>
            </a:r>
            <a:endParaRPr lang="en-US" sz="2200"/>
          </a:p>
          <a:p>
            <a:pPr marL="0" indent="0">
              <a:buNone/>
            </a:pPr>
            <a:endParaRPr lang="en-US" sz="2200"/>
          </a:p>
          <a:p>
            <a:pPr marL="0" indent="0">
              <a:buNone/>
            </a:pPr>
            <a:endParaRPr lang="en-US" sz="2200"/>
          </a:p>
        </p:txBody>
      </p:sp>
      <p:sp>
        <p:nvSpPr>
          <p:cNvPr id="4" name="Footer Placeholder 3">
            <a:extLst>
              <a:ext uri="{FF2B5EF4-FFF2-40B4-BE49-F238E27FC236}">
                <a16:creationId xmlns:a16="http://schemas.microsoft.com/office/drawing/2014/main" id="{20677EC2-DC30-4C01-BA13-51A78FD8806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48CD91F-515E-47E9-B7BE-31B3226DB76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9</a:t>
            </a:fld>
            <a:endParaRPr lang="en-US"/>
          </a:p>
        </p:txBody>
      </p:sp>
    </p:spTree>
    <p:extLst>
      <p:ext uri="{BB962C8B-B14F-4D97-AF65-F5344CB8AC3E}">
        <p14:creationId xmlns:p14="http://schemas.microsoft.com/office/powerpoint/2010/main" val="3053872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119</TotalTime>
  <Words>1039</Words>
  <Application>Microsoft Office PowerPoint</Application>
  <PresentationFormat>Widescreen</PresentationFormat>
  <Paragraphs>188</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Franklin Gothic Book</vt:lpstr>
      <vt:lpstr>Office Theme</vt:lpstr>
      <vt:lpstr>Evaluate Survey Data-Collection Methods</vt:lpstr>
      <vt:lpstr>CE4 – iClicker poll – which option would you choose? And why?</vt:lpstr>
      <vt:lpstr>Questions for CE4</vt:lpstr>
      <vt:lpstr>Survey</vt:lpstr>
      <vt:lpstr>Advantages of Surveys</vt:lpstr>
      <vt:lpstr>Disadvantages of Surveys</vt:lpstr>
      <vt:lpstr>Survey Methods</vt:lpstr>
      <vt:lpstr>Survey Methods</vt:lpstr>
      <vt:lpstr>Survey Methods</vt:lpstr>
      <vt:lpstr>Person-Administered Survey</vt:lpstr>
      <vt:lpstr>Self-Administered Survey</vt:lpstr>
      <vt:lpstr>Choice of Survey Method</vt:lpstr>
      <vt:lpstr>Recap</vt:lpstr>
      <vt:lpstr>Overview of a Survey Design</vt:lpstr>
      <vt:lpstr>Introduction</vt:lpstr>
      <vt:lpstr>Format and Layout</vt:lpstr>
      <vt:lpstr>Flow of the Survey</vt:lpstr>
      <vt:lpstr>Translate RQ to QQ – iClicker how would you translate the RQ into QQ?</vt:lpstr>
      <vt:lpstr>To do</vt:lpstr>
      <vt:lpstr>PA4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Nguyen, Mike (MU-Student)</dc:creator>
  <cp:lastModifiedBy>Nguyen, Mike (MU-Student)</cp:lastModifiedBy>
  <cp:revision>7</cp:revision>
  <dcterms:created xsi:type="dcterms:W3CDTF">2021-06-01T04:19:30Z</dcterms:created>
  <dcterms:modified xsi:type="dcterms:W3CDTF">2021-06-01T06:19:05Z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