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87"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972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10/10/2021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10/10/2021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1371-AF09-4B5D-8375-7EF63E8DED53}"/>
              </a:ext>
            </a:extLst>
          </p:cNvPr>
          <p:cNvSpPr>
            <a:spLocks noGrp="1"/>
          </p:cNvSpPr>
          <p:nvPr>
            <p:ph type="title"/>
          </p:nvPr>
        </p:nvSpPr>
        <p:spPr/>
        <p:txBody>
          <a:bodyPr/>
          <a:lstStyle/>
          <a:p>
            <a:r>
              <a:rPr lang="en-US" dirty="0"/>
              <a:t>Project Presentation</a:t>
            </a:r>
          </a:p>
        </p:txBody>
      </p:sp>
      <p:sp>
        <p:nvSpPr>
          <p:cNvPr id="3" name="Content Placeholder 2">
            <a:extLst>
              <a:ext uri="{FF2B5EF4-FFF2-40B4-BE49-F238E27FC236}">
                <a16:creationId xmlns:a16="http://schemas.microsoft.com/office/drawing/2014/main" id="{36F0ACDB-5B81-4E4A-97BC-FF36E0ED7F3B}"/>
              </a:ext>
            </a:extLst>
          </p:cNvPr>
          <p:cNvSpPr>
            <a:spLocks noGrp="1"/>
          </p:cNvSpPr>
          <p:nvPr>
            <p:ph idx="1"/>
          </p:nvPr>
        </p:nvSpPr>
        <p:spPr/>
        <p:txBody>
          <a:bodyPr/>
          <a:lstStyle/>
          <a:p>
            <a:r>
              <a:rPr lang="en-US" dirty="0"/>
              <a:t>Each team will have 30 mins </a:t>
            </a:r>
          </a:p>
          <a:p>
            <a:pPr lvl="1"/>
            <a:r>
              <a:rPr lang="en-US" dirty="0"/>
              <a:t>15 mins to present the project </a:t>
            </a:r>
          </a:p>
          <a:p>
            <a:pPr lvl="1"/>
            <a:r>
              <a:rPr lang="en-US" dirty="0"/>
              <a:t>15 mins for discussion and questions</a:t>
            </a:r>
          </a:p>
          <a:p>
            <a:r>
              <a:rPr lang="en-US" dirty="0"/>
              <a:t>Sign-up Sheet</a:t>
            </a:r>
          </a:p>
          <a:p>
            <a:pPr lvl="1"/>
            <a:r>
              <a:rPr lang="en-US" dirty="0"/>
              <a:t>3 </a:t>
            </a:r>
            <a:r>
              <a:rPr lang="en-US"/>
              <a:t>class sessions</a:t>
            </a:r>
            <a:endParaRPr lang="en-US" dirty="0"/>
          </a:p>
        </p:txBody>
      </p:sp>
    </p:spTree>
    <p:extLst>
      <p:ext uri="{BB962C8B-B14F-4D97-AF65-F5344CB8AC3E}">
        <p14:creationId xmlns:p14="http://schemas.microsoft.com/office/powerpoint/2010/main" val="333851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121</TotalTime>
  <Words>890</Words>
  <Application>Microsoft Office PowerPoint</Application>
  <PresentationFormat>Widescreen</PresentationFormat>
  <Paragraphs>88</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Franklin Gothic Book</vt:lpstr>
      <vt:lpstr>Office Theme</vt:lpstr>
      <vt:lpstr>Chapter 18: Analysis and Interpretation Multiple Variables Simultaneously</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Project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2</cp:revision>
  <dcterms:created xsi:type="dcterms:W3CDTF">2021-08-14T20:23:59Z</dcterms:created>
  <dcterms:modified xsi:type="dcterms:W3CDTF">2021-10-10T19:38:41Z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