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2" autoAdjust="0"/>
    <p:restoredTop sz="83127" autoAdjust="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either take it wherever you want. However, I strongly encourage you to come to class with your laptop to take the exam. I will be in class to answers any questions if you have during the exam. But I can’t answer it if you are elsewhere, so keep it in minds. </a:t>
            </a:r>
          </a:p>
          <a:p>
            <a:r>
              <a:rPr lang="en-US" dirty="0"/>
              <a:t>It will be open from 7: 55 AM to 9:30 AM on </a:t>
            </a:r>
            <a:r>
              <a:rPr lang="en-US"/>
              <a:t>December 6</a:t>
            </a:r>
            <a:r>
              <a:rPr lang="en-US" baseline="30000"/>
              <a:t>th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3E89-068C-4484-9196-39A80941A297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051-9B18-4EBA-99FC-F11C30E36AD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25ED-9EF1-4810-B41C-101ECA88613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2D0A-5039-42EF-8D8E-F064A3687C0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08BA-41E9-4BCF-9F5C-C15089E959B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DB2-BF2C-46E7-9567-A1A0C8FC64A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F933-0CF2-4BD2-9145-D3413AD5F497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D8B2-ED70-41EF-8095-15E2AE5F160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1E01-DAB8-4692-879D-9B95AEAA41E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0A22-882F-492D-9EE7-C26A7DFBC6E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4D0D-B6F0-47E4-BBF3-1951C00F9D1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9660-51FF-4216-9F24-A2AFA2D4F95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Review for Second Exam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6523-7CD4-4772-8D50-970EC2FC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4A56-D4C0-4D93-B382-2C3B38D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362F-08CE-4842-B79D-F313B8AD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 Exam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27BD-F71D-43CE-A13B-98993FAC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600" dirty="0"/>
              <a:t>Chapters 16, 17, 18, 20, with a heavy emphasis on chapters 17, and 18</a:t>
            </a:r>
          </a:p>
          <a:p>
            <a:r>
              <a:rPr lang="en-US" sz="2600" dirty="0"/>
              <a:t>25 questions (200 points) with 2 extra credit questions (16 points) in 75 mins</a:t>
            </a:r>
          </a:p>
          <a:p>
            <a:r>
              <a:rPr lang="en-US" sz="2600" dirty="0"/>
              <a:t>Notes are allowed</a:t>
            </a:r>
          </a:p>
          <a:p>
            <a:r>
              <a:rPr lang="en-US" sz="2600" dirty="0"/>
              <a:t>Lockdown Browser is required </a:t>
            </a:r>
          </a:p>
          <a:p>
            <a:r>
              <a:rPr lang="en-US" sz="2600" b="1" dirty="0"/>
              <a:t>1 attempt only </a:t>
            </a:r>
          </a:p>
          <a:p>
            <a:r>
              <a:rPr lang="en-US" sz="2600" dirty="0"/>
              <a:t>Online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66A8-A0C6-401D-B794-3257A91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A7D8-C33D-443B-AB58-0036642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7B3-2073-4EC2-B75C-C24116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22FD-93EF-4647-BA1E-056C7A41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E192C-031B-4E4A-A8F2-984EC54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C673-CF10-4B05-975D-D3F53922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5</TotalTime>
  <Words>140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Review for Second Exam</vt:lpstr>
      <vt:lpstr>Second Exam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Nguyen, Mike (MU-Student)</dc:creator>
  <cp:lastModifiedBy>Nguyen, Mike (MU-Student)</cp:lastModifiedBy>
  <cp:revision>3</cp:revision>
  <dcterms:created xsi:type="dcterms:W3CDTF">2021-08-27T17:42:26Z</dcterms:created>
  <dcterms:modified xsi:type="dcterms:W3CDTF">2021-10-11T23:05:06Z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