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256" r:id="rId5"/>
    <p:sldId id="271" r:id="rId6"/>
    <p:sldId id="272" r:id="rId7"/>
    <p:sldId id="304" r:id="rId8"/>
    <p:sldId id="305" r:id="rId9"/>
    <p:sldId id="306" r:id="rId10"/>
    <p:sldId id="282" r:id="rId11"/>
    <p:sldId id="283" r:id="rId12"/>
    <p:sldId id="307" r:id="rId13"/>
    <p:sldId id="308" r:id="rId14"/>
    <p:sldId id="311" r:id="rId15"/>
    <p:sldId id="312" r:id="rId16"/>
    <p:sldId id="313" r:id="rId17"/>
    <p:sldId id="314" r:id="rId18"/>
    <p:sldId id="315" r:id="rId19"/>
    <p:sldId id="316" r:id="rId20"/>
    <p:sldId id="318" r:id="rId21"/>
    <p:sldId id="319" r:id="rId22"/>
    <p:sldId id="320" r:id="rId23"/>
    <p:sldId id="321" r:id="rId24"/>
    <p:sldId id="322" r:id="rId25"/>
    <p:sldId id="317" r:id="rId26"/>
    <p:sldId id="273" r:id="rId27"/>
    <p:sldId id="274" r:id="rId28"/>
    <p:sldId id="275" r:id="rId29"/>
    <p:sldId id="276" r:id="rId30"/>
    <p:sldId id="277" r:id="rId31"/>
    <p:sldId id="284" r:id="rId32"/>
    <p:sldId id="285" r:id="rId33"/>
    <p:sldId id="286" r:id="rId34"/>
    <p:sldId id="310"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23" r:id="rId52"/>
    <p:sldId id="30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81551" autoAdjust="0"/>
  </p:normalViewPr>
  <p:slideViewPr>
    <p:cSldViewPr snapToGrid="0">
      <p:cViewPr varScale="1">
        <p:scale>
          <a:sx n="89" d="100"/>
          <a:sy n="89" d="100"/>
        </p:scale>
        <p:origin x="1176"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ata12.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8.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360FE3E-A0A8-4286-9778-D8747BF1EE16}" type="doc">
      <dgm:prSet loTypeId="urn:microsoft.com/office/officeart/2016/7/layout/RepeatingBendingProcessNew" loCatId="process" qsTypeId="urn:microsoft.com/office/officeart/2005/8/quickstyle/simple5" qsCatId="simple" csTypeId="urn:microsoft.com/office/officeart/2005/8/colors/colorful2" csCatId="colorful"/>
      <dgm:spPr/>
      <dgm:t>
        <a:bodyPr/>
        <a:lstStyle/>
        <a:p>
          <a:endParaRPr lang="en-US"/>
        </a:p>
      </dgm:t>
    </dgm:pt>
    <dgm:pt modelId="{256236E4-8553-4F28-B337-C67192F6DE35}">
      <dgm:prSet/>
      <dgm:spPr/>
      <dgm:t>
        <a:bodyPr/>
        <a:lstStyle/>
        <a:p>
          <a:r>
            <a:rPr lang="en-US"/>
            <a:t>Step 1: Establish Need </a:t>
          </a:r>
        </a:p>
      </dgm:t>
    </dgm:pt>
    <dgm:pt modelId="{B576454D-737A-442B-891B-AD254B472130}" type="parTrans" cxnId="{18B147BF-48B6-442B-B238-17AB84733A33}">
      <dgm:prSet/>
      <dgm:spPr/>
      <dgm:t>
        <a:bodyPr/>
        <a:lstStyle/>
        <a:p>
          <a:endParaRPr lang="en-US"/>
        </a:p>
      </dgm:t>
    </dgm:pt>
    <dgm:pt modelId="{C3269D3C-CDBE-444C-952E-A1DC850F4768}" type="sibTrans" cxnId="{18B147BF-48B6-442B-B238-17AB84733A33}">
      <dgm:prSet/>
      <dgm:spPr/>
      <dgm:t>
        <a:bodyPr/>
        <a:lstStyle/>
        <a:p>
          <a:endParaRPr lang="en-US"/>
        </a:p>
      </dgm:t>
    </dgm:pt>
    <dgm:pt modelId="{E27659A8-B148-43D5-8ECB-D32897B60CB4}">
      <dgm:prSet/>
      <dgm:spPr/>
      <dgm:t>
        <a:bodyPr/>
        <a:lstStyle/>
        <a:p>
          <a:r>
            <a:rPr lang="en-US"/>
            <a:t>Step 2: Define a Problem </a:t>
          </a:r>
        </a:p>
      </dgm:t>
    </dgm:pt>
    <dgm:pt modelId="{932C0EDC-4436-4D96-9C26-B0839CBA91E1}" type="parTrans" cxnId="{11C64C08-09D9-4EA3-9909-0E04D4C2A0BA}">
      <dgm:prSet/>
      <dgm:spPr/>
      <dgm:t>
        <a:bodyPr/>
        <a:lstStyle/>
        <a:p>
          <a:endParaRPr lang="en-US"/>
        </a:p>
      </dgm:t>
    </dgm:pt>
    <dgm:pt modelId="{20B4E16F-9C60-4C57-9F1E-A6C2A0CB3BE2}" type="sibTrans" cxnId="{11C64C08-09D9-4EA3-9909-0E04D4C2A0BA}">
      <dgm:prSet/>
      <dgm:spPr/>
      <dgm:t>
        <a:bodyPr/>
        <a:lstStyle/>
        <a:p>
          <a:endParaRPr lang="en-US"/>
        </a:p>
      </dgm:t>
    </dgm:pt>
    <dgm:pt modelId="{4A0D8F5C-F0CC-47B9-BC0A-CFAAA44D735D}">
      <dgm:prSet/>
      <dgm:spPr/>
      <dgm:t>
        <a:bodyPr/>
        <a:lstStyle/>
        <a:p>
          <a:r>
            <a:rPr lang="en-US"/>
            <a:t>Step 3: Research Objectives</a:t>
          </a:r>
        </a:p>
      </dgm:t>
    </dgm:pt>
    <dgm:pt modelId="{6BC12AA7-EBAE-4710-9A92-594DB199F3B6}" type="parTrans" cxnId="{2712B84C-1707-4CA9-85EF-572DE7D11EBD}">
      <dgm:prSet/>
      <dgm:spPr/>
      <dgm:t>
        <a:bodyPr/>
        <a:lstStyle/>
        <a:p>
          <a:endParaRPr lang="en-US"/>
        </a:p>
      </dgm:t>
    </dgm:pt>
    <dgm:pt modelId="{61D38674-C2CE-466F-AA1F-43F621853408}" type="sibTrans" cxnId="{2712B84C-1707-4CA9-85EF-572DE7D11EBD}">
      <dgm:prSet/>
      <dgm:spPr/>
      <dgm:t>
        <a:bodyPr/>
        <a:lstStyle/>
        <a:p>
          <a:endParaRPr lang="en-US"/>
        </a:p>
      </dgm:t>
    </dgm:pt>
    <dgm:pt modelId="{53868ED8-141F-4A30-A6C2-862D27602D59}">
      <dgm:prSet/>
      <dgm:spPr/>
      <dgm:t>
        <a:bodyPr/>
        <a:lstStyle/>
        <a:p>
          <a:r>
            <a:rPr lang="en-US"/>
            <a:t>Step 4: Determine Design </a:t>
          </a:r>
        </a:p>
      </dgm:t>
    </dgm:pt>
    <dgm:pt modelId="{C0D32AF8-B6D1-4529-8696-F0816C9A4849}" type="parTrans" cxnId="{FDA862FA-926B-4965-BDA9-4AEA7FF23DB2}">
      <dgm:prSet/>
      <dgm:spPr/>
      <dgm:t>
        <a:bodyPr/>
        <a:lstStyle/>
        <a:p>
          <a:endParaRPr lang="en-US"/>
        </a:p>
      </dgm:t>
    </dgm:pt>
    <dgm:pt modelId="{2862B4E1-C76A-4C32-897D-2B6F9D22BE31}" type="sibTrans" cxnId="{FDA862FA-926B-4965-BDA9-4AEA7FF23DB2}">
      <dgm:prSet/>
      <dgm:spPr/>
      <dgm:t>
        <a:bodyPr/>
        <a:lstStyle/>
        <a:p>
          <a:endParaRPr lang="en-US"/>
        </a:p>
      </dgm:t>
    </dgm:pt>
    <dgm:pt modelId="{03DB83DA-1CEE-4BB6-8513-5F49B3D96B8F}">
      <dgm:prSet/>
      <dgm:spPr/>
      <dgm:t>
        <a:bodyPr/>
        <a:lstStyle/>
        <a:p>
          <a:r>
            <a:rPr lang="en-US"/>
            <a:t>Step 5: Identify Information Sources </a:t>
          </a:r>
        </a:p>
      </dgm:t>
    </dgm:pt>
    <dgm:pt modelId="{14010F9B-A460-4FE6-A384-B4E64938569F}" type="parTrans" cxnId="{4DB419F5-6D5C-46E7-9308-B26A91FC78E2}">
      <dgm:prSet/>
      <dgm:spPr/>
      <dgm:t>
        <a:bodyPr/>
        <a:lstStyle/>
        <a:p>
          <a:endParaRPr lang="en-US"/>
        </a:p>
      </dgm:t>
    </dgm:pt>
    <dgm:pt modelId="{6C72F123-19A6-457C-B21E-D6D01C4710F0}" type="sibTrans" cxnId="{4DB419F5-6D5C-46E7-9308-B26A91FC78E2}">
      <dgm:prSet/>
      <dgm:spPr/>
      <dgm:t>
        <a:bodyPr/>
        <a:lstStyle/>
        <a:p>
          <a:endParaRPr lang="en-US"/>
        </a:p>
      </dgm:t>
    </dgm:pt>
    <dgm:pt modelId="{D7C384FE-D812-46DF-98A4-6B9EDBDDA1D3}">
      <dgm:prSet/>
      <dgm:spPr/>
      <dgm:t>
        <a:bodyPr/>
        <a:lstStyle/>
        <a:p>
          <a:r>
            <a:rPr lang="en-US"/>
            <a:t>Step 6: Decide Data Collection Method </a:t>
          </a:r>
        </a:p>
      </dgm:t>
    </dgm:pt>
    <dgm:pt modelId="{152FDDEA-EE31-4E47-B9F8-8F0853226E8A}" type="parTrans" cxnId="{6D20DDA1-B2E4-4EFE-BCD5-E82DE9A9BE55}">
      <dgm:prSet/>
      <dgm:spPr/>
      <dgm:t>
        <a:bodyPr/>
        <a:lstStyle/>
        <a:p>
          <a:endParaRPr lang="en-US"/>
        </a:p>
      </dgm:t>
    </dgm:pt>
    <dgm:pt modelId="{DB67AA42-6E4B-40F4-A7C6-0C0D129079B0}" type="sibTrans" cxnId="{6D20DDA1-B2E4-4EFE-BCD5-E82DE9A9BE55}">
      <dgm:prSet/>
      <dgm:spPr/>
      <dgm:t>
        <a:bodyPr/>
        <a:lstStyle/>
        <a:p>
          <a:endParaRPr lang="en-US"/>
        </a:p>
      </dgm:t>
    </dgm:pt>
    <dgm:pt modelId="{284EDBFF-0925-42AC-BE8D-CE421D354AE7}">
      <dgm:prSet/>
      <dgm:spPr/>
      <dgm:t>
        <a:bodyPr/>
        <a:lstStyle/>
        <a:p>
          <a:r>
            <a:rPr lang="en-US"/>
            <a:t>Step 7: Design Questionnaire </a:t>
          </a:r>
        </a:p>
      </dgm:t>
    </dgm:pt>
    <dgm:pt modelId="{521BCC2D-C7E2-415E-B470-B5284F53A8C2}" type="parTrans" cxnId="{B6876229-C5E0-42F8-9CDE-A32710B57B5B}">
      <dgm:prSet/>
      <dgm:spPr/>
      <dgm:t>
        <a:bodyPr/>
        <a:lstStyle/>
        <a:p>
          <a:endParaRPr lang="en-US"/>
        </a:p>
      </dgm:t>
    </dgm:pt>
    <dgm:pt modelId="{4E1EB446-EC00-4C6A-9081-1DE8EEAC81A1}" type="sibTrans" cxnId="{B6876229-C5E0-42F8-9CDE-A32710B57B5B}">
      <dgm:prSet/>
      <dgm:spPr/>
      <dgm:t>
        <a:bodyPr/>
        <a:lstStyle/>
        <a:p>
          <a:endParaRPr lang="en-US"/>
        </a:p>
      </dgm:t>
    </dgm:pt>
    <dgm:pt modelId="{C177527E-3F73-4480-BD46-10C01E95D4D6}">
      <dgm:prSet/>
      <dgm:spPr/>
      <dgm:t>
        <a:bodyPr/>
        <a:lstStyle/>
        <a:p>
          <a:r>
            <a:rPr lang="en-US"/>
            <a:t>Step 8: Determine Sample Plan and Size </a:t>
          </a:r>
        </a:p>
      </dgm:t>
    </dgm:pt>
    <dgm:pt modelId="{400B6B2B-8BB9-442C-931C-7004DF444BC2}" type="parTrans" cxnId="{E3A482A9-B2BA-4A36-833D-7D07C7CA9A46}">
      <dgm:prSet/>
      <dgm:spPr/>
      <dgm:t>
        <a:bodyPr/>
        <a:lstStyle/>
        <a:p>
          <a:endParaRPr lang="en-US"/>
        </a:p>
      </dgm:t>
    </dgm:pt>
    <dgm:pt modelId="{2575B40F-DD29-4E99-A131-446B766EDC87}" type="sibTrans" cxnId="{E3A482A9-B2BA-4A36-833D-7D07C7CA9A46}">
      <dgm:prSet/>
      <dgm:spPr/>
      <dgm:t>
        <a:bodyPr/>
        <a:lstStyle/>
        <a:p>
          <a:endParaRPr lang="en-US"/>
        </a:p>
      </dgm:t>
    </dgm:pt>
    <dgm:pt modelId="{155EC74B-AC5F-401F-B913-4299AFC5CC18}">
      <dgm:prSet/>
      <dgm:spPr/>
      <dgm:t>
        <a:bodyPr/>
        <a:lstStyle/>
        <a:p>
          <a:r>
            <a:rPr lang="en-US"/>
            <a:t>Step 9: Collect Data</a:t>
          </a:r>
        </a:p>
      </dgm:t>
    </dgm:pt>
    <dgm:pt modelId="{1B629D91-6BAA-46B7-B86D-B4039E3E938D}" type="parTrans" cxnId="{F676F90B-293C-459D-929A-5DA2C7358EA9}">
      <dgm:prSet/>
      <dgm:spPr/>
      <dgm:t>
        <a:bodyPr/>
        <a:lstStyle/>
        <a:p>
          <a:endParaRPr lang="en-US"/>
        </a:p>
      </dgm:t>
    </dgm:pt>
    <dgm:pt modelId="{36AD262E-97E6-437D-AD77-952463A15516}" type="sibTrans" cxnId="{F676F90B-293C-459D-929A-5DA2C7358EA9}">
      <dgm:prSet/>
      <dgm:spPr/>
      <dgm:t>
        <a:bodyPr/>
        <a:lstStyle/>
        <a:p>
          <a:endParaRPr lang="en-US"/>
        </a:p>
      </dgm:t>
    </dgm:pt>
    <dgm:pt modelId="{1A82421A-A43A-49A8-95D9-57FD0B519149}">
      <dgm:prSet/>
      <dgm:spPr/>
      <dgm:t>
        <a:bodyPr/>
        <a:lstStyle/>
        <a:p>
          <a:r>
            <a:rPr lang="en-US"/>
            <a:t>Step 10: Analyze Data</a:t>
          </a:r>
        </a:p>
      </dgm:t>
    </dgm:pt>
    <dgm:pt modelId="{214F6B41-B0F3-47DC-AFDD-03FD5AF8A7C4}" type="parTrans" cxnId="{73E07B65-1E33-468B-8339-AADEC8BD7016}">
      <dgm:prSet/>
      <dgm:spPr/>
      <dgm:t>
        <a:bodyPr/>
        <a:lstStyle/>
        <a:p>
          <a:endParaRPr lang="en-US"/>
        </a:p>
      </dgm:t>
    </dgm:pt>
    <dgm:pt modelId="{E902E1AD-EEEC-4B6B-84CF-E9A8617CA655}" type="sibTrans" cxnId="{73E07B65-1E33-468B-8339-AADEC8BD7016}">
      <dgm:prSet/>
      <dgm:spPr/>
      <dgm:t>
        <a:bodyPr/>
        <a:lstStyle/>
        <a:p>
          <a:endParaRPr lang="en-US"/>
        </a:p>
      </dgm:t>
    </dgm:pt>
    <dgm:pt modelId="{82173EA4-F5C1-4F3F-8255-0E9E0D16FA9A}">
      <dgm:prSet/>
      <dgm:spPr/>
      <dgm:t>
        <a:bodyPr/>
        <a:lstStyle/>
        <a:p>
          <a:r>
            <a:rPr lang="en-US"/>
            <a:t>Step 11: Write and Present Report</a:t>
          </a:r>
        </a:p>
      </dgm:t>
    </dgm:pt>
    <dgm:pt modelId="{DA7AD63D-3B74-4907-A9A7-9F7DD7950370}" type="parTrans" cxnId="{1875593E-94E3-447A-8831-8262BECB51BB}">
      <dgm:prSet/>
      <dgm:spPr/>
      <dgm:t>
        <a:bodyPr/>
        <a:lstStyle/>
        <a:p>
          <a:endParaRPr lang="en-US"/>
        </a:p>
      </dgm:t>
    </dgm:pt>
    <dgm:pt modelId="{0F5E5680-B07B-41B1-9676-9D7B31E64DB5}" type="sibTrans" cxnId="{1875593E-94E3-447A-8831-8262BECB51BB}">
      <dgm:prSet/>
      <dgm:spPr/>
      <dgm:t>
        <a:bodyPr/>
        <a:lstStyle/>
        <a:p>
          <a:endParaRPr lang="en-US"/>
        </a:p>
      </dgm:t>
    </dgm:pt>
    <dgm:pt modelId="{CEADD25B-625C-40B0-BB7A-42DF8219AC27}" type="pres">
      <dgm:prSet presAssocID="{E360FE3E-A0A8-4286-9778-D8747BF1EE16}" presName="Name0" presStyleCnt="0">
        <dgm:presLayoutVars>
          <dgm:dir/>
          <dgm:resizeHandles val="exact"/>
        </dgm:presLayoutVars>
      </dgm:prSet>
      <dgm:spPr/>
    </dgm:pt>
    <dgm:pt modelId="{BB982FC9-D537-4334-A8E4-5528BBDBB213}" type="pres">
      <dgm:prSet presAssocID="{256236E4-8553-4F28-B337-C67192F6DE35}" presName="node" presStyleLbl="node1" presStyleIdx="0" presStyleCnt="11">
        <dgm:presLayoutVars>
          <dgm:bulletEnabled val="1"/>
        </dgm:presLayoutVars>
      </dgm:prSet>
      <dgm:spPr/>
    </dgm:pt>
    <dgm:pt modelId="{78CED64E-1F36-437F-9CB0-53F07AE341F6}" type="pres">
      <dgm:prSet presAssocID="{C3269D3C-CDBE-444C-952E-A1DC850F4768}" presName="sibTrans" presStyleLbl="sibTrans1D1" presStyleIdx="0" presStyleCnt="10"/>
      <dgm:spPr/>
    </dgm:pt>
    <dgm:pt modelId="{4F6F5648-2E73-47ED-8D86-7B2559B54CD1}" type="pres">
      <dgm:prSet presAssocID="{C3269D3C-CDBE-444C-952E-A1DC850F4768}" presName="connectorText" presStyleLbl="sibTrans1D1" presStyleIdx="0" presStyleCnt="10"/>
      <dgm:spPr/>
    </dgm:pt>
    <dgm:pt modelId="{4F02792C-8BD0-4425-808E-3762B8D1C628}" type="pres">
      <dgm:prSet presAssocID="{E27659A8-B148-43D5-8ECB-D32897B60CB4}" presName="node" presStyleLbl="node1" presStyleIdx="1" presStyleCnt="11">
        <dgm:presLayoutVars>
          <dgm:bulletEnabled val="1"/>
        </dgm:presLayoutVars>
      </dgm:prSet>
      <dgm:spPr/>
    </dgm:pt>
    <dgm:pt modelId="{73B6BB23-65A9-4B86-A8D0-86FFDC844109}" type="pres">
      <dgm:prSet presAssocID="{20B4E16F-9C60-4C57-9F1E-A6C2A0CB3BE2}" presName="sibTrans" presStyleLbl="sibTrans1D1" presStyleIdx="1" presStyleCnt="10"/>
      <dgm:spPr/>
    </dgm:pt>
    <dgm:pt modelId="{A784464F-D861-4825-996F-6F08DD75D6FF}" type="pres">
      <dgm:prSet presAssocID="{20B4E16F-9C60-4C57-9F1E-A6C2A0CB3BE2}" presName="connectorText" presStyleLbl="sibTrans1D1" presStyleIdx="1" presStyleCnt="10"/>
      <dgm:spPr/>
    </dgm:pt>
    <dgm:pt modelId="{F2CEBCDA-EFEC-4A8B-9D8E-CB145ECACCD3}" type="pres">
      <dgm:prSet presAssocID="{4A0D8F5C-F0CC-47B9-BC0A-CFAAA44D735D}" presName="node" presStyleLbl="node1" presStyleIdx="2" presStyleCnt="11">
        <dgm:presLayoutVars>
          <dgm:bulletEnabled val="1"/>
        </dgm:presLayoutVars>
      </dgm:prSet>
      <dgm:spPr/>
    </dgm:pt>
    <dgm:pt modelId="{362E8A91-5087-4519-98E5-041F394A7C20}" type="pres">
      <dgm:prSet presAssocID="{61D38674-C2CE-466F-AA1F-43F621853408}" presName="sibTrans" presStyleLbl="sibTrans1D1" presStyleIdx="2" presStyleCnt="10"/>
      <dgm:spPr/>
    </dgm:pt>
    <dgm:pt modelId="{803A180B-23D8-48CB-8E63-F93FA1A662D1}" type="pres">
      <dgm:prSet presAssocID="{61D38674-C2CE-466F-AA1F-43F621853408}" presName="connectorText" presStyleLbl="sibTrans1D1" presStyleIdx="2" presStyleCnt="10"/>
      <dgm:spPr/>
    </dgm:pt>
    <dgm:pt modelId="{7B032ED5-92B2-4A9B-90F8-2431D902B1E6}" type="pres">
      <dgm:prSet presAssocID="{53868ED8-141F-4A30-A6C2-862D27602D59}" presName="node" presStyleLbl="node1" presStyleIdx="3" presStyleCnt="11">
        <dgm:presLayoutVars>
          <dgm:bulletEnabled val="1"/>
        </dgm:presLayoutVars>
      </dgm:prSet>
      <dgm:spPr/>
    </dgm:pt>
    <dgm:pt modelId="{E3E02A7C-B6FC-4CCC-9A1D-11DE5D291075}" type="pres">
      <dgm:prSet presAssocID="{2862B4E1-C76A-4C32-897D-2B6F9D22BE31}" presName="sibTrans" presStyleLbl="sibTrans1D1" presStyleIdx="3" presStyleCnt="10"/>
      <dgm:spPr/>
    </dgm:pt>
    <dgm:pt modelId="{0C473EBD-862F-4382-A814-AEC136EE0FDF}" type="pres">
      <dgm:prSet presAssocID="{2862B4E1-C76A-4C32-897D-2B6F9D22BE31}" presName="connectorText" presStyleLbl="sibTrans1D1" presStyleIdx="3" presStyleCnt="10"/>
      <dgm:spPr/>
    </dgm:pt>
    <dgm:pt modelId="{8C24D158-8149-4600-87C3-139099BB5CAD}" type="pres">
      <dgm:prSet presAssocID="{03DB83DA-1CEE-4BB6-8513-5F49B3D96B8F}" presName="node" presStyleLbl="node1" presStyleIdx="4" presStyleCnt="11">
        <dgm:presLayoutVars>
          <dgm:bulletEnabled val="1"/>
        </dgm:presLayoutVars>
      </dgm:prSet>
      <dgm:spPr/>
    </dgm:pt>
    <dgm:pt modelId="{9D011E52-D0FD-46AD-A416-1CD2CC6A0049}" type="pres">
      <dgm:prSet presAssocID="{6C72F123-19A6-457C-B21E-D6D01C4710F0}" presName="sibTrans" presStyleLbl="sibTrans1D1" presStyleIdx="4" presStyleCnt="10"/>
      <dgm:spPr/>
    </dgm:pt>
    <dgm:pt modelId="{EEC8B375-8D37-4DB7-8056-C9DAB91809D6}" type="pres">
      <dgm:prSet presAssocID="{6C72F123-19A6-457C-B21E-D6D01C4710F0}" presName="connectorText" presStyleLbl="sibTrans1D1" presStyleIdx="4" presStyleCnt="10"/>
      <dgm:spPr/>
    </dgm:pt>
    <dgm:pt modelId="{2FC5B308-2861-48C1-A8D2-BF08D276AECD}" type="pres">
      <dgm:prSet presAssocID="{D7C384FE-D812-46DF-98A4-6B9EDBDDA1D3}" presName="node" presStyleLbl="node1" presStyleIdx="5" presStyleCnt="11">
        <dgm:presLayoutVars>
          <dgm:bulletEnabled val="1"/>
        </dgm:presLayoutVars>
      </dgm:prSet>
      <dgm:spPr/>
    </dgm:pt>
    <dgm:pt modelId="{525C4D53-1254-4B80-8CA0-F464EE0C9790}" type="pres">
      <dgm:prSet presAssocID="{DB67AA42-6E4B-40F4-A7C6-0C0D129079B0}" presName="sibTrans" presStyleLbl="sibTrans1D1" presStyleIdx="5" presStyleCnt="10"/>
      <dgm:spPr/>
    </dgm:pt>
    <dgm:pt modelId="{73265E51-EACB-4A08-B97E-774F64B5789D}" type="pres">
      <dgm:prSet presAssocID="{DB67AA42-6E4B-40F4-A7C6-0C0D129079B0}" presName="connectorText" presStyleLbl="sibTrans1D1" presStyleIdx="5" presStyleCnt="10"/>
      <dgm:spPr/>
    </dgm:pt>
    <dgm:pt modelId="{6B588A7A-AC7F-4443-B7E5-337FC626DD9E}" type="pres">
      <dgm:prSet presAssocID="{284EDBFF-0925-42AC-BE8D-CE421D354AE7}" presName="node" presStyleLbl="node1" presStyleIdx="6" presStyleCnt="11">
        <dgm:presLayoutVars>
          <dgm:bulletEnabled val="1"/>
        </dgm:presLayoutVars>
      </dgm:prSet>
      <dgm:spPr/>
    </dgm:pt>
    <dgm:pt modelId="{DA7C0631-29AA-4834-A817-7D5E0694CB73}" type="pres">
      <dgm:prSet presAssocID="{4E1EB446-EC00-4C6A-9081-1DE8EEAC81A1}" presName="sibTrans" presStyleLbl="sibTrans1D1" presStyleIdx="6" presStyleCnt="10"/>
      <dgm:spPr/>
    </dgm:pt>
    <dgm:pt modelId="{DCBB3E34-592A-48A8-AD40-CB7A8B51F647}" type="pres">
      <dgm:prSet presAssocID="{4E1EB446-EC00-4C6A-9081-1DE8EEAC81A1}" presName="connectorText" presStyleLbl="sibTrans1D1" presStyleIdx="6" presStyleCnt="10"/>
      <dgm:spPr/>
    </dgm:pt>
    <dgm:pt modelId="{C50D4A7B-7E76-43FF-B68E-FA33722716B4}" type="pres">
      <dgm:prSet presAssocID="{C177527E-3F73-4480-BD46-10C01E95D4D6}" presName="node" presStyleLbl="node1" presStyleIdx="7" presStyleCnt="11">
        <dgm:presLayoutVars>
          <dgm:bulletEnabled val="1"/>
        </dgm:presLayoutVars>
      </dgm:prSet>
      <dgm:spPr/>
    </dgm:pt>
    <dgm:pt modelId="{96CDAD48-32CA-4E81-9056-837608A825CC}" type="pres">
      <dgm:prSet presAssocID="{2575B40F-DD29-4E99-A131-446B766EDC87}" presName="sibTrans" presStyleLbl="sibTrans1D1" presStyleIdx="7" presStyleCnt="10"/>
      <dgm:spPr/>
    </dgm:pt>
    <dgm:pt modelId="{CBCA6998-D116-43C4-BD52-835FB93E609A}" type="pres">
      <dgm:prSet presAssocID="{2575B40F-DD29-4E99-A131-446B766EDC87}" presName="connectorText" presStyleLbl="sibTrans1D1" presStyleIdx="7" presStyleCnt="10"/>
      <dgm:spPr/>
    </dgm:pt>
    <dgm:pt modelId="{4B46D26D-36A5-459F-8DB2-E4F5F08FC7DE}" type="pres">
      <dgm:prSet presAssocID="{155EC74B-AC5F-401F-B913-4299AFC5CC18}" presName="node" presStyleLbl="node1" presStyleIdx="8" presStyleCnt="11">
        <dgm:presLayoutVars>
          <dgm:bulletEnabled val="1"/>
        </dgm:presLayoutVars>
      </dgm:prSet>
      <dgm:spPr/>
    </dgm:pt>
    <dgm:pt modelId="{0C65C9C2-181E-4F25-9055-6CC8A0D35E69}" type="pres">
      <dgm:prSet presAssocID="{36AD262E-97E6-437D-AD77-952463A15516}" presName="sibTrans" presStyleLbl="sibTrans1D1" presStyleIdx="8" presStyleCnt="10"/>
      <dgm:spPr/>
    </dgm:pt>
    <dgm:pt modelId="{9EC61B31-9DB8-4D68-AD68-A5A4E094CB56}" type="pres">
      <dgm:prSet presAssocID="{36AD262E-97E6-437D-AD77-952463A15516}" presName="connectorText" presStyleLbl="sibTrans1D1" presStyleIdx="8" presStyleCnt="10"/>
      <dgm:spPr/>
    </dgm:pt>
    <dgm:pt modelId="{4E35114F-FE6C-4E57-999F-2C2852E5D30E}" type="pres">
      <dgm:prSet presAssocID="{1A82421A-A43A-49A8-95D9-57FD0B519149}" presName="node" presStyleLbl="node1" presStyleIdx="9" presStyleCnt="11">
        <dgm:presLayoutVars>
          <dgm:bulletEnabled val="1"/>
        </dgm:presLayoutVars>
      </dgm:prSet>
      <dgm:spPr/>
    </dgm:pt>
    <dgm:pt modelId="{05AA4293-5EEB-49AC-9FEE-D14FB4D7E89B}" type="pres">
      <dgm:prSet presAssocID="{E902E1AD-EEEC-4B6B-84CF-E9A8617CA655}" presName="sibTrans" presStyleLbl="sibTrans1D1" presStyleIdx="9" presStyleCnt="10"/>
      <dgm:spPr/>
    </dgm:pt>
    <dgm:pt modelId="{3D7CE508-4A9F-4376-8C91-796DC2ECF4CC}" type="pres">
      <dgm:prSet presAssocID="{E902E1AD-EEEC-4B6B-84CF-E9A8617CA655}" presName="connectorText" presStyleLbl="sibTrans1D1" presStyleIdx="9" presStyleCnt="10"/>
      <dgm:spPr/>
    </dgm:pt>
    <dgm:pt modelId="{44940CC1-90ED-4E80-A46C-ABC2A0C9F138}" type="pres">
      <dgm:prSet presAssocID="{82173EA4-F5C1-4F3F-8255-0E9E0D16FA9A}" presName="node" presStyleLbl="node1" presStyleIdx="10" presStyleCnt="11">
        <dgm:presLayoutVars>
          <dgm:bulletEnabled val="1"/>
        </dgm:presLayoutVars>
      </dgm:prSet>
      <dgm:spPr/>
    </dgm:pt>
  </dgm:ptLst>
  <dgm:cxnLst>
    <dgm:cxn modelId="{11C64C08-09D9-4EA3-9909-0E04D4C2A0BA}" srcId="{E360FE3E-A0A8-4286-9778-D8747BF1EE16}" destId="{E27659A8-B148-43D5-8ECB-D32897B60CB4}" srcOrd="1" destOrd="0" parTransId="{932C0EDC-4436-4D96-9C26-B0839CBA91E1}" sibTransId="{20B4E16F-9C60-4C57-9F1E-A6C2A0CB3BE2}"/>
    <dgm:cxn modelId="{D0E8B909-9A49-42C2-A322-4DA86A7174DB}" type="presOf" srcId="{155EC74B-AC5F-401F-B913-4299AFC5CC18}" destId="{4B46D26D-36A5-459F-8DB2-E4F5F08FC7DE}" srcOrd="0" destOrd="0" presId="urn:microsoft.com/office/officeart/2016/7/layout/RepeatingBendingProcessNew"/>
    <dgm:cxn modelId="{F676F90B-293C-459D-929A-5DA2C7358EA9}" srcId="{E360FE3E-A0A8-4286-9778-D8747BF1EE16}" destId="{155EC74B-AC5F-401F-B913-4299AFC5CC18}" srcOrd="8" destOrd="0" parTransId="{1B629D91-6BAA-46B7-B86D-B4039E3E938D}" sibTransId="{36AD262E-97E6-437D-AD77-952463A15516}"/>
    <dgm:cxn modelId="{51919E0F-B470-41A2-B63A-A48AB64EDC05}" type="presOf" srcId="{2575B40F-DD29-4E99-A131-446B766EDC87}" destId="{96CDAD48-32CA-4E81-9056-837608A825CC}" srcOrd="0" destOrd="0" presId="urn:microsoft.com/office/officeart/2016/7/layout/RepeatingBendingProcessNew"/>
    <dgm:cxn modelId="{F7062C1E-EBFC-4885-8E88-B3A1DB4E6430}" type="presOf" srcId="{6C72F123-19A6-457C-B21E-D6D01C4710F0}" destId="{9D011E52-D0FD-46AD-A416-1CD2CC6A0049}" srcOrd="0" destOrd="0" presId="urn:microsoft.com/office/officeart/2016/7/layout/RepeatingBendingProcessNew"/>
    <dgm:cxn modelId="{92DCBD25-A499-4F71-8F38-2063B5C0F742}" type="presOf" srcId="{61D38674-C2CE-466F-AA1F-43F621853408}" destId="{803A180B-23D8-48CB-8E63-F93FA1A662D1}" srcOrd="1" destOrd="0" presId="urn:microsoft.com/office/officeart/2016/7/layout/RepeatingBendingProcessNew"/>
    <dgm:cxn modelId="{B6876229-C5E0-42F8-9CDE-A32710B57B5B}" srcId="{E360FE3E-A0A8-4286-9778-D8747BF1EE16}" destId="{284EDBFF-0925-42AC-BE8D-CE421D354AE7}" srcOrd="6" destOrd="0" parTransId="{521BCC2D-C7E2-415E-B470-B5284F53A8C2}" sibTransId="{4E1EB446-EC00-4C6A-9081-1DE8EEAC81A1}"/>
    <dgm:cxn modelId="{91409730-5ED4-414B-80E4-AE8EB8ECECEA}" type="presOf" srcId="{C177527E-3F73-4480-BD46-10C01E95D4D6}" destId="{C50D4A7B-7E76-43FF-B68E-FA33722716B4}" srcOrd="0" destOrd="0" presId="urn:microsoft.com/office/officeart/2016/7/layout/RepeatingBendingProcessNew"/>
    <dgm:cxn modelId="{B0021633-B351-4E62-9272-F3096FAF7216}" type="presOf" srcId="{03DB83DA-1CEE-4BB6-8513-5F49B3D96B8F}" destId="{8C24D158-8149-4600-87C3-139099BB5CAD}" srcOrd="0" destOrd="0" presId="urn:microsoft.com/office/officeart/2016/7/layout/RepeatingBendingProcessNew"/>
    <dgm:cxn modelId="{A8287139-F70E-4D10-B2BB-8A1DBB6ED8DF}" type="presOf" srcId="{E27659A8-B148-43D5-8ECB-D32897B60CB4}" destId="{4F02792C-8BD0-4425-808E-3762B8D1C628}" srcOrd="0" destOrd="0" presId="urn:microsoft.com/office/officeart/2016/7/layout/RepeatingBendingProcessNew"/>
    <dgm:cxn modelId="{D5614D3E-FC16-4F51-A300-DC2C131ED334}" type="presOf" srcId="{C3269D3C-CDBE-444C-952E-A1DC850F4768}" destId="{4F6F5648-2E73-47ED-8D86-7B2559B54CD1}" srcOrd="1" destOrd="0" presId="urn:microsoft.com/office/officeart/2016/7/layout/RepeatingBendingProcessNew"/>
    <dgm:cxn modelId="{1875593E-94E3-447A-8831-8262BECB51BB}" srcId="{E360FE3E-A0A8-4286-9778-D8747BF1EE16}" destId="{82173EA4-F5C1-4F3F-8255-0E9E0D16FA9A}" srcOrd="10" destOrd="0" parTransId="{DA7AD63D-3B74-4907-A9A7-9F7DD7950370}" sibTransId="{0F5E5680-B07B-41B1-9676-9D7B31E64DB5}"/>
    <dgm:cxn modelId="{BB693B5B-9B5D-4E82-AC71-FC7AEB5449C2}" type="presOf" srcId="{6C72F123-19A6-457C-B21E-D6D01C4710F0}" destId="{EEC8B375-8D37-4DB7-8056-C9DAB91809D6}" srcOrd="1" destOrd="0" presId="urn:microsoft.com/office/officeart/2016/7/layout/RepeatingBendingProcessNew"/>
    <dgm:cxn modelId="{73E07B65-1E33-468B-8339-AADEC8BD7016}" srcId="{E360FE3E-A0A8-4286-9778-D8747BF1EE16}" destId="{1A82421A-A43A-49A8-95D9-57FD0B519149}" srcOrd="9" destOrd="0" parTransId="{214F6B41-B0F3-47DC-AFDD-03FD5AF8A7C4}" sibTransId="{E902E1AD-EEEC-4B6B-84CF-E9A8617CA655}"/>
    <dgm:cxn modelId="{5E933367-9F42-424D-9A64-1A2B9C78EA0B}" type="presOf" srcId="{C3269D3C-CDBE-444C-952E-A1DC850F4768}" destId="{78CED64E-1F36-437F-9CB0-53F07AE341F6}" srcOrd="0" destOrd="0" presId="urn:microsoft.com/office/officeart/2016/7/layout/RepeatingBendingProcessNew"/>
    <dgm:cxn modelId="{2712B84C-1707-4CA9-85EF-572DE7D11EBD}" srcId="{E360FE3E-A0A8-4286-9778-D8747BF1EE16}" destId="{4A0D8F5C-F0CC-47B9-BC0A-CFAAA44D735D}" srcOrd="2" destOrd="0" parTransId="{6BC12AA7-EBAE-4710-9A92-594DB199F3B6}" sibTransId="{61D38674-C2CE-466F-AA1F-43F621853408}"/>
    <dgm:cxn modelId="{082AEF74-05F0-48D9-90C3-596C8D030D14}" type="presOf" srcId="{D7C384FE-D812-46DF-98A4-6B9EDBDDA1D3}" destId="{2FC5B308-2861-48C1-A8D2-BF08D276AECD}" srcOrd="0" destOrd="0" presId="urn:microsoft.com/office/officeart/2016/7/layout/RepeatingBendingProcessNew"/>
    <dgm:cxn modelId="{2CCBF854-3E48-4744-83EB-910B8ED6967E}" type="presOf" srcId="{DB67AA42-6E4B-40F4-A7C6-0C0D129079B0}" destId="{525C4D53-1254-4B80-8CA0-F464EE0C9790}" srcOrd="0" destOrd="0" presId="urn:microsoft.com/office/officeart/2016/7/layout/RepeatingBendingProcessNew"/>
    <dgm:cxn modelId="{9A2EF17D-1852-446B-A690-97EA2BEFB4B2}" type="presOf" srcId="{2862B4E1-C76A-4C32-897D-2B6F9D22BE31}" destId="{E3E02A7C-B6FC-4CCC-9A1D-11DE5D291075}" srcOrd="0" destOrd="0" presId="urn:microsoft.com/office/officeart/2016/7/layout/RepeatingBendingProcessNew"/>
    <dgm:cxn modelId="{42E32B7E-65B4-4C1E-97CB-39CD28E12847}" type="presOf" srcId="{4A0D8F5C-F0CC-47B9-BC0A-CFAAA44D735D}" destId="{F2CEBCDA-EFEC-4A8B-9D8E-CB145ECACCD3}" srcOrd="0" destOrd="0" presId="urn:microsoft.com/office/officeart/2016/7/layout/RepeatingBendingProcessNew"/>
    <dgm:cxn modelId="{A414907E-1E06-49F2-B792-F431EEC6E351}" type="presOf" srcId="{61D38674-C2CE-466F-AA1F-43F621853408}" destId="{362E8A91-5087-4519-98E5-041F394A7C20}" srcOrd="0" destOrd="0" presId="urn:microsoft.com/office/officeart/2016/7/layout/RepeatingBendingProcessNew"/>
    <dgm:cxn modelId="{F522597F-1838-4997-8EA9-AF05A3BD9645}" type="presOf" srcId="{20B4E16F-9C60-4C57-9F1E-A6C2A0CB3BE2}" destId="{A784464F-D861-4825-996F-6F08DD75D6FF}" srcOrd="1" destOrd="0" presId="urn:microsoft.com/office/officeart/2016/7/layout/RepeatingBendingProcessNew"/>
    <dgm:cxn modelId="{A30F8F82-8293-4960-837A-F3E16B450A92}" type="presOf" srcId="{284EDBFF-0925-42AC-BE8D-CE421D354AE7}" destId="{6B588A7A-AC7F-4443-B7E5-337FC626DD9E}" srcOrd="0" destOrd="0" presId="urn:microsoft.com/office/officeart/2016/7/layout/RepeatingBendingProcessNew"/>
    <dgm:cxn modelId="{5D540986-1154-440E-80A7-F45924EF6F3B}" type="presOf" srcId="{E902E1AD-EEEC-4B6B-84CF-E9A8617CA655}" destId="{3D7CE508-4A9F-4376-8C91-796DC2ECF4CC}" srcOrd="1" destOrd="0" presId="urn:microsoft.com/office/officeart/2016/7/layout/RepeatingBendingProcessNew"/>
    <dgm:cxn modelId="{1604C58E-1195-4E03-89D3-CB84FC3A9B6B}" type="presOf" srcId="{20B4E16F-9C60-4C57-9F1E-A6C2A0CB3BE2}" destId="{73B6BB23-65A9-4B86-A8D0-86FFDC844109}" srcOrd="0" destOrd="0" presId="urn:microsoft.com/office/officeart/2016/7/layout/RepeatingBendingProcessNew"/>
    <dgm:cxn modelId="{124D7098-39C9-4432-80A3-4372E16DA89A}" type="presOf" srcId="{4E1EB446-EC00-4C6A-9081-1DE8EEAC81A1}" destId="{DA7C0631-29AA-4834-A817-7D5E0694CB73}" srcOrd="0" destOrd="0" presId="urn:microsoft.com/office/officeart/2016/7/layout/RepeatingBendingProcessNew"/>
    <dgm:cxn modelId="{D8F3F89F-9E66-412A-B5B2-17823DECDE87}" type="presOf" srcId="{E360FE3E-A0A8-4286-9778-D8747BF1EE16}" destId="{CEADD25B-625C-40B0-BB7A-42DF8219AC27}" srcOrd="0" destOrd="0" presId="urn:microsoft.com/office/officeart/2016/7/layout/RepeatingBendingProcessNew"/>
    <dgm:cxn modelId="{6D20DDA1-B2E4-4EFE-BCD5-E82DE9A9BE55}" srcId="{E360FE3E-A0A8-4286-9778-D8747BF1EE16}" destId="{D7C384FE-D812-46DF-98A4-6B9EDBDDA1D3}" srcOrd="5" destOrd="0" parTransId="{152FDDEA-EE31-4E47-B9F8-8F0853226E8A}" sibTransId="{DB67AA42-6E4B-40F4-A7C6-0C0D129079B0}"/>
    <dgm:cxn modelId="{CF4D01A3-5093-4F36-9BAE-4905ECA923EF}" type="presOf" srcId="{36AD262E-97E6-437D-AD77-952463A15516}" destId="{9EC61B31-9DB8-4D68-AD68-A5A4E094CB56}" srcOrd="1" destOrd="0" presId="urn:microsoft.com/office/officeart/2016/7/layout/RepeatingBendingProcessNew"/>
    <dgm:cxn modelId="{66DA3EA3-559A-4CE1-BA2B-84567C7502FE}" type="presOf" srcId="{36AD262E-97E6-437D-AD77-952463A15516}" destId="{0C65C9C2-181E-4F25-9055-6CC8A0D35E69}" srcOrd="0" destOrd="0" presId="urn:microsoft.com/office/officeart/2016/7/layout/RepeatingBendingProcessNew"/>
    <dgm:cxn modelId="{E3A482A9-B2BA-4A36-833D-7D07C7CA9A46}" srcId="{E360FE3E-A0A8-4286-9778-D8747BF1EE16}" destId="{C177527E-3F73-4480-BD46-10C01E95D4D6}" srcOrd="7" destOrd="0" parTransId="{400B6B2B-8BB9-442C-931C-7004DF444BC2}" sibTransId="{2575B40F-DD29-4E99-A131-446B766EDC87}"/>
    <dgm:cxn modelId="{960993A9-E30A-4C47-956C-337B2ED563DA}" type="presOf" srcId="{DB67AA42-6E4B-40F4-A7C6-0C0D129079B0}" destId="{73265E51-EACB-4A08-B97E-774F64B5789D}" srcOrd="1" destOrd="0" presId="urn:microsoft.com/office/officeart/2016/7/layout/RepeatingBendingProcessNew"/>
    <dgm:cxn modelId="{CE1750B4-42A8-4875-AA80-F0AB1A62D05E}" type="presOf" srcId="{2575B40F-DD29-4E99-A131-446B766EDC87}" destId="{CBCA6998-D116-43C4-BD52-835FB93E609A}" srcOrd="1" destOrd="0" presId="urn:microsoft.com/office/officeart/2016/7/layout/RepeatingBendingProcessNew"/>
    <dgm:cxn modelId="{AA8F29B6-B700-463E-85C2-F7190741ED25}" type="presOf" srcId="{4E1EB446-EC00-4C6A-9081-1DE8EEAC81A1}" destId="{DCBB3E34-592A-48A8-AD40-CB7A8B51F647}" srcOrd="1" destOrd="0" presId="urn:microsoft.com/office/officeart/2016/7/layout/RepeatingBendingProcessNew"/>
    <dgm:cxn modelId="{CADDB1B6-7B70-48C2-BABA-6C3BF511C073}" type="presOf" srcId="{256236E4-8553-4F28-B337-C67192F6DE35}" destId="{BB982FC9-D537-4334-A8E4-5528BBDBB213}" srcOrd="0" destOrd="0" presId="urn:microsoft.com/office/officeart/2016/7/layout/RepeatingBendingProcessNew"/>
    <dgm:cxn modelId="{CC8374BB-FD62-4DB4-9DDC-653408F277E4}" type="presOf" srcId="{1A82421A-A43A-49A8-95D9-57FD0B519149}" destId="{4E35114F-FE6C-4E57-999F-2C2852E5D30E}" srcOrd="0" destOrd="0" presId="urn:microsoft.com/office/officeart/2016/7/layout/RepeatingBendingProcessNew"/>
    <dgm:cxn modelId="{18B147BF-48B6-442B-B238-17AB84733A33}" srcId="{E360FE3E-A0A8-4286-9778-D8747BF1EE16}" destId="{256236E4-8553-4F28-B337-C67192F6DE35}" srcOrd="0" destOrd="0" parTransId="{B576454D-737A-442B-891B-AD254B472130}" sibTransId="{C3269D3C-CDBE-444C-952E-A1DC850F4768}"/>
    <dgm:cxn modelId="{5EBE24C3-979E-4F25-86E7-CC9BAEC8F6CD}" type="presOf" srcId="{2862B4E1-C76A-4C32-897D-2B6F9D22BE31}" destId="{0C473EBD-862F-4382-A814-AEC136EE0FDF}" srcOrd="1" destOrd="0" presId="urn:microsoft.com/office/officeart/2016/7/layout/RepeatingBendingProcessNew"/>
    <dgm:cxn modelId="{C4CD53D6-A026-4334-9736-19FD13105AD6}" type="presOf" srcId="{53868ED8-141F-4A30-A6C2-862D27602D59}" destId="{7B032ED5-92B2-4A9B-90F8-2431D902B1E6}" srcOrd="0" destOrd="0" presId="urn:microsoft.com/office/officeart/2016/7/layout/RepeatingBendingProcessNew"/>
    <dgm:cxn modelId="{B7108DDB-B199-4260-9DAC-0A631E63AE24}" type="presOf" srcId="{82173EA4-F5C1-4F3F-8255-0E9E0D16FA9A}" destId="{44940CC1-90ED-4E80-A46C-ABC2A0C9F138}" srcOrd="0" destOrd="0" presId="urn:microsoft.com/office/officeart/2016/7/layout/RepeatingBendingProcessNew"/>
    <dgm:cxn modelId="{2C593AE1-0F83-4209-9067-59B033A97B77}" type="presOf" srcId="{E902E1AD-EEEC-4B6B-84CF-E9A8617CA655}" destId="{05AA4293-5EEB-49AC-9FEE-D14FB4D7E89B}" srcOrd="0" destOrd="0" presId="urn:microsoft.com/office/officeart/2016/7/layout/RepeatingBendingProcessNew"/>
    <dgm:cxn modelId="{4DB419F5-6D5C-46E7-9308-B26A91FC78E2}" srcId="{E360FE3E-A0A8-4286-9778-D8747BF1EE16}" destId="{03DB83DA-1CEE-4BB6-8513-5F49B3D96B8F}" srcOrd="4" destOrd="0" parTransId="{14010F9B-A460-4FE6-A384-B4E64938569F}" sibTransId="{6C72F123-19A6-457C-B21E-D6D01C4710F0}"/>
    <dgm:cxn modelId="{FDA862FA-926B-4965-BDA9-4AEA7FF23DB2}" srcId="{E360FE3E-A0A8-4286-9778-D8747BF1EE16}" destId="{53868ED8-141F-4A30-A6C2-862D27602D59}" srcOrd="3" destOrd="0" parTransId="{C0D32AF8-B6D1-4529-8696-F0816C9A4849}" sibTransId="{2862B4E1-C76A-4C32-897D-2B6F9D22BE31}"/>
    <dgm:cxn modelId="{7F496285-1E45-4E6C-8C60-12E1A1A7B55E}" type="presParOf" srcId="{CEADD25B-625C-40B0-BB7A-42DF8219AC27}" destId="{BB982FC9-D537-4334-A8E4-5528BBDBB213}" srcOrd="0" destOrd="0" presId="urn:microsoft.com/office/officeart/2016/7/layout/RepeatingBendingProcessNew"/>
    <dgm:cxn modelId="{76E3202D-EF58-45E2-9716-B10E453103DA}" type="presParOf" srcId="{CEADD25B-625C-40B0-BB7A-42DF8219AC27}" destId="{78CED64E-1F36-437F-9CB0-53F07AE341F6}" srcOrd="1" destOrd="0" presId="urn:microsoft.com/office/officeart/2016/7/layout/RepeatingBendingProcessNew"/>
    <dgm:cxn modelId="{790F2761-10CC-44C8-9DE1-DFDF5E6BD68E}" type="presParOf" srcId="{78CED64E-1F36-437F-9CB0-53F07AE341F6}" destId="{4F6F5648-2E73-47ED-8D86-7B2559B54CD1}" srcOrd="0" destOrd="0" presId="urn:microsoft.com/office/officeart/2016/7/layout/RepeatingBendingProcessNew"/>
    <dgm:cxn modelId="{92D7DFE1-30EE-4957-A1DA-9890C9BCA054}" type="presParOf" srcId="{CEADD25B-625C-40B0-BB7A-42DF8219AC27}" destId="{4F02792C-8BD0-4425-808E-3762B8D1C628}" srcOrd="2" destOrd="0" presId="urn:microsoft.com/office/officeart/2016/7/layout/RepeatingBendingProcessNew"/>
    <dgm:cxn modelId="{C0C7203C-4E4B-4A1B-8770-B44F981E39F0}" type="presParOf" srcId="{CEADD25B-625C-40B0-BB7A-42DF8219AC27}" destId="{73B6BB23-65A9-4B86-A8D0-86FFDC844109}" srcOrd="3" destOrd="0" presId="urn:microsoft.com/office/officeart/2016/7/layout/RepeatingBendingProcessNew"/>
    <dgm:cxn modelId="{C9CFAE87-A0D7-4FA5-B93C-67CED33C48B5}" type="presParOf" srcId="{73B6BB23-65A9-4B86-A8D0-86FFDC844109}" destId="{A784464F-D861-4825-996F-6F08DD75D6FF}" srcOrd="0" destOrd="0" presId="urn:microsoft.com/office/officeart/2016/7/layout/RepeatingBendingProcessNew"/>
    <dgm:cxn modelId="{2EEA4399-1D0B-4FB6-9DEE-094D413AD23B}" type="presParOf" srcId="{CEADD25B-625C-40B0-BB7A-42DF8219AC27}" destId="{F2CEBCDA-EFEC-4A8B-9D8E-CB145ECACCD3}" srcOrd="4" destOrd="0" presId="urn:microsoft.com/office/officeart/2016/7/layout/RepeatingBendingProcessNew"/>
    <dgm:cxn modelId="{9643413E-15DE-400A-8BFC-D0FD8CEF2C78}" type="presParOf" srcId="{CEADD25B-625C-40B0-BB7A-42DF8219AC27}" destId="{362E8A91-5087-4519-98E5-041F394A7C20}" srcOrd="5" destOrd="0" presId="urn:microsoft.com/office/officeart/2016/7/layout/RepeatingBendingProcessNew"/>
    <dgm:cxn modelId="{BFFB056F-C4E2-4F5C-B3C6-4B4602C49FEA}" type="presParOf" srcId="{362E8A91-5087-4519-98E5-041F394A7C20}" destId="{803A180B-23D8-48CB-8E63-F93FA1A662D1}" srcOrd="0" destOrd="0" presId="urn:microsoft.com/office/officeart/2016/7/layout/RepeatingBendingProcessNew"/>
    <dgm:cxn modelId="{851FC438-E9C0-4480-9CF9-529F4D4BC0A6}" type="presParOf" srcId="{CEADD25B-625C-40B0-BB7A-42DF8219AC27}" destId="{7B032ED5-92B2-4A9B-90F8-2431D902B1E6}" srcOrd="6" destOrd="0" presId="urn:microsoft.com/office/officeart/2016/7/layout/RepeatingBendingProcessNew"/>
    <dgm:cxn modelId="{1E0F5809-ABF9-4321-91EB-0DFD68FA9798}" type="presParOf" srcId="{CEADD25B-625C-40B0-BB7A-42DF8219AC27}" destId="{E3E02A7C-B6FC-4CCC-9A1D-11DE5D291075}" srcOrd="7" destOrd="0" presId="urn:microsoft.com/office/officeart/2016/7/layout/RepeatingBendingProcessNew"/>
    <dgm:cxn modelId="{B0D9EEA9-E0A0-4387-9DB0-A195E1FF03BB}" type="presParOf" srcId="{E3E02A7C-B6FC-4CCC-9A1D-11DE5D291075}" destId="{0C473EBD-862F-4382-A814-AEC136EE0FDF}" srcOrd="0" destOrd="0" presId="urn:microsoft.com/office/officeart/2016/7/layout/RepeatingBendingProcessNew"/>
    <dgm:cxn modelId="{346C0572-CD89-44D1-904C-8AF9925DBA4F}" type="presParOf" srcId="{CEADD25B-625C-40B0-BB7A-42DF8219AC27}" destId="{8C24D158-8149-4600-87C3-139099BB5CAD}" srcOrd="8" destOrd="0" presId="urn:microsoft.com/office/officeart/2016/7/layout/RepeatingBendingProcessNew"/>
    <dgm:cxn modelId="{47B80723-30DC-479B-997A-EF51F0EB05E1}" type="presParOf" srcId="{CEADD25B-625C-40B0-BB7A-42DF8219AC27}" destId="{9D011E52-D0FD-46AD-A416-1CD2CC6A0049}" srcOrd="9" destOrd="0" presId="urn:microsoft.com/office/officeart/2016/7/layout/RepeatingBendingProcessNew"/>
    <dgm:cxn modelId="{062CC75F-4477-46BD-9427-99D9195BCF2D}" type="presParOf" srcId="{9D011E52-D0FD-46AD-A416-1CD2CC6A0049}" destId="{EEC8B375-8D37-4DB7-8056-C9DAB91809D6}" srcOrd="0" destOrd="0" presId="urn:microsoft.com/office/officeart/2016/7/layout/RepeatingBendingProcessNew"/>
    <dgm:cxn modelId="{974131BF-2A3C-4D45-90C6-2EE7FAF6DD0B}" type="presParOf" srcId="{CEADD25B-625C-40B0-BB7A-42DF8219AC27}" destId="{2FC5B308-2861-48C1-A8D2-BF08D276AECD}" srcOrd="10" destOrd="0" presId="urn:microsoft.com/office/officeart/2016/7/layout/RepeatingBendingProcessNew"/>
    <dgm:cxn modelId="{313D281F-785B-4BD6-BD53-E1C39DD0EA2E}" type="presParOf" srcId="{CEADD25B-625C-40B0-BB7A-42DF8219AC27}" destId="{525C4D53-1254-4B80-8CA0-F464EE0C9790}" srcOrd="11" destOrd="0" presId="urn:microsoft.com/office/officeart/2016/7/layout/RepeatingBendingProcessNew"/>
    <dgm:cxn modelId="{4AC4751C-664B-471A-9C68-9C5F980DEBC1}" type="presParOf" srcId="{525C4D53-1254-4B80-8CA0-F464EE0C9790}" destId="{73265E51-EACB-4A08-B97E-774F64B5789D}" srcOrd="0" destOrd="0" presId="urn:microsoft.com/office/officeart/2016/7/layout/RepeatingBendingProcessNew"/>
    <dgm:cxn modelId="{9D8D4FA2-7BB6-44B0-A7E6-693A25416816}" type="presParOf" srcId="{CEADD25B-625C-40B0-BB7A-42DF8219AC27}" destId="{6B588A7A-AC7F-4443-B7E5-337FC626DD9E}" srcOrd="12" destOrd="0" presId="urn:microsoft.com/office/officeart/2016/7/layout/RepeatingBendingProcessNew"/>
    <dgm:cxn modelId="{A0D2B9C8-59F4-4E51-8746-67DEE92BB72C}" type="presParOf" srcId="{CEADD25B-625C-40B0-BB7A-42DF8219AC27}" destId="{DA7C0631-29AA-4834-A817-7D5E0694CB73}" srcOrd="13" destOrd="0" presId="urn:microsoft.com/office/officeart/2016/7/layout/RepeatingBendingProcessNew"/>
    <dgm:cxn modelId="{F7443BA2-541B-4EFD-9CB1-BE39EC2D64E7}" type="presParOf" srcId="{DA7C0631-29AA-4834-A817-7D5E0694CB73}" destId="{DCBB3E34-592A-48A8-AD40-CB7A8B51F647}" srcOrd="0" destOrd="0" presId="urn:microsoft.com/office/officeart/2016/7/layout/RepeatingBendingProcessNew"/>
    <dgm:cxn modelId="{23FF2D97-341E-48DF-8D2F-579CB1C657C4}" type="presParOf" srcId="{CEADD25B-625C-40B0-BB7A-42DF8219AC27}" destId="{C50D4A7B-7E76-43FF-B68E-FA33722716B4}" srcOrd="14" destOrd="0" presId="urn:microsoft.com/office/officeart/2016/7/layout/RepeatingBendingProcessNew"/>
    <dgm:cxn modelId="{17B1BABD-F712-48FA-BF43-8401CA919CBF}" type="presParOf" srcId="{CEADD25B-625C-40B0-BB7A-42DF8219AC27}" destId="{96CDAD48-32CA-4E81-9056-837608A825CC}" srcOrd="15" destOrd="0" presId="urn:microsoft.com/office/officeart/2016/7/layout/RepeatingBendingProcessNew"/>
    <dgm:cxn modelId="{84361160-EF8E-42B0-B819-CC57946C18DD}" type="presParOf" srcId="{96CDAD48-32CA-4E81-9056-837608A825CC}" destId="{CBCA6998-D116-43C4-BD52-835FB93E609A}" srcOrd="0" destOrd="0" presId="urn:microsoft.com/office/officeart/2016/7/layout/RepeatingBendingProcessNew"/>
    <dgm:cxn modelId="{AD8D21AD-C888-4173-9A30-3A8CA275C658}" type="presParOf" srcId="{CEADD25B-625C-40B0-BB7A-42DF8219AC27}" destId="{4B46D26D-36A5-459F-8DB2-E4F5F08FC7DE}" srcOrd="16" destOrd="0" presId="urn:microsoft.com/office/officeart/2016/7/layout/RepeatingBendingProcessNew"/>
    <dgm:cxn modelId="{CA497282-AF7E-4382-8810-F0D6E83ECDED}" type="presParOf" srcId="{CEADD25B-625C-40B0-BB7A-42DF8219AC27}" destId="{0C65C9C2-181E-4F25-9055-6CC8A0D35E69}" srcOrd="17" destOrd="0" presId="urn:microsoft.com/office/officeart/2016/7/layout/RepeatingBendingProcessNew"/>
    <dgm:cxn modelId="{FBB049E9-E363-4165-8B7A-B9EDF76F5629}" type="presParOf" srcId="{0C65C9C2-181E-4F25-9055-6CC8A0D35E69}" destId="{9EC61B31-9DB8-4D68-AD68-A5A4E094CB56}" srcOrd="0" destOrd="0" presId="urn:microsoft.com/office/officeart/2016/7/layout/RepeatingBendingProcessNew"/>
    <dgm:cxn modelId="{0B55E308-DE80-4A36-B4FF-4C744B266653}" type="presParOf" srcId="{CEADD25B-625C-40B0-BB7A-42DF8219AC27}" destId="{4E35114F-FE6C-4E57-999F-2C2852E5D30E}" srcOrd="18" destOrd="0" presId="urn:microsoft.com/office/officeart/2016/7/layout/RepeatingBendingProcessNew"/>
    <dgm:cxn modelId="{A31876C2-B9BE-4FD8-A3C2-9D303209D2F0}" type="presParOf" srcId="{CEADD25B-625C-40B0-BB7A-42DF8219AC27}" destId="{05AA4293-5EEB-49AC-9FEE-D14FB4D7E89B}" srcOrd="19" destOrd="0" presId="urn:microsoft.com/office/officeart/2016/7/layout/RepeatingBendingProcessNew"/>
    <dgm:cxn modelId="{CEFAC5CC-6A2A-4B5D-B4BF-F0D889BDDBA8}" type="presParOf" srcId="{05AA4293-5EEB-49AC-9FEE-D14FB4D7E89B}" destId="{3D7CE508-4A9F-4376-8C91-796DC2ECF4CC}" srcOrd="0" destOrd="0" presId="urn:microsoft.com/office/officeart/2016/7/layout/RepeatingBendingProcessNew"/>
    <dgm:cxn modelId="{435B7BDA-C7F1-454A-9B96-26E6E6AEA045}" type="presParOf" srcId="{CEADD25B-625C-40B0-BB7A-42DF8219AC27}" destId="{44940CC1-90ED-4E80-A46C-ABC2A0C9F138}"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a:t>Marketing research is not always needed! Because we might be able to access the information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0154E1F-18A4-4D6B-9B81-1AF6FE158C3D}">
      <dgm:prSet/>
      <dgm:spPr/>
      <dgm:t>
        <a:bodyPr/>
        <a:lstStyle/>
        <a:p>
          <a:r>
            <a:rPr lang="en-US"/>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2">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2">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9CEC4FD-8FC3-4429-870E-1EC86A05F1F7}">
      <dgm:prSet/>
      <dgm:spPr/>
      <dgm:t>
        <a:bodyPr/>
        <a:lstStyle/>
        <a:p>
          <a:r>
            <a:rPr lang="en-US"/>
            <a:t>iClicker: which ones are the opportunities?</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9E1FA9E4-F6DF-445C-BF9D-6EF1AA4D9199}">
      <dgm:prSet/>
      <dgm:spPr/>
      <dgm:t>
        <a:bodyPr/>
        <a:lstStyle/>
        <a:p>
          <a:r>
            <a:rPr lang="en-US"/>
            <a:t>B: Demographic analysis shows rapid increase in population </a:t>
          </a:r>
        </a:p>
      </dgm:t>
    </dgm:pt>
    <dgm:pt modelId="{723D2A17-32CA-48ED-90CC-656151FB8C65}" type="parTrans" cxnId="{B2DB108D-E820-4957-BCD9-58458C2EF347}">
      <dgm:prSet/>
      <dgm:spPr/>
      <dgm:t>
        <a:bodyPr/>
        <a:lstStyle/>
        <a:p>
          <a:endParaRPr lang="en-US"/>
        </a:p>
      </dgm:t>
    </dgm:pt>
    <dgm:pt modelId="{D24D5F66-BEE7-4FF9-9F41-2EFE4E71BF41}" type="sibTrans" cxnId="{B2DB108D-E820-4957-BCD9-58458C2EF347}">
      <dgm:prSet/>
      <dgm:spPr/>
      <dgm:t>
        <a:bodyPr/>
        <a:lstStyle/>
        <a:p>
          <a:endParaRPr lang="en-US"/>
        </a:p>
      </dgm:t>
    </dgm:pt>
    <dgm:pt modelId="{6C40CD42-0E73-4012-8E08-659B2C93E511}">
      <dgm:prSet/>
      <dgm:spPr/>
      <dgm:t>
        <a:bodyPr/>
        <a:lstStyle/>
        <a:p>
          <a:r>
            <a:rPr lang="en-US"/>
            <a:t>C: Survey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2"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3" presId="urn:microsoft.com/office/officeart/2005/8/layout/vList2"/>
    <dgm:cxn modelId="{4BE07F43-F989-4EFA-8821-D77C7C8DA79B}" srcId="{69CEC4FD-8FC3-4429-870E-1EC86A05F1F7}" destId="{74D59A23-03FF-40FE-A860-A8FFAF7D7548}" srcOrd="3"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B2DB108D-E820-4957-BCD9-58458C2EF347}" srcId="{69CEC4FD-8FC3-4429-870E-1EC86A05F1F7}" destId="{9E1FA9E4-F6DF-445C-BF9D-6EF1AA4D9199}" srcOrd="1" destOrd="0" parTransId="{723D2A17-32CA-48ED-90CC-656151FB8C65}" sibTransId="{D24D5F66-BEE7-4FF9-9F41-2EFE4E71BF41}"/>
    <dgm:cxn modelId="{1A451D9B-D60F-455D-A1FD-F371EFF533BB}" type="presOf" srcId="{6C40CD42-0E73-4012-8E08-659B2C93E511}" destId="{DA335AF3-4A5D-489A-B64E-3A34DA0885C6}" srcOrd="0" destOrd="2"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7FFF58F8-DA44-40F3-9400-5DC4A7724577}" type="presOf" srcId="{9E1FA9E4-F6DF-445C-BF9D-6EF1AA4D9199}" destId="{DA335AF3-4A5D-489A-B64E-3A34DA0885C6}" srcOrd="0" destOrd="1"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25841D1-116C-413C-8C92-8FA48C0ABAE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E8EB2DE-0FA2-4AE1-8BBF-3B05496F9921}">
      <dgm:prSet/>
      <dgm:spPr/>
      <dgm:t>
        <a:bodyPr/>
        <a:lstStyle/>
        <a:p>
          <a:r>
            <a:rPr lang="en-US" dirty="0"/>
            <a:t>Managerial objective: Increase number of new customers by designing an effective promotion campaign</a:t>
          </a:r>
        </a:p>
      </dgm:t>
    </dgm:pt>
    <dgm:pt modelId="{5213CA36-68CD-4F3B-AF67-73527988308E}" type="parTrans" cxnId="{B52B97E0-E649-4920-BAB4-8B38D66B98AC}">
      <dgm:prSet/>
      <dgm:spPr/>
      <dgm:t>
        <a:bodyPr/>
        <a:lstStyle/>
        <a:p>
          <a:endParaRPr lang="en-US"/>
        </a:p>
      </dgm:t>
    </dgm:pt>
    <dgm:pt modelId="{D27B686A-4D81-4423-987B-6999419CE28F}" type="sibTrans" cxnId="{B52B97E0-E649-4920-BAB4-8B38D66B98AC}">
      <dgm:prSet/>
      <dgm:spPr/>
      <dgm:t>
        <a:bodyPr/>
        <a:lstStyle/>
        <a:p>
          <a:endParaRPr lang="en-US"/>
        </a:p>
      </dgm:t>
    </dgm:pt>
    <dgm:pt modelId="{867D2C65-5E5A-4159-AE28-C598EC010AAC}">
      <dgm:prSet/>
      <dgm:spPr/>
      <dgm:t>
        <a:bodyPr/>
        <a:lstStyle/>
        <a:p>
          <a:r>
            <a:rPr lang="en-US" dirty="0"/>
            <a:t>Research objective: Assess Columbia residents’ awareness and knowledge about a local specialty grocery store that carries international foods</a:t>
          </a:r>
        </a:p>
      </dgm:t>
    </dgm:pt>
    <dgm:pt modelId="{A47E0E18-A95C-40C7-BDAA-D693E7686F11}" type="parTrans" cxnId="{5315ACDE-C82D-4EEA-A44F-8C90D15D0D1E}">
      <dgm:prSet/>
      <dgm:spPr/>
      <dgm:t>
        <a:bodyPr/>
        <a:lstStyle/>
        <a:p>
          <a:endParaRPr lang="en-US"/>
        </a:p>
      </dgm:t>
    </dgm:pt>
    <dgm:pt modelId="{974090E1-D25D-4F0F-BBB3-5EF075A8B107}" type="sibTrans" cxnId="{5315ACDE-C82D-4EEA-A44F-8C90D15D0D1E}">
      <dgm:prSet/>
      <dgm:spPr/>
      <dgm:t>
        <a:bodyPr/>
        <a:lstStyle/>
        <a:p>
          <a:endParaRPr lang="en-US"/>
        </a:p>
      </dgm:t>
    </dgm:pt>
    <dgm:pt modelId="{9AC4B65E-4DFF-434B-BF21-064ADD66A334}" type="pres">
      <dgm:prSet presAssocID="{225841D1-116C-413C-8C92-8FA48C0ABAE3}" presName="linear" presStyleCnt="0">
        <dgm:presLayoutVars>
          <dgm:animLvl val="lvl"/>
          <dgm:resizeHandles val="exact"/>
        </dgm:presLayoutVars>
      </dgm:prSet>
      <dgm:spPr/>
    </dgm:pt>
    <dgm:pt modelId="{2F3CF71E-19F3-4A7E-9DDB-7D427E6F0BE7}" type="pres">
      <dgm:prSet presAssocID="{6E8EB2DE-0FA2-4AE1-8BBF-3B05496F9921}" presName="parentText" presStyleLbl="node1" presStyleIdx="0" presStyleCnt="2">
        <dgm:presLayoutVars>
          <dgm:chMax val="0"/>
          <dgm:bulletEnabled val="1"/>
        </dgm:presLayoutVars>
      </dgm:prSet>
      <dgm:spPr/>
    </dgm:pt>
    <dgm:pt modelId="{9CF1520F-8311-46A9-BD75-21EDE1350BB6}" type="pres">
      <dgm:prSet presAssocID="{D27B686A-4D81-4423-987B-6999419CE28F}" presName="spacer" presStyleCnt="0"/>
      <dgm:spPr/>
    </dgm:pt>
    <dgm:pt modelId="{166465F6-F39C-4CDC-88E1-8E59D74C6039}" type="pres">
      <dgm:prSet presAssocID="{867D2C65-5E5A-4159-AE28-C598EC010AAC}" presName="parentText" presStyleLbl="node1" presStyleIdx="1" presStyleCnt="2">
        <dgm:presLayoutVars>
          <dgm:chMax val="0"/>
          <dgm:bulletEnabled val="1"/>
        </dgm:presLayoutVars>
      </dgm:prSet>
      <dgm:spPr/>
    </dgm:pt>
  </dgm:ptLst>
  <dgm:cxnLst>
    <dgm:cxn modelId="{F07C6972-5940-43F2-B449-EE2DDC9F2231}" type="presOf" srcId="{867D2C65-5E5A-4159-AE28-C598EC010AAC}" destId="{166465F6-F39C-4CDC-88E1-8E59D74C6039}" srcOrd="0" destOrd="0" presId="urn:microsoft.com/office/officeart/2005/8/layout/vList2"/>
    <dgm:cxn modelId="{3210389A-9BBE-4790-92A1-E75E75DC11B0}" type="presOf" srcId="{6E8EB2DE-0FA2-4AE1-8BBF-3B05496F9921}" destId="{2F3CF71E-19F3-4A7E-9DDB-7D427E6F0BE7}" srcOrd="0" destOrd="0" presId="urn:microsoft.com/office/officeart/2005/8/layout/vList2"/>
    <dgm:cxn modelId="{5315ACDE-C82D-4EEA-A44F-8C90D15D0D1E}" srcId="{225841D1-116C-413C-8C92-8FA48C0ABAE3}" destId="{867D2C65-5E5A-4159-AE28-C598EC010AAC}" srcOrd="1" destOrd="0" parTransId="{A47E0E18-A95C-40C7-BDAA-D693E7686F11}" sibTransId="{974090E1-D25D-4F0F-BBB3-5EF075A8B107}"/>
    <dgm:cxn modelId="{B52B97E0-E649-4920-BAB4-8B38D66B98AC}" srcId="{225841D1-116C-413C-8C92-8FA48C0ABAE3}" destId="{6E8EB2DE-0FA2-4AE1-8BBF-3B05496F9921}" srcOrd="0" destOrd="0" parTransId="{5213CA36-68CD-4F3B-AF67-73527988308E}" sibTransId="{D27B686A-4D81-4423-987B-6999419CE28F}"/>
    <dgm:cxn modelId="{A068D0E1-D9E2-4AA0-82CD-5D3A77F58D1F}" type="presOf" srcId="{225841D1-116C-413C-8C92-8FA48C0ABAE3}" destId="{9AC4B65E-4DFF-434B-BF21-064ADD66A334}" srcOrd="0" destOrd="0" presId="urn:microsoft.com/office/officeart/2005/8/layout/vList2"/>
    <dgm:cxn modelId="{C15A3F84-F78D-4EFB-85E9-38404BE897AD}" type="presParOf" srcId="{9AC4B65E-4DFF-434B-BF21-064ADD66A334}" destId="{2F3CF71E-19F3-4A7E-9DDB-7D427E6F0BE7}" srcOrd="0" destOrd="0" presId="urn:microsoft.com/office/officeart/2005/8/layout/vList2"/>
    <dgm:cxn modelId="{EE33A27B-2DAA-456D-96EA-17EABCDD5826}" type="presParOf" srcId="{9AC4B65E-4DFF-434B-BF21-064ADD66A334}" destId="{9CF1520F-8311-46A9-BD75-21EDE1350BB6}" srcOrd="1" destOrd="0" presId="urn:microsoft.com/office/officeart/2005/8/layout/vList2"/>
    <dgm:cxn modelId="{B4A26280-8FA6-46AF-91CD-AFDBD8089AFD}" type="presParOf" srcId="{9AC4B65E-4DFF-434B-BF21-064ADD66A334}" destId="{166465F6-F39C-4CDC-88E1-8E59D74C603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49A2529-1F02-431D-8AAF-9B250F9C2E3A}">
      <dgm:prSet/>
      <dgm:spPr/>
      <dgm:t>
        <a:bodyPr/>
        <a:lstStyle/>
        <a:p>
          <a:r>
            <a:rPr lang="en-US"/>
            <a:t>Managerial objective increase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a:t>Determine which media is more effective on target audient: </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7A8105AC-347F-42FA-8CEC-54AE4CC7A302}">
      <dgm:prSet/>
      <dgm:spPr/>
      <dgm:t>
        <a:bodyPr/>
        <a:lstStyle/>
        <a:p>
          <a:r>
            <a:rPr lang="en-US"/>
            <a:t>The first 3 steps of marketing research process (of 11 steps) </a:t>
          </a:r>
          <a:endParaRPr lang="en-US" dirty="0"/>
        </a:p>
      </dgm:t>
    </dgm:pt>
    <dgm:pt modelId="{BFEA6B5E-DAAC-4E52-9BE0-2C80BA9D696E}" type="parTrans" cxnId="{ED0F6F43-E823-4795-871E-923EB72055BC}">
      <dgm:prSet/>
      <dgm:spPr/>
      <dgm:t>
        <a:bodyPr/>
        <a:lstStyle/>
        <a:p>
          <a:endParaRPr lang="en-US"/>
        </a:p>
      </dgm:t>
    </dgm:pt>
    <dgm:pt modelId="{2D14C7D4-79AB-482D-A100-EA790DF50E9D}" type="sibTrans" cxnId="{ED0F6F43-E823-4795-871E-923EB72055BC}">
      <dgm:prSet/>
      <dgm:spPr/>
      <dgm:t>
        <a:bodyPr/>
        <a:lstStyle/>
        <a:p>
          <a:endParaRPr lang="en-US"/>
        </a:p>
      </dgm:t>
    </dgm:pt>
    <dgm:pt modelId="{53C1EBB3-3213-414E-BB4E-593C29F01DD4}">
      <dgm:prSet/>
      <dgm:spPr/>
      <dgm:t>
        <a:bodyPr/>
        <a:lstStyle/>
        <a:p>
          <a:pPr>
            <a:lnSpc>
              <a:spcPct val="100000"/>
            </a:lnSpc>
          </a:pPr>
          <a:r>
            <a:rPr lang="en-US"/>
            <a:t>Step 1: Establishing the need for Marketing Research </a:t>
          </a:r>
        </a:p>
      </dgm:t>
    </dgm:pt>
    <dgm:pt modelId="{774CFE3E-2A7C-4F7C-81C9-40AE20D8D2C0}" type="parTrans" cxnId="{04EB83B7-9C6F-4862-BD1E-A58F3C2B8990}">
      <dgm:prSet/>
      <dgm:spPr/>
      <dgm:t>
        <a:bodyPr/>
        <a:lstStyle/>
        <a:p>
          <a:endParaRPr lang="en-US"/>
        </a:p>
      </dgm:t>
    </dgm:pt>
    <dgm:pt modelId="{89DF56C1-20E2-4B18-8D64-B6B59863C648}" type="sibTrans" cxnId="{04EB83B7-9C6F-4862-BD1E-A58F3C2B8990}">
      <dgm:prSet/>
      <dgm:spPr/>
      <dgm:t>
        <a:bodyPr/>
        <a:lstStyle/>
        <a:p>
          <a:endParaRPr lang="en-US"/>
        </a:p>
      </dgm:t>
    </dgm:pt>
    <dgm:pt modelId="{2E030973-7E11-40B6-A806-1B8A56217AE5}">
      <dgm:prSet/>
      <dgm:spPr/>
      <dgm:t>
        <a:bodyPr/>
        <a:lstStyle/>
        <a:p>
          <a:pPr>
            <a:lnSpc>
              <a:spcPct val="100000"/>
            </a:lnSpc>
          </a:pPr>
          <a:r>
            <a:rPr lang="en-US"/>
            <a:t>Step 2: Defining the Problem</a:t>
          </a:r>
        </a:p>
      </dgm:t>
    </dgm:pt>
    <dgm:pt modelId="{2656C963-3682-4C48-83A3-6361C0D9629F}" type="parTrans" cxnId="{8D672638-83C5-46FB-BAA6-3A5A295344D4}">
      <dgm:prSet/>
      <dgm:spPr/>
      <dgm:t>
        <a:bodyPr/>
        <a:lstStyle/>
        <a:p>
          <a:endParaRPr lang="en-US"/>
        </a:p>
      </dgm:t>
    </dgm:pt>
    <dgm:pt modelId="{630E894D-52F3-49D3-82AA-315BDF71E744}" type="sibTrans" cxnId="{8D672638-83C5-46FB-BAA6-3A5A295344D4}">
      <dgm:prSet/>
      <dgm:spPr/>
      <dgm:t>
        <a:bodyPr/>
        <a:lstStyle/>
        <a:p>
          <a:endParaRPr lang="en-US"/>
        </a:p>
      </dgm:t>
    </dgm:pt>
    <dgm:pt modelId="{5A49B56A-5B8D-48C7-8546-4F72EBCE1EF0}">
      <dgm:prSet/>
      <dgm:spPr/>
      <dgm:t>
        <a:bodyPr/>
        <a:lstStyle/>
        <a:p>
          <a:pPr>
            <a:lnSpc>
              <a:spcPct val="100000"/>
            </a:lnSpc>
          </a:pPr>
          <a:r>
            <a:rPr lang="en-US"/>
            <a:t>Step 3: Establishing Research Objectives</a:t>
          </a:r>
        </a:p>
      </dgm:t>
    </dgm:pt>
    <dgm:pt modelId="{7E24C83C-B1CE-4A90-926D-53C34F2CAACC}" type="parTrans" cxnId="{D2DB0165-C148-4FD8-8BA5-6772979B4698}">
      <dgm:prSet/>
      <dgm:spPr/>
      <dgm:t>
        <a:bodyPr/>
        <a:lstStyle/>
        <a:p>
          <a:endParaRPr lang="en-US"/>
        </a:p>
      </dgm:t>
    </dgm:pt>
    <dgm:pt modelId="{B18E7444-1703-4CFE-B1D6-1C453DAD96E7}" type="sibTrans" cxnId="{D2DB0165-C148-4FD8-8BA5-6772979B4698}">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E258CF53-45E8-40D4-A2C7-D61FD3EDD341}" type="pres">
      <dgm:prSet presAssocID="{1945A3A5-802D-483E-BE80-BE787F3E1121}" presName="spacer" presStyleCnt="0"/>
      <dgm:spPr/>
    </dgm:pt>
    <dgm:pt modelId="{910AE399-2DBC-4013-8C95-9643B3179175}" type="pres">
      <dgm:prSet presAssocID="{7A8105AC-347F-42FA-8CEC-54AE4CC7A302}" presName="parentText" presStyleLbl="node1" presStyleIdx="1" presStyleCnt="2">
        <dgm:presLayoutVars>
          <dgm:chMax val="0"/>
          <dgm:bulletEnabled val="1"/>
        </dgm:presLayoutVars>
      </dgm:prSet>
      <dgm:spPr/>
    </dgm:pt>
    <dgm:pt modelId="{36CD4852-69A1-442A-B259-102314FDD24D}" type="pres">
      <dgm:prSet presAssocID="{7A8105AC-347F-42FA-8CEC-54AE4CC7A302}" presName="childText" presStyleLbl="revTx" presStyleIdx="0" presStyleCnt="1">
        <dgm:presLayoutVars>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502F4F29-BBA7-464F-8DF4-F6BAE75909DD}" type="presOf" srcId="{7A8105AC-347F-42FA-8CEC-54AE4CC7A302}" destId="{910AE399-2DBC-4013-8C95-9643B3179175}" srcOrd="0" destOrd="0" presId="urn:microsoft.com/office/officeart/2005/8/layout/vList2"/>
    <dgm:cxn modelId="{8D672638-83C5-46FB-BAA6-3A5A295344D4}" srcId="{7A8105AC-347F-42FA-8CEC-54AE4CC7A302}" destId="{2E030973-7E11-40B6-A806-1B8A56217AE5}" srcOrd="1" destOrd="0" parTransId="{2656C963-3682-4C48-83A3-6361C0D9629F}" sibTransId="{630E894D-52F3-49D3-82AA-315BDF71E744}"/>
    <dgm:cxn modelId="{D9F9C838-4A28-4C98-9B7E-CD1A5A2028EB}" type="presOf" srcId="{53C1EBB3-3213-414E-BB4E-593C29F01DD4}" destId="{36CD4852-69A1-442A-B259-102314FDD24D}" srcOrd="0" destOrd="0" presId="urn:microsoft.com/office/officeart/2005/8/layout/vList2"/>
    <dgm:cxn modelId="{20C78542-D686-4F1B-8889-F59878172F77}" type="presOf" srcId="{2E030973-7E11-40B6-A806-1B8A56217AE5}" destId="{36CD4852-69A1-442A-B259-102314FDD24D}" srcOrd="0" destOrd="1" presId="urn:microsoft.com/office/officeart/2005/8/layout/vList2"/>
    <dgm:cxn modelId="{ED0F6F43-E823-4795-871E-923EB72055BC}" srcId="{18F7FF3A-8F8B-4F01-85D5-8C63C9FF5D69}" destId="{7A8105AC-347F-42FA-8CEC-54AE4CC7A302}" srcOrd="1" destOrd="0" parTransId="{BFEA6B5E-DAAC-4E52-9BE0-2C80BA9D696E}" sibTransId="{2D14C7D4-79AB-482D-A100-EA790DF50E9D}"/>
    <dgm:cxn modelId="{D2DB0165-C148-4FD8-8BA5-6772979B4698}" srcId="{7A8105AC-347F-42FA-8CEC-54AE4CC7A302}" destId="{5A49B56A-5B8D-48C7-8546-4F72EBCE1EF0}" srcOrd="2" destOrd="0" parTransId="{7E24C83C-B1CE-4A90-926D-53C34F2CAACC}" sibTransId="{B18E7444-1703-4CFE-B1D6-1C453DAD96E7}"/>
    <dgm:cxn modelId="{29443588-E301-4F8E-8B44-480DF3F4D679}" type="presOf" srcId="{18F7FF3A-8F8B-4F01-85D5-8C63C9FF5D69}" destId="{88B10791-9B09-4A18-9365-C8BA0CD94143}" srcOrd="0" destOrd="0" presId="urn:microsoft.com/office/officeart/2005/8/layout/vList2"/>
    <dgm:cxn modelId="{04EB83B7-9C6F-4862-BD1E-A58F3C2B8990}" srcId="{7A8105AC-347F-42FA-8CEC-54AE4CC7A302}" destId="{53C1EBB3-3213-414E-BB4E-593C29F01DD4}" srcOrd="0" destOrd="0" parTransId="{774CFE3E-2A7C-4F7C-81C9-40AE20D8D2C0}" sibTransId="{89DF56C1-20E2-4B18-8D64-B6B59863C648}"/>
    <dgm:cxn modelId="{BF02A0F8-87F2-42EB-A50A-D3941817147D}" type="presOf" srcId="{5A49B56A-5B8D-48C7-8546-4F72EBCE1EF0}" destId="{36CD4852-69A1-442A-B259-102314FDD24D}" srcOrd="0" destOrd="2" presId="urn:microsoft.com/office/officeart/2005/8/layout/vList2"/>
    <dgm:cxn modelId="{B196C6DF-6FBC-4079-A239-AC4D78D89B93}" type="presParOf" srcId="{88B10791-9B09-4A18-9365-C8BA0CD94143}" destId="{B5CA8FF8-482A-4C0E-B4F8-3B20397A4A2A}" srcOrd="0" destOrd="0" presId="urn:microsoft.com/office/officeart/2005/8/layout/vList2"/>
    <dgm:cxn modelId="{63ACC991-8BB7-4C97-9430-09464EA6263F}" type="presParOf" srcId="{88B10791-9B09-4A18-9365-C8BA0CD94143}" destId="{E258CF53-45E8-40D4-A2C7-D61FD3EDD341}" srcOrd="1" destOrd="0" presId="urn:microsoft.com/office/officeart/2005/8/layout/vList2"/>
    <dgm:cxn modelId="{C531762A-544C-4893-B96F-24B9FAC5B7FD}" type="presParOf" srcId="{88B10791-9B09-4A18-9365-C8BA0CD94143}" destId="{910AE399-2DBC-4013-8C95-9643B3179175}" srcOrd="2" destOrd="0" presId="urn:microsoft.com/office/officeart/2005/8/layout/vList2"/>
    <dgm:cxn modelId="{10E9B326-90A2-468D-AC10-CDCE40FB0645}" type="presParOf" srcId="{88B10791-9B09-4A18-9365-C8BA0CD94143}" destId="{36CD4852-69A1-442A-B259-102314FDD24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a:t>What should we do about the problem or opportunity? (strategy)</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a:t>Why could it happen (discovery)</a:t>
          </a:r>
          <a:br>
            <a:rPr lang="en-US"/>
          </a:br>
          <a:r>
            <a:rPr lang="en-US"/>
            <a:t>How should we implement the change? (strategy)</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a:t>Generating useful information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a:t>Selecting alternative courses of action</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68592E-97D8-4828-B3EC-685EDA764A0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CA4C401-A4A3-45E9-8AEA-19116F33B6CD}">
      <dgm:prSet/>
      <dgm:spPr/>
      <dgm:t>
        <a:bodyPr/>
        <a:lstStyle/>
        <a:p>
          <a:pPr>
            <a:lnSpc>
              <a:spcPct val="100000"/>
            </a:lnSpc>
          </a:pPr>
          <a:r>
            <a:rPr lang="en-US" b="1"/>
            <a:t>Identify</a:t>
          </a:r>
          <a:r>
            <a:rPr lang="en-US"/>
            <a:t> marketing opportunities and problems,</a:t>
          </a:r>
        </a:p>
      </dgm:t>
    </dgm:pt>
    <dgm:pt modelId="{F4980A08-C00F-4F2F-99DC-0458614660B5}" type="parTrans" cxnId="{EF69753A-6E91-4370-9CB6-AD384FD084D2}">
      <dgm:prSet/>
      <dgm:spPr/>
      <dgm:t>
        <a:bodyPr/>
        <a:lstStyle/>
        <a:p>
          <a:endParaRPr lang="en-US"/>
        </a:p>
      </dgm:t>
    </dgm:pt>
    <dgm:pt modelId="{AAF6706C-84A0-4403-8535-F7F442D52A77}" type="sibTrans" cxnId="{EF69753A-6E91-4370-9CB6-AD384FD084D2}">
      <dgm:prSet/>
      <dgm:spPr/>
      <dgm:t>
        <a:bodyPr/>
        <a:lstStyle/>
        <a:p>
          <a:pPr>
            <a:lnSpc>
              <a:spcPct val="100000"/>
            </a:lnSpc>
          </a:pPr>
          <a:endParaRPr lang="en-US"/>
        </a:p>
      </dgm:t>
    </dgm:pt>
    <dgm:pt modelId="{CF08F6C2-F287-4CDF-98A4-F2BB82AB58C5}">
      <dgm:prSet/>
      <dgm:spPr/>
      <dgm:t>
        <a:bodyPr/>
        <a:lstStyle/>
        <a:p>
          <a:pPr>
            <a:lnSpc>
              <a:spcPct val="100000"/>
            </a:lnSpc>
          </a:pPr>
          <a:r>
            <a:rPr lang="en-US" b="1"/>
            <a:t>Generate</a:t>
          </a:r>
          <a:r>
            <a:rPr lang="en-US"/>
            <a:t>, </a:t>
          </a:r>
          <a:r>
            <a:rPr lang="en-US" b="1"/>
            <a:t>refine</a:t>
          </a:r>
          <a:r>
            <a:rPr lang="en-US"/>
            <a:t>, and </a:t>
          </a:r>
          <a:r>
            <a:rPr lang="en-US" b="1"/>
            <a:t>evaluate</a:t>
          </a:r>
          <a:r>
            <a:rPr lang="en-US"/>
            <a:t> potential marketing actions </a:t>
          </a:r>
        </a:p>
      </dgm:t>
    </dgm:pt>
    <dgm:pt modelId="{B6B0F6D0-2991-4EAB-8BB3-96A482685DB5}" type="parTrans" cxnId="{71252F1B-DEE3-403C-AD59-FD7F82041157}">
      <dgm:prSet/>
      <dgm:spPr/>
      <dgm:t>
        <a:bodyPr/>
        <a:lstStyle/>
        <a:p>
          <a:endParaRPr lang="en-US"/>
        </a:p>
      </dgm:t>
    </dgm:pt>
    <dgm:pt modelId="{FF13E8FE-71D3-4FA1-9DEE-69AA8393EC10}" type="sibTrans" cxnId="{71252F1B-DEE3-403C-AD59-FD7F82041157}">
      <dgm:prSet/>
      <dgm:spPr/>
      <dgm:t>
        <a:bodyPr/>
        <a:lstStyle/>
        <a:p>
          <a:pPr>
            <a:lnSpc>
              <a:spcPct val="100000"/>
            </a:lnSpc>
          </a:pPr>
          <a:endParaRPr lang="en-US"/>
        </a:p>
      </dgm:t>
    </dgm:pt>
    <dgm:pt modelId="{CF9B2021-8F49-435F-AE40-8FFD75A41D07}">
      <dgm:prSet/>
      <dgm:spPr/>
      <dgm:t>
        <a:bodyPr/>
        <a:lstStyle/>
        <a:p>
          <a:pPr>
            <a:lnSpc>
              <a:spcPct val="100000"/>
            </a:lnSpc>
          </a:pPr>
          <a:r>
            <a:rPr lang="en-US" b="1"/>
            <a:t>Monitor</a:t>
          </a:r>
          <a:r>
            <a:rPr lang="en-US"/>
            <a:t> marketing performance </a:t>
          </a:r>
        </a:p>
      </dgm:t>
    </dgm:pt>
    <dgm:pt modelId="{F65AE02B-70AA-42E0-9648-B7390AD784EB}" type="parTrans" cxnId="{44ED86BF-C701-47F5-8124-7DD0F551006F}">
      <dgm:prSet/>
      <dgm:spPr/>
      <dgm:t>
        <a:bodyPr/>
        <a:lstStyle/>
        <a:p>
          <a:endParaRPr lang="en-US"/>
        </a:p>
      </dgm:t>
    </dgm:pt>
    <dgm:pt modelId="{77A4A474-447C-46C0-9F8D-F224E9EBBCAD}" type="sibTrans" cxnId="{44ED86BF-C701-47F5-8124-7DD0F551006F}">
      <dgm:prSet/>
      <dgm:spPr/>
      <dgm:t>
        <a:bodyPr/>
        <a:lstStyle/>
        <a:p>
          <a:pPr>
            <a:lnSpc>
              <a:spcPct val="100000"/>
            </a:lnSpc>
          </a:pPr>
          <a:endParaRPr lang="en-US"/>
        </a:p>
      </dgm:t>
    </dgm:pt>
    <dgm:pt modelId="{9D5D7FEB-1354-4D43-80DF-791459366B1C}">
      <dgm:prSet/>
      <dgm:spPr/>
      <dgm:t>
        <a:bodyPr/>
        <a:lstStyle/>
        <a:p>
          <a:pPr>
            <a:lnSpc>
              <a:spcPct val="100000"/>
            </a:lnSpc>
          </a:pPr>
          <a:r>
            <a:rPr lang="en-US" b="1"/>
            <a:t>Improve</a:t>
          </a:r>
          <a:r>
            <a:rPr lang="en-US"/>
            <a:t> marketing as a process</a:t>
          </a:r>
        </a:p>
      </dgm:t>
    </dgm:pt>
    <dgm:pt modelId="{82F6DD44-C6BE-4D23-8822-18C12A71D09A}" type="parTrans" cxnId="{2D815544-D8BC-443B-994B-0FA5CDAD2FDD}">
      <dgm:prSet/>
      <dgm:spPr/>
      <dgm:t>
        <a:bodyPr/>
        <a:lstStyle/>
        <a:p>
          <a:endParaRPr lang="en-US"/>
        </a:p>
      </dgm:t>
    </dgm:pt>
    <dgm:pt modelId="{D1ECBBCE-3C37-45AA-A409-CDFC0BF5E6B6}" type="sibTrans" cxnId="{2D815544-D8BC-443B-994B-0FA5CDAD2FDD}">
      <dgm:prSet/>
      <dgm:spPr/>
      <dgm:t>
        <a:bodyPr/>
        <a:lstStyle/>
        <a:p>
          <a:endParaRPr lang="en-US"/>
        </a:p>
      </dgm:t>
    </dgm:pt>
    <dgm:pt modelId="{B5D71ACF-32D1-49FC-A603-7B51B15DC305}" type="pres">
      <dgm:prSet presAssocID="{7268592E-97D8-4828-B3EC-685EDA764A0C}" presName="root" presStyleCnt="0">
        <dgm:presLayoutVars>
          <dgm:dir/>
          <dgm:resizeHandles val="exact"/>
        </dgm:presLayoutVars>
      </dgm:prSet>
      <dgm:spPr/>
    </dgm:pt>
    <dgm:pt modelId="{E3FD5B65-5AA5-4CA4-9453-1B6178333EEE}" type="pres">
      <dgm:prSet presAssocID="{7268592E-97D8-4828-B3EC-685EDA764A0C}" presName="container" presStyleCnt="0">
        <dgm:presLayoutVars>
          <dgm:dir/>
          <dgm:resizeHandles val="exact"/>
        </dgm:presLayoutVars>
      </dgm:prSet>
      <dgm:spPr/>
    </dgm:pt>
    <dgm:pt modelId="{BDD49249-52C4-4201-87B9-511A4614BF03}" type="pres">
      <dgm:prSet presAssocID="{5CA4C401-A4A3-45E9-8AEA-19116F33B6CD}" presName="compNode" presStyleCnt="0"/>
      <dgm:spPr/>
    </dgm:pt>
    <dgm:pt modelId="{B252389B-A432-4506-9B6A-2E36844D0535}" type="pres">
      <dgm:prSet presAssocID="{5CA4C401-A4A3-45E9-8AEA-19116F33B6CD}" presName="iconBgRect" presStyleLbl="bgShp" presStyleIdx="0" presStyleCnt="4"/>
      <dgm:spPr/>
    </dgm:pt>
    <dgm:pt modelId="{ADC43C90-B21D-40BB-9952-1C625BB6F1B4}" type="pres">
      <dgm:prSet presAssocID="{5CA4C401-A4A3-45E9-8AEA-19116F33B6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gnifying glass with solid fill"/>
        </a:ext>
      </dgm:extLst>
    </dgm:pt>
    <dgm:pt modelId="{B40E2498-4F67-4934-9061-B941DEC6BAC8}" type="pres">
      <dgm:prSet presAssocID="{5CA4C401-A4A3-45E9-8AEA-19116F33B6CD}" presName="spaceRect" presStyleCnt="0"/>
      <dgm:spPr/>
    </dgm:pt>
    <dgm:pt modelId="{8E20C57D-689C-4849-B7B7-DCD60960979C}" type="pres">
      <dgm:prSet presAssocID="{5CA4C401-A4A3-45E9-8AEA-19116F33B6CD}" presName="textRect" presStyleLbl="revTx" presStyleIdx="0" presStyleCnt="4">
        <dgm:presLayoutVars>
          <dgm:chMax val="1"/>
          <dgm:chPref val="1"/>
        </dgm:presLayoutVars>
      </dgm:prSet>
      <dgm:spPr/>
    </dgm:pt>
    <dgm:pt modelId="{3592BC38-ECA4-4C5D-B3FC-F1464FC0F509}" type="pres">
      <dgm:prSet presAssocID="{AAF6706C-84A0-4403-8535-F7F442D52A77}" presName="sibTrans" presStyleLbl="sibTrans2D1" presStyleIdx="0" presStyleCnt="0"/>
      <dgm:spPr/>
    </dgm:pt>
    <dgm:pt modelId="{09645D55-88A5-4267-AE44-7BC24F1EFB01}" type="pres">
      <dgm:prSet presAssocID="{CF08F6C2-F287-4CDF-98A4-F2BB82AB58C5}" presName="compNode" presStyleCnt="0"/>
      <dgm:spPr/>
    </dgm:pt>
    <dgm:pt modelId="{E44319C7-691B-499F-800D-80A5270D76C1}" type="pres">
      <dgm:prSet presAssocID="{CF08F6C2-F287-4CDF-98A4-F2BB82AB58C5}" presName="iconBgRect" presStyleLbl="bgShp" presStyleIdx="1" presStyleCnt="4"/>
      <dgm:spPr/>
    </dgm:pt>
    <dgm:pt modelId="{D35DBA72-4DAB-4831-9986-216E49DA9A05}" type="pres">
      <dgm:prSet presAssocID="{CF08F6C2-F287-4CDF-98A4-F2BB82AB58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EF43893E-70E3-4B54-8354-9584B92FA06B}" type="pres">
      <dgm:prSet presAssocID="{CF08F6C2-F287-4CDF-98A4-F2BB82AB58C5}" presName="spaceRect" presStyleCnt="0"/>
      <dgm:spPr/>
    </dgm:pt>
    <dgm:pt modelId="{3FDAECDE-62E7-43EE-9F37-F9CA925B8A7D}" type="pres">
      <dgm:prSet presAssocID="{CF08F6C2-F287-4CDF-98A4-F2BB82AB58C5}" presName="textRect" presStyleLbl="revTx" presStyleIdx="1" presStyleCnt="4">
        <dgm:presLayoutVars>
          <dgm:chMax val="1"/>
          <dgm:chPref val="1"/>
        </dgm:presLayoutVars>
      </dgm:prSet>
      <dgm:spPr/>
    </dgm:pt>
    <dgm:pt modelId="{6B841D7E-2447-4D2D-B753-7A3E3DB743FF}" type="pres">
      <dgm:prSet presAssocID="{FF13E8FE-71D3-4FA1-9DEE-69AA8393EC10}" presName="sibTrans" presStyleLbl="sibTrans2D1" presStyleIdx="0" presStyleCnt="0"/>
      <dgm:spPr/>
    </dgm:pt>
    <dgm:pt modelId="{527AAD5B-F15A-465A-BE77-03DCD0F5BD72}" type="pres">
      <dgm:prSet presAssocID="{CF9B2021-8F49-435F-AE40-8FFD75A41D07}" presName="compNode" presStyleCnt="0"/>
      <dgm:spPr/>
    </dgm:pt>
    <dgm:pt modelId="{CA5CA679-7B36-452B-8042-ED2548C841B1}" type="pres">
      <dgm:prSet presAssocID="{CF9B2021-8F49-435F-AE40-8FFD75A41D07}" presName="iconBgRect" presStyleLbl="bgShp" presStyleIdx="2" presStyleCnt="4"/>
      <dgm:spPr/>
    </dgm:pt>
    <dgm:pt modelId="{C41CEE8A-07F1-4AE2-B6B5-1F7A61153D34}" type="pres">
      <dgm:prSet presAssocID="{CF9B2021-8F49-435F-AE40-8FFD75A41D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35C88BC1-D74A-4D93-875C-01FD5178C0CA}" type="pres">
      <dgm:prSet presAssocID="{CF9B2021-8F49-435F-AE40-8FFD75A41D07}" presName="spaceRect" presStyleCnt="0"/>
      <dgm:spPr/>
    </dgm:pt>
    <dgm:pt modelId="{D9C988E8-9D5D-431F-9286-C1D3B1EE8E5E}" type="pres">
      <dgm:prSet presAssocID="{CF9B2021-8F49-435F-AE40-8FFD75A41D07}" presName="textRect" presStyleLbl="revTx" presStyleIdx="2" presStyleCnt="4">
        <dgm:presLayoutVars>
          <dgm:chMax val="1"/>
          <dgm:chPref val="1"/>
        </dgm:presLayoutVars>
      </dgm:prSet>
      <dgm:spPr/>
    </dgm:pt>
    <dgm:pt modelId="{8259A71A-80E9-45B5-BE81-DD866F619B20}" type="pres">
      <dgm:prSet presAssocID="{77A4A474-447C-46C0-9F8D-F224E9EBBCAD}" presName="sibTrans" presStyleLbl="sibTrans2D1" presStyleIdx="0" presStyleCnt="0"/>
      <dgm:spPr/>
    </dgm:pt>
    <dgm:pt modelId="{D9141446-8DA2-4C2E-8931-DDFFA1414305}" type="pres">
      <dgm:prSet presAssocID="{9D5D7FEB-1354-4D43-80DF-791459366B1C}" presName="compNode" presStyleCnt="0"/>
      <dgm:spPr/>
    </dgm:pt>
    <dgm:pt modelId="{12231284-891E-4522-8AC6-D796B0301667}" type="pres">
      <dgm:prSet presAssocID="{9D5D7FEB-1354-4D43-80DF-791459366B1C}" presName="iconBgRect" presStyleLbl="bgShp" presStyleIdx="3" presStyleCnt="4"/>
      <dgm:spPr/>
    </dgm:pt>
    <dgm:pt modelId="{93E73387-8D0A-47A0-973F-18A0667A7948}" type="pres">
      <dgm:prSet presAssocID="{9D5D7FEB-1354-4D43-80DF-791459366B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36A94932-A48A-4A3B-B49D-27E64FB025FB}" type="pres">
      <dgm:prSet presAssocID="{9D5D7FEB-1354-4D43-80DF-791459366B1C}" presName="spaceRect" presStyleCnt="0"/>
      <dgm:spPr/>
    </dgm:pt>
    <dgm:pt modelId="{FDC18397-F398-4910-B3ED-4673CC2F0853}" type="pres">
      <dgm:prSet presAssocID="{9D5D7FEB-1354-4D43-80DF-791459366B1C}" presName="textRect" presStyleLbl="revTx" presStyleIdx="3" presStyleCnt="4">
        <dgm:presLayoutVars>
          <dgm:chMax val="1"/>
          <dgm:chPref val="1"/>
        </dgm:presLayoutVars>
      </dgm:prSet>
      <dgm:spPr/>
    </dgm:pt>
  </dgm:ptLst>
  <dgm:cxnLst>
    <dgm:cxn modelId="{91625F03-754A-4FD7-9BD1-2DDFFFBC786E}" type="presOf" srcId="{AAF6706C-84A0-4403-8535-F7F442D52A77}" destId="{3592BC38-ECA4-4C5D-B3FC-F1464FC0F509}" srcOrd="0" destOrd="0" presId="urn:microsoft.com/office/officeart/2018/2/layout/IconCircleList"/>
    <dgm:cxn modelId="{71252F1B-DEE3-403C-AD59-FD7F82041157}" srcId="{7268592E-97D8-4828-B3EC-685EDA764A0C}" destId="{CF08F6C2-F287-4CDF-98A4-F2BB82AB58C5}" srcOrd="1" destOrd="0" parTransId="{B6B0F6D0-2991-4EAB-8BB3-96A482685DB5}" sibTransId="{FF13E8FE-71D3-4FA1-9DEE-69AA8393EC10}"/>
    <dgm:cxn modelId="{4E15601E-4EFB-49DB-9966-06B55BAEA6E2}" type="presOf" srcId="{9D5D7FEB-1354-4D43-80DF-791459366B1C}" destId="{FDC18397-F398-4910-B3ED-4673CC2F0853}" srcOrd="0" destOrd="0" presId="urn:microsoft.com/office/officeart/2018/2/layout/IconCircleList"/>
    <dgm:cxn modelId="{EF69753A-6E91-4370-9CB6-AD384FD084D2}" srcId="{7268592E-97D8-4828-B3EC-685EDA764A0C}" destId="{5CA4C401-A4A3-45E9-8AEA-19116F33B6CD}" srcOrd="0" destOrd="0" parTransId="{F4980A08-C00F-4F2F-99DC-0458614660B5}" sibTransId="{AAF6706C-84A0-4403-8535-F7F442D52A77}"/>
    <dgm:cxn modelId="{2FFDCB61-C7BB-4B77-BC85-0577F4CB2603}" type="presOf" srcId="{CF08F6C2-F287-4CDF-98A4-F2BB82AB58C5}" destId="{3FDAECDE-62E7-43EE-9F37-F9CA925B8A7D}" srcOrd="0" destOrd="0" presId="urn:microsoft.com/office/officeart/2018/2/layout/IconCircleList"/>
    <dgm:cxn modelId="{2D815544-D8BC-443B-994B-0FA5CDAD2FDD}" srcId="{7268592E-97D8-4828-B3EC-685EDA764A0C}" destId="{9D5D7FEB-1354-4D43-80DF-791459366B1C}" srcOrd="3" destOrd="0" parTransId="{82F6DD44-C6BE-4D23-8822-18C12A71D09A}" sibTransId="{D1ECBBCE-3C37-45AA-A409-CDFC0BF5E6B6}"/>
    <dgm:cxn modelId="{517FBE8C-A83D-4034-AFA7-E5A6B3A6F970}" type="presOf" srcId="{FF13E8FE-71D3-4FA1-9DEE-69AA8393EC10}" destId="{6B841D7E-2447-4D2D-B753-7A3E3DB743FF}" srcOrd="0" destOrd="0" presId="urn:microsoft.com/office/officeart/2018/2/layout/IconCircleList"/>
    <dgm:cxn modelId="{81ACB39C-45A5-48F0-B880-626636B3477A}" type="presOf" srcId="{77A4A474-447C-46C0-9F8D-F224E9EBBCAD}" destId="{8259A71A-80E9-45B5-BE81-DD866F619B20}" srcOrd="0" destOrd="0" presId="urn:microsoft.com/office/officeart/2018/2/layout/IconCircleList"/>
    <dgm:cxn modelId="{F8C064BE-3324-48BA-A815-656C5AB726AF}" type="presOf" srcId="{CF9B2021-8F49-435F-AE40-8FFD75A41D07}" destId="{D9C988E8-9D5D-431F-9286-C1D3B1EE8E5E}" srcOrd="0" destOrd="0" presId="urn:microsoft.com/office/officeart/2018/2/layout/IconCircleList"/>
    <dgm:cxn modelId="{44ED86BF-C701-47F5-8124-7DD0F551006F}" srcId="{7268592E-97D8-4828-B3EC-685EDA764A0C}" destId="{CF9B2021-8F49-435F-AE40-8FFD75A41D07}" srcOrd="2" destOrd="0" parTransId="{F65AE02B-70AA-42E0-9648-B7390AD784EB}" sibTransId="{77A4A474-447C-46C0-9F8D-F224E9EBBCAD}"/>
    <dgm:cxn modelId="{2A1443F0-2A37-49FE-A487-94C796C3B627}" type="presOf" srcId="{7268592E-97D8-4828-B3EC-685EDA764A0C}" destId="{B5D71ACF-32D1-49FC-A603-7B51B15DC305}" srcOrd="0" destOrd="0" presId="urn:microsoft.com/office/officeart/2018/2/layout/IconCircleList"/>
    <dgm:cxn modelId="{814D31F1-56C6-43B8-9B58-6FB3D1AE221D}" type="presOf" srcId="{5CA4C401-A4A3-45E9-8AEA-19116F33B6CD}" destId="{8E20C57D-689C-4849-B7B7-DCD60960979C}" srcOrd="0" destOrd="0" presId="urn:microsoft.com/office/officeart/2018/2/layout/IconCircleList"/>
    <dgm:cxn modelId="{E8AC4D65-3745-479F-808F-4DE62BC2F50C}" type="presParOf" srcId="{B5D71ACF-32D1-49FC-A603-7B51B15DC305}" destId="{E3FD5B65-5AA5-4CA4-9453-1B6178333EEE}" srcOrd="0" destOrd="0" presId="urn:microsoft.com/office/officeart/2018/2/layout/IconCircleList"/>
    <dgm:cxn modelId="{A281DA66-7217-4DC1-AB5B-54DBA2A2ACAA}" type="presParOf" srcId="{E3FD5B65-5AA5-4CA4-9453-1B6178333EEE}" destId="{BDD49249-52C4-4201-87B9-511A4614BF03}" srcOrd="0" destOrd="0" presId="urn:microsoft.com/office/officeart/2018/2/layout/IconCircleList"/>
    <dgm:cxn modelId="{9B177C6D-3576-4B4D-B35D-C1E15F084F61}" type="presParOf" srcId="{BDD49249-52C4-4201-87B9-511A4614BF03}" destId="{B252389B-A432-4506-9B6A-2E36844D0535}" srcOrd="0" destOrd="0" presId="urn:microsoft.com/office/officeart/2018/2/layout/IconCircleList"/>
    <dgm:cxn modelId="{90A57C98-0419-4880-B75C-5773F0309CE8}" type="presParOf" srcId="{BDD49249-52C4-4201-87B9-511A4614BF03}" destId="{ADC43C90-B21D-40BB-9952-1C625BB6F1B4}" srcOrd="1" destOrd="0" presId="urn:microsoft.com/office/officeart/2018/2/layout/IconCircleList"/>
    <dgm:cxn modelId="{05600361-D146-47D3-893D-EB2A00650812}" type="presParOf" srcId="{BDD49249-52C4-4201-87B9-511A4614BF03}" destId="{B40E2498-4F67-4934-9061-B941DEC6BAC8}" srcOrd="2" destOrd="0" presId="urn:microsoft.com/office/officeart/2018/2/layout/IconCircleList"/>
    <dgm:cxn modelId="{122BD9A4-C43E-417B-9765-01C9B419FB47}" type="presParOf" srcId="{BDD49249-52C4-4201-87B9-511A4614BF03}" destId="{8E20C57D-689C-4849-B7B7-DCD60960979C}" srcOrd="3" destOrd="0" presId="urn:microsoft.com/office/officeart/2018/2/layout/IconCircleList"/>
    <dgm:cxn modelId="{C4FC52DB-DBFA-43E3-81E6-8D328849E4FB}" type="presParOf" srcId="{E3FD5B65-5AA5-4CA4-9453-1B6178333EEE}" destId="{3592BC38-ECA4-4C5D-B3FC-F1464FC0F509}" srcOrd="1" destOrd="0" presId="urn:microsoft.com/office/officeart/2018/2/layout/IconCircleList"/>
    <dgm:cxn modelId="{C2C8B1CE-3419-497C-A733-B86DE56DE92F}" type="presParOf" srcId="{E3FD5B65-5AA5-4CA4-9453-1B6178333EEE}" destId="{09645D55-88A5-4267-AE44-7BC24F1EFB01}" srcOrd="2" destOrd="0" presId="urn:microsoft.com/office/officeart/2018/2/layout/IconCircleList"/>
    <dgm:cxn modelId="{2E8CE181-E2DE-4952-89B9-ECAEA1F1CFAB}" type="presParOf" srcId="{09645D55-88A5-4267-AE44-7BC24F1EFB01}" destId="{E44319C7-691B-499F-800D-80A5270D76C1}" srcOrd="0" destOrd="0" presId="urn:microsoft.com/office/officeart/2018/2/layout/IconCircleList"/>
    <dgm:cxn modelId="{7C66C4C3-68D8-4E6B-A6C3-8F3CF8772E80}" type="presParOf" srcId="{09645D55-88A5-4267-AE44-7BC24F1EFB01}" destId="{D35DBA72-4DAB-4831-9986-216E49DA9A05}" srcOrd="1" destOrd="0" presId="urn:microsoft.com/office/officeart/2018/2/layout/IconCircleList"/>
    <dgm:cxn modelId="{6088A52D-A3E5-480C-9C29-03159BB703A8}" type="presParOf" srcId="{09645D55-88A5-4267-AE44-7BC24F1EFB01}" destId="{EF43893E-70E3-4B54-8354-9584B92FA06B}" srcOrd="2" destOrd="0" presId="urn:microsoft.com/office/officeart/2018/2/layout/IconCircleList"/>
    <dgm:cxn modelId="{50ED17EF-65F3-4748-9950-E0DAAA87E03F}" type="presParOf" srcId="{09645D55-88A5-4267-AE44-7BC24F1EFB01}" destId="{3FDAECDE-62E7-43EE-9F37-F9CA925B8A7D}" srcOrd="3" destOrd="0" presId="urn:microsoft.com/office/officeart/2018/2/layout/IconCircleList"/>
    <dgm:cxn modelId="{8364A84B-5E89-4637-A1D9-44626B06A94F}" type="presParOf" srcId="{E3FD5B65-5AA5-4CA4-9453-1B6178333EEE}" destId="{6B841D7E-2447-4D2D-B753-7A3E3DB743FF}" srcOrd="3" destOrd="0" presId="urn:microsoft.com/office/officeart/2018/2/layout/IconCircleList"/>
    <dgm:cxn modelId="{FD44EEFB-6FB5-4345-A982-120190F52790}" type="presParOf" srcId="{E3FD5B65-5AA5-4CA4-9453-1B6178333EEE}" destId="{527AAD5B-F15A-465A-BE77-03DCD0F5BD72}" srcOrd="4" destOrd="0" presId="urn:microsoft.com/office/officeart/2018/2/layout/IconCircleList"/>
    <dgm:cxn modelId="{0F423D47-0D4A-4459-AD0F-EBAF68C66C68}" type="presParOf" srcId="{527AAD5B-F15A-465A-BE77-03DCD0F5BD72}" destId="{CA5CA679-7B36-452B-8042-ED2548C841B1}" srcOrd="0" destOrd="0" presId="urn:microsoft.com/office/officeart/2018/2/layout/IconCircleList"/>
    <dgm:cxn modelId="{766DBC66-5A12-435D-AB49-9567678A113F}" type="presParOf" srcId="{527AAD5B-F15A-465A-BE77-03DCD0F5BD72}" destId="{C41CEE8A-07F1-4AE2-B6B5-1F7A61153D34}" srcOrd="1" destOrd="0" presId="urn:microsoft.com/office/officeart/2018/2/layout/IconCircleList"/>
    <dgm:cxn modelId="{D81006AA-C431-4ED1-8A8D-472068E4A92B}" type="presParOf" srcId="{527AAD5B-F15A-465A-BE77-03DCD0F5BD72}" destId="{35C88BC1-D74A-4D93-875C-01FD5178C0CA}" srcOrd="2" destOrd="0" presId="urn:microsoft.com/office/officeart/2018/2/layout/IconCircleList"/>
    <dgm:cxn modelId="{86995EE8-D569-4128-9C5F-E0400CDF5811}" type="presParOf" srcId="{527AAD5B-F15A-465A-BE77-03DCD0F5BD72}" destId="{D9C988E8-9D5D-431F-9286-C1D3B1EE8E5E}" srcOrd="3" destOrd="0" presId="urn:microsoft.com/office/officeart/2018/2/layout/IconCircleList"/>
    <dgm:cxn modelId="{176D98FB-1475-4BF0-993C-BE0ACD1C0A2D}" type="presParOf" srcId="{E3FD5B65-5AA5-4CA4-9453-1B6178333EEE}" destId="{8259A71A-80E9-45B5-BE81-DD866F619B20}" srcOrd="5" destOrd="0" presId="urn:microsoft.com/office/officeart/2018/2/layout/IconCircleList"/>
    <dgm:cxn modelId="{ACF766DB-87D6-4AEA-92E2-B4A6426995F0}" type="presParOf" srcId="{E3FD5B65-5AA5-4CA4-9453-1B6178333EEE}" destId="{D9141446-8DA2-4C2E-8931-DDFFA1414305}" srcOrd="6" destOrd="0" presId="urn:microsoft.com/office/officeart/2018/2/layout/IconCircleList"/>
    <dgm:cxn modelId="{73F89987-2568-4851-8218-B3B0E39A881F}" type="presParOf" srcId="{D9141446-8DA2-4C2E-8931-DDFFA1414305}" destId="{12231284-891E-4522-8AC6-D796B0301667}" srcOrd="0" destOrd="0" presId="urn:microsoft.com/office/officeart/2018/2/layout/IconCircleList"/>
    <dgm:cxn modelId="{8A81CE32-06AA-4C95-B346-38E7AA459EDA}" type="presParOf" srcId="{D9141446-8DA2-4C2E-8931-DDFFA1414305}" destId="{93E73387-8D0A-47A0-973F-18A0667A7948}" srcOrd="1" destOrd="0" presId="urn:microsoft.com/office/officeart/2018/2/layout/IconCircleList"/>
    <dgm:cxn modelId="{20B8FEB6-0098-46AF-8D0C-86CCA39A28FF}" type="presParOf" srcId="{D9141446-8DA2-4C2E-8931-DDFFA1414305}" destId="{36A94932-A48A-4A3B-B49D-27E64FB025FB}" srcOrd="2" destOrd="0" presId="urn:microsoft.com/office/officeart/2018/2/layout/IconCircleList"/>
    <dgm:cxn modelId="{7B096E8A-8F39-43F8-86EF-EF8C276E61B5}" type="presParOf" srcId="{D9141446-8DA2-4C2E-8931-DDFFA1414305}" destId="{FDC18397-F398-4910-B3ED-4673CC2F085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4C276D-2F37-41C4-ADF2-3400B9BA559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9051755-A791-4178-96AA-03D08B0B5515}">
      <dgm:prSet/>
      <dgm:spPr/>
      <dgm:t>
        <a:bodyPr/>
        <a:lstStyle/>
        <a:p>
          <a:pPr>
            <a:lnSpc>
              <a:spcPct val="100000"/>
            </a:lnSpc>
            <a:defRPr b="1"/>
          </a:pPr>
          <a:r>
            <a:rPr lang="en-US"/>
            <a:t>Internal Reports System</a:t>
          </a:r>
        </a:p>
      </dgm:t>
    </dgm:pt>
    <dgm:pt modelId="{7A1C0214-2306-4B44-AA1D-F7CFB1118232}" type="parTrans" cxnId="{217560EE-6B6C-4FE5-B44D-51F1F8DD8315}">
      <dgm:prSet/>
      <dgm:spPr/>
      <dgm:t>
        <a:bodyPr/>
        <a:lstStyle/>
        <a:p>
          <a:endParaRPr lang="en-US"/>
        </a:p>
      </dgm:t>
    </dgm:pt>
    <dgm:pt modelId="{C8134C7F-1D95-4481-B10E-A9BD6F84200D}" type="sibTrans" cxnId="{217560EE-6B6C-4FE5-B44D-51F1F8DD8315}">
      <dgm:prSet/>
      <dgm:spPr/>
      <dgm:t>
        <a:bodyPr/>
        <a:lstStyle/>
        <a:p>
          <a:endParaRPr lang="en-US"/>
        </a:p>
      </dgm:t>
    </dgm:pt>
    <dgm:pt modelId="{614A0D0B-0125-44E5-8DDB-8463FB85476D}">
      <dgm:prSet/>
      <dgm:spPr/>
      <dgm:t>
        <a:bodyPr/>
        <a:lstStyle/>
        <a:p>
          <a:pPr>
            <a:lnSpc>
              <a:spcPct val="100000"/>
            </a:lnSpc>
            <a:defRPr b="1"/>
          </a:pPr>
          <a:r>
            <a:rPr lang="en-US"/>
            <a:t>Marketing Intelligence System</a:t>
          </a:r>
        </a:p>
      </dgm:t>
    </dgm:pt>
    <dgm:pt modelId="{B23A095B-E795-49B4-8B0B-5BD1D0B2AA68}" type="parTrans" cxnId="{A8DB415C-A954-4D75-98E1-F031AD78AFF4}">
      <dgm:prSet/>
      <dgm:spPr/>
      <dgm:t>
        <a:bodyPr/>
        <a:lstStyle/>
        <a:p>
          <a:endParaRPr lang="en-US"/>
        </a:p>
      </dgm:t>
    </dgm:pt>
    <dgm:pt modelId="{83FE26E7-FE8A-41BA-9E3A-C6A6F6DC5585}" type="sibTrans" cxnId="{A8DB415C-A954-4D75-98E1-F031AD78AFF4}">
      <dgm:prSet/>
      <dgm:spPr/>
      <dgm:t>
        <a:bodyPr/>
        <a:lstStyle/>
        <a:p>
          <a:endParaRPr lang="en-US"/>
        </a:p>
      </dgm:t>
    </dgm:pt>
    <dgm:pt modelId="{6E6926AB-A3CC-4615-BB2B-ADF2C0357D6C}">
      <dgm:prSet/>
      <dgm:spPr/>
      <dgm:t>
        <a:bodyPr/>
        <a:lstStyle/>
        <a:p>
          <a:pPr>
            <a:lnSpc>
              <a:spcPct val="100000"/>
            </a:lnSpc>
            <a:defRPr b="1"/>
          </a:pPr>
          <a:r>
            <a:rPr lang="en-US"/>
            <a:t>Marketing Decision Support System (DSS)</a:t>
          </a:r>
        </a:p>
      </dgm:t>
    </dgm:pt>
    <dgm:pt modelId="{B12FB412-9988-4751-BDC0-5BB55577CC08}" type="parTrans" cxnId="{0653A572-8C90-4958-8C11-5EFD58A6E0A9}">
      <dgm:prSet/>
      <dgm:spPr/>
      <dgm:t>
        <a:bodyPr/>
        <a:lstStyle/>
        <a:p>
          <a:endParaRPr lang="en-US"/>
        </a:p>
      </dgm:t>
    </dgm:pt>
    <dgm:pt modelId="{59B46107-87EA-4853-8E26-1257B6680857}" type="sibTrans" cxnId="{0653A572-8C90-4958-8C11-5EFD58A6E0A9}">
      <dgm:prSet/>
      <dgm:spPr/>
      <dgm:t>
        <a:bodyPr/>
        <a:lstStyle/>
        <a:p>
          <a:endParaRPr lang="en-US"/>
        </a:p>
      </dgm:t>
    </dgm:pt>
    <dgm:pt modelId="{28CB288C-C15B-4752-80CB-5F85F582003B}">
      <dgm:prSet/>
      <dgm:spPr/>
      <dgm:t>
        <a:bodyPr/>
        <a:lstStyle/>
        <a:p>
          <a:pPr>
            <a:lnSpc>
              <a:spcPct val="100000"/>
            </a:lnSpc>
            <a:defRPr b="1"/>
          </a:pPr>
          <a:r>
            <a:rPr lang="en-US" dirty="0"/>
            <a:t>Marketing Research System</a:t>
          </a:r>
        </a:p>
      </dgm:t>
    </dgm:pt>
    <dgm:pt modelId="{DA06A40A-F48C-4099-B651-5FB1A57C8310}" type="parTrans" cxnId="{F3CF6CBC-D2ED-4120-A7AA-65A7829DFF9C}">
      <dgm:prSet/>
      <dgm:spPr/>
      <dgm:t>
        <a:bodyPr/>
        <a:lstStyle/>
        <a:p>
          <a:endParaRPr lang="en-US"/>
        </a:p>
      </dgm:t>
    </dgm:pt>
    <dgm:pt modelId="{B129FDB9-FAF9-450F-A18F-232432547D26}" type="sibTrans" cxnId="{F3CF6CBC-D2ED-4120-A7AA-65A7829DFF9C}">
      <dgm:prSet/>
      <dgm:spPr/>
      <dgm:t>
        <a:bodyPr/>
        <a:lstStyle/>
        <a:p>
          <a:endParaRPr lang="en-US"/>
        </a:p>
      </dgm:t>
    </dgm:pt>
    <dgm:pt modelId="{6D844D06-925E-4D4C-9F1A-2F35BFB08DD7}" type="pres">
      <dgm:prSet presAssocID="{B34C276D-2F37-41C4-ADF2-3400B9BA559C}" presName="root" presStyleCnt="0">
        <dgm:presLayoutVars>
          <dgm:dir/>
          <dgm:resizeHandles val="exact"/>
        </dgm:presLayoutVars>
      </dgm:prSet>
      <dgm:spPr/>
    </dgm:pt>
    <dgm:pt modelId="{5E040E1D-9E16-46F1-B7D3-54D7867CC26B}" type="pres">
      <dgm:prSet presAssocID="{A9051755-A791-4178-96AA-03D08B0B5515}" presName="compNode" presStyleCnt="0"/>
      <dgm:spPr/>
    </dgm:pt>
    <dgm:pt modelId="{A658BECE-7757-4DA4-BE8A-63B147365F92}" type="pres">
      <dgm:prSet presAssocID="{A9051755-A791-4178-96AA-03D08B0B551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F0F1E7C-316F-4738-BED7-2D11C6928715}" type="pres">
      <dgm:prSet presAssocID="{A9051755-A791-4178-96AA-03D08B0B5515}" presName="iconSpace" presStyleCnt="0"/>
      <dgm:spPr/>
    </dgm:pt>
    <dgm:pt modelId="{D2C1B526-447F-4C94-94A8-64043A897763}" type="pres">
      <dgm:prSet presAssocID="{A9051755-A791-4178-96AA-03D08B0B5515}" presName="parTx" presStyleLbl="revTx" presStyleIdx="0" presStyleCnt="8">
        <dgm:presLayoutVars>
          <dgm:chMax val="0"/>
          <dgm:chPref val="0"/>
        </dgm:presLayoutVars>
      </dgm:prSet>
      <dgm:spPr/>
    </dgm:pt>
    <dgm:pt modelId="{5FA13261-B70F-41C2-9284-3F7E8DCAD779}" type="pres">
      <dgm:prSet presAssocID="{A9051755-A791-4178-96AA-03D08B0B5515}" presName="txSpace" presStyleCnt="0"/>
      <dgm:spPr/>
    </dgm:pt>
    <dgm:pt modelId="{48DA7C0C-E3E0-4749-AA81-46F036678F5A}" type="pres">
      <dgm:prSet presAssocID="{A9051755-A791-4178-96AA-03D08B0B5515}" presName="desTx" presStyleLbl="revTx" presStyleIdx="1" presStyleCnt="8">
        <dgm:presLayoutVars/>
      </dgm:prSet>
      <dgm:spPr/>
    </dgm:pt>
    <dgm:pt modelId="{4F24F216-6F13-47A8-A107-E42D7EF9E76F}" type="pres">
      <dgm:prSet presAssocID="{C8134C7F-1D95-4481-B10E-A9BD6F84200D}" presName="sibTrans" presStyleCnt="0"/>
      <dgm:spPr/>
    </dgm:pt>
    <dgm:pt modelId="{657CE3A7-59CE-4F98-B3C7-0E7E9FF3C356}" type="pres">
      <dgm:prSet presAssocID="{614A0D0B-0125-44E5-8DDB-8463FB85476D}" presName="compNode" presStyleCnt="0"/>
      <dgm:spPr/>
    </dgm:pt>
    <dgm:pt modelId="{7A28576B-58E1-4FAF-A4E5-31C66D4A2D9D}" type="pres">
      <dgm:prSet presAssocID="{614A0D0B-0125-44E5-8DDB-8463FB8547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54B68A5-2252-4F94-A973-87B5A5DB45EE}" type="pres">
      <dgm:prSet presAssocID="{614A0D0B-0125-44E5-8DDB-8463FB85476D}" presName="iconSpace" presStyleCnt="0"/>
      <dgm:spPr/>
    </dgm:pt>
    <dgm:pt modelId="{C7C30D15-5EFE-47CE-8C25-A00C871EE027}" type="pres">
      <dgm:prSet presAssocID="{614A0D0B-0125-44E5-8DDB-8463FB85476D}" presName="parTx" presStyleLbl="revTx" presStyleIdx="2" presStyleCnt="8">
        <dgm:presLayoutVars>
          <dgm:chMax val="0"/>
          <dgm:chPref val="0"/>
        </dgm:presLayoutVars>
      </dgm:prSet>
      <dgm:spPr/>
    </dgm:pt>
    <dgm:pt modelId="{D87D53CE-3683-4EA1-A3E5-0404E8B634ED}" type="pres">
      <dgm:prSet presAssocID="{614A0D0B-0125-44E5-8DDB-8463FB85476D}" presName="txSpace" presStyleCnt="0"/>
      <dgm:spPr/>
    </dgm:pt>
    <dgm:pt modelId="{911A1F60-00AA-4073-925B-E5710E4D8E69}" type="pres">
      <dgm:prSet presAssocID="{614A0D0B-0125-44E5-8DDB-8463FB85476D}" presName="desTx" presStyleLbl="revTx" presStyleIdx="3" presStyleCnt="8">
        <dgm:presLayoutVars/>
      </dgm:prSet>
      <dgm:spPr/>
    </dgm:pt>
    <dgm:pt modelId="{9070FFE2-F446-4370-A4A4-4F20C8AD92A3}" type="pres">
      <dgm:prSet presAssocID="{83FE26E7-FE8A-41BA-9E3A-C6A6F6DC5585}" presName="sibTrans" presStyleCnt="0"/>
      <dgm:spPr/>
    </dgm:pt>
    <dgm:pt modelId="{19EE143E-709C-4680-BA27-521622DA4EDC}" type="pres">
      <dgm:prSet presAssocID="{6E6926AB-A3CC-4615-BB2B-ADF2C0357D6C}" presName="compNode" presStyleCnt="0"/>
      <dgm:spPr/>
    </dgm:pt>
    <dgm:pt modelId="{9CFB48A4-6DD7-4137-B387-9DB48DCBEB6D}" type="pres">
      <dgm:prSet presAssocID="{6E6926AB-A3CC-4615-BB2B-ADF2C0357D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0894A960-9DED-4E82-97E1-E14CCD44F203}" type="pres">
      <dgm:prSet presAssocID="{6E6926AB-A3CC-4615-BB2B-ADF2C0357D6C}" presName="iconSpace" presStyleCnt="0"/>
      <dgm:spPr/>
    </dgm:pt>
    <dgm:pt modelId="{A5C2F119-87D2-4E3C-94F9-D51018DB9FB0}" type="pres">
      <dgm:prSet presAssocID="{6E6926AB-A3CC-4615-BB2B-ADF2C0357D6C}" presName="parTx" presStyleLbl="revTx" presStyleIdx="4" presStyleCnt="8">
        <dgm:presLayoutVars>
          <dgm:chMax val="0"/>
          <dgm:chPref val="0"/>
        </dgm:presLayoutVars>
      </dgm:prSet>
      <dgm:spPr/>
    </dgm:pt>
    <dgm:pt modelId="{972A1352-809D-4AE6-BB3F-F5FE36AFFB13}" type="pres">
      <dgm:prSet presAssocID="{6E6926AB-A3CC-4615-BB2B-ADF2C0357D6C}" presName="txSpace" presStyleCnt="0"/>
      <dgm:spPr/>
    </dgm:pt>
    <dgm:pt modelId="{5EE16037-4AEB-4D90-9067-0CF50B02CF1C}" type="pres">
      <dgm:prSet presAssocID="{6E6926AB-A3CC-4615-BB2B-ADF2C0357D6C}" presName="desTx" presStyleLbl="revTx" presStyleIdx="5" presStyleCnt="8">
        <dgm:presLayoutVars/>
      </dgm:prSet>
      <dgm:spPr/>
    </dgm:pt>
    <dgm:pt modelId="{B62D23DB-510C-47E8-90A2-7CA8D601A351}" type="pres">
      <dgm:prSet presAssocID="{59B46107-87EA-4853-8E26-1257B6680857}" presName="sibTrans" presStyleCnt="0"/>
      <dgm:spPr/>
    </dgm:pt>
    <dgm:pt modelId="{D285292A-4F91-488F-AEDF-FB87962B641C}" type="pres">
      <dgm:prSet presAssocID="{28CB288C-C15B-4752-80CB-5F85F582003B}" presName="compNode" presStyleCnt="0"/>
      <dgm:spPr/>
    </dgm:pt>
    <dgm:pt modelId="{0FF9F075-B567-47C0-B12D-816021F468B0}" type="pres">
      <dgm:prSet presAssocID="{28CB288C-C15B-4752-80CB-5F85F58200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14B44921-52F5-4BF8-BF59-AF67B2C2740D}" type="pres">
      <dgm:prSet presAssocID="{28CB288C-C15B-4752-80CB-5F85F582003B}" presName="iconSpace" presStyleCnt="0"/>
      <dgm:spPr/>
    </dgm:pt>
    <dgm:pt modelId="{09C14A7C-65DE-49EF-B7EA-C3476418ED7D}" type="pres">
      <dgm:prSet presAssocID="{28CB288C-C15B-4752-80CB-5F85F582003B}" presName="parTx" presStyleLbl="revTx" presStyleIdx="6" presStyleCnt="8">
        <dgm:presLayoutVars>
          <dgm:chMax val="0"/>
          <dgm:chPref val="0"/>
        </dgm:presLayoutVars>
      </dgm:prSet>
      <dgm:spPr/>
    </dgm:pt>
    <dgm:pt modelId="{7D216116-7FAB-4A30-A154-F1BA4109825A}" type="pres">
      <dgm:prSet presAssocID="{28CB288C-C15B-4752-80CB-5F85F582003B}" presName="txSpace" presStyleCnt="0"/>
      <dgm:spPr/>
    </dgm:pt>
    <dgm:pt modelId="{479658F7-9E7F-4644-AF14-6B566A1AED9D}" type="pres">
      <dgm:prSet presAssocID="{28CB288C-C15B-4752-80CB-5F85F582003B}" presName="desTx" presStyleLbl="revTx" presStyleIdx="7" presStyleCnt="8">
        <dgm:presLayoutVars/>
      </dgm:prSet>
      <dgm:spPr/>
    </dgm:pt>
  </dgm:ptLst>
  <dgm:cxnLst>
    <dgm:cxn modelId="{BB055426-AF7C-448D-9B22-319872629677}" type="presOf" srcId="{28CB288C-C15B-4752-80CB-5F85F582003B}" destId="{09C14A7C-65DE-49EF-B7EA-C3476418ED7D}" srcOrd="0" destOrd="0" presId="urn:microsoft.com/office/officeart/2018/2/layout/IconLabelDescriptionList"/>
    <dgm:cxn modelId="{A8DB415C-A954-4D75-98E1-F031AD78AFF4}" srcId="{B34C276D-2F37-41C4-ADF2-3400B9BA559C}" destId="{614A0D0B-0125-44E5-8DDB-8463FB85476D}" srcOrd="1" destOrd="0" parTransId="{B23A095B-E795-49B4-8B0B-5BD1D0B2AA68}" sibTransId="{83FE26E7-FE8A-41BA-9E3A-C6A6F6DC5585}"/>
    <dgm:cxn modelId="{0653A572-8C90-4958-8C11-5EFD58A6E0A9}" srcId="{B34C276D-2F37-41C4-ADF2-3400B9BA559C}" destId="{6E6926AB-A3CC-4615-BB2B-ADF2C0357D6C}" srcOrd="2" destOrd="0" parTransId="{B12FB412-9988-4751-BDC0-5BB55577CC08}" sibTransId="{59B46107-87EA-4853-8E26-1257B6680857}"/>
    <dgm:cxn modelId="{E85B3C56-1BBD-497C-AF8F-E05C061BCAFF}" type="presOf" srcId="{A9051755-A791-4178-96AA-03D08B0B5515}" destId="{D2C1B526-447F-4C94-94A8-64043A897763}" srcOrd="0" destOrd="0" presId="urn:microsoft.com/office/officeart/2018/2/layout/IconLabelDescriptionList"/>
    <dgm:cxn modelId="{1767CF80-14FC-48B9-A6BC-C1EE2E59A462}" type="presOf" srcId="{B34C276D-2F37-41C4-ADF2-3400B9BA559C}" destId="{6D844D06-925E-4D4C-9F1A-2F35BFB08DD7}" srcOrd="0" destOrd="0" presId="urn:microsoft.com/office/officeart/2018/2/layout/IconLabelDescriptionList"/>
    <dgm:cxn modelId="{FE16BC88-87ED-402C-AB94-5872EBA4C8DE}" type="presOf" srcId="{614A0D0B-0125-44E5-8DDB-8463FB85476D}" destId="{C7C30D15-5EFE-47CE-8C25-A00C871EE027}" srcOrd="0" destOrd="0" presId="urn:microsoft.com/office/officeart/2018/2/layout/IconLabelDescriptionList"/>
    <dgm:cxn modelId="{F3CF6CBC-D2ED-4120-A7AA-65A7829DFF9C}" srcId="{B34C276D-2F37-41C4-ADF2-3400B9BA559C}" destId="{28CB288C-C15B-4752-80CB-5F85F582003B}" srcOrd="3" destOrd="0" parTransId="{DA06A40A-F48C-4099-B651-5FB1A57C8310}" sibTransId="{B129FDB9-FAF9-450F-A18F-232432547D26}"/>
    <dgm:cxn modelId="{2D62BBC3-13A2-43D5-BBEB-8BB6F4387D70}" type="presOf" srcId="{6E6926AB-A3CC-4615-BB2B-ADF2C0357D6C}" destId="{A5C2F119-87D2-4E3C-94F9-D51018DB9FB0}" srcOrd="0" destOrd="0" presId="urn:microsoft.com/office/officeart/2018/2/layout/IconLabelDescriptionList"/>
    <dgm:cxn modelId="{217560EE-6B6C-4FE5-B44D-51F1F8DD8315}" srcId="{B34C276D-2F37-41C4-ADF2-3400B9BA559C}" destId="{A9051755-A791-4178-96AA-03D08B0B5515}" srcOrd="0" destOrd="0" parTransId="{7A1C0214-2306-4B44-AA1D-F7CFB1118232}" sibTransId="{C8134C7F-1D95-4481-B10E-A9BD6F84200D}"/>
    <dgm:cxn modelId="{72AE8300-1CEB-49B4-AFBA-CC0923DC841D}" type="presParOf" srcId="{6D844D06-925E-4D4C-9F1A-2F35BFB08DD7}" destId="{5E040E1D-9E16-46F1-B7D3-54D7867CC26B}" srcOrd="0" destOrd="0" presId="urn:microsoft.com/office/officeart/2018/2/layout/IconLabelDescriptionList"/>
    <dgm:cxn modelId="{8140DA2E-9D2A-4228-B1D0-1958D705EABC}" type="presParOf" srcId="{5E040E1D-9E16-46F1-B7D3-54D7867CC26B}" destId="{A658BECE-7757-4DA4-BE8A-63B147365F92}" srcOrd="0" destOrd="0" presId="urn:microsoft.com/office/officeart/2018/2/layout/IconLabelDescriptionList"/>
    <dgm:cxn modelId="{D76FB72B-BC67-488F-BDD6-549CB7241082}" type="presParOf" srcId="{5E040E1D-9E16-46F1-B7D3-54D7867CC26B}" destId="{5F0F1E7C-316F-4738-BED7-2D11C6928715}" srcOrd="1" destOrd="0" presId="urn:microsoft.com/office/officeart/2018/2/layout/IconLabelDescriptionList"/>
    <dgm:cxn modelId="{FFA660E9-F5AB-4033-9673-EE5F1B2D1604}" type="presParOf" srcId="{5E040E1D-9E16-46F1-B7D3-54D7867CC26B}" destId="{D2C1B526-447F-4C94-94A8-64043A897763}" srcOrd="2" destOrd="0" presId="urn:microsoft.com/office/officeart/2018/2/layout/IconLabelDescriptionList"/>
    <dgm:cxn modelId="{CC1ADA6E-1EE7-4AFA-8B2C-C1290F6DDBFD}" type="presParOf" srcId="{5E040E1D-9E16-46F1-B7D3-54D7867CC26B}" destId="{5FA13261-B70F-41C2-9284-3F7E8DCAD779}" srcOrd="3" destOrd="0" presId="urn:microsoft.com/office/officeart/2018/2/layout/IconLabelDescriptionList"/>
    <dgm:cxn modelId="{EA8F5452-8121-44EB-A5B6-4F81593FD9FA}" type="presParOf" srcId="{5E040E1D-9E16-46F1-B7D3-54D7867CC26B}" destId="{48DA7C0C-E3E0-4749-AA81-46F036678F5A}" srcOrd="4" destOrd="0" presId="urn:microsoft.com/office/officeart/2018/2/layout/IconLabelDescriptionList"/>
    <dgm:cxn modelId="{64820607-428F-4711-BA0A-0DC29F5B63D2}" type="presParOf" srcId="{6D844D06-925E-4D4C-9F1A-2F35BFB08DD7}" destId="{4F24F216-6F13-47A8-A107-E42D7EF9E76F}" srcOrd="1" destOrd="0" presId="urn:microsoft.com/office/officeart/2018/2/layout/IconLabelDescriptionList"/>
    <dgm:cxn modelId="{39B7EF57-EB63-4367-8E60-07BE91B88345}" type="presParOf" srcId="{6D844D06-925E-4D4C-9F1A-2F35BFB08DD7}" destId="{657CE3A7-59CE-4F98-B3C7-0E7E9FF3C356}" srcOrd="2" destOrd="0" presId="urn:microsoft.com/office/officeart/2018/2/layout/IconLabelDescriptionList"/>
    <dgm:cxn modelId="{E8299C26-50E6-4B26-9FAB-32648175C07E}" type="presParOf" srcId="{657CE3A7-59CE-4F98-B3C7-0E7E9FF3C356}" destId="{7A28576B-58E1-4FAF-A4E5-31C66D4A2D9D}" srcOrd="0" destOrd="0" presId="urn:microsoft.com/office/officeart/2018/2/layout/IconLabelDescriptionList"/>
    <dgm:cxn modelId="{DA539A56-0B19-4362-B4F2-AB8B4B886098}" type="presParOf" srcId="{657CE3A7-59CE-4F98-B3C7-0E7E9FF3C356}" destId="{354B68A5-2252-4F94-A973-87B5A5DB45EE}" srcOrd="1" destOrd="0" presId="urn:microsoft.com/office/officeart/2018/2/layout/IconLabelDescriptionList"/>
    <dgm:cxn modelId="{A4578A13-38AD-46C6-973A-5CF42F72CCF8}" type="presParOf" srcId="{657CE3A7-59CE-4F98-B3C7-0E7E9FF3C356}" destId="{C7C30D15-5EFE-47CE-8C25-A00C871EE027}" srcOrd="2" destOrd="0" presId="urn:microsoft.com/office/officeart/2018/2/layout/IconLabelDescriptionList"/>
    <dgm:cxn modelId="{6052B445-B300-4027-B269-A5EA8CE3797E}" type="presParOf" srcId="{657CE3A7-59CE-4F98-B3C7-0E7E9FF3C356}" destId="{D87D53CE-3683-4EA1-A3E5-0404E8B634ED}" srcOrd="3" destOrd="0" presId="urn:microsoft.com/office/officeart/2018/2/layout/IconLabelDescriptionList"/>
    <dgm:cxn modelId="{EC6533E8-6000-4E56-9D2A-D41A3C3F26B1}" type="presParOf" srcId="{657CE3A7-59CE-4F98-B3C7-0E7E9FF3C356}" destId="{911A1F60-00AA-4073-925B-E5710E4D8E69}" srcOrd="4" destOrd="0" presId="urn:microsoft.com/office/officeart/2018/2/layout/IconLabelDescriptionList"/>
    <dgm:cxn modelId="{A046F3B6-C743-47DC-A9EB-EF23B093083D}" type="presParOf" srcId="{6D844D06-925E-4D4C-9F1A-2F35BFB08DD7}" destId="{9070FFE2-F446-4370-A4A4-4F20C8AD92A3}" srcOrd="3" destOrd="0" presId="urn:microsoft.com/office/officeart/2018/2/layout/IconLabelDescriptionList"/>
    <dgm:cxn modelId="{E5535F33-171E-41D7-AFF1-2C5340DD302D}" type="presParOf" srcId="{6D844D06-925E-4D4C-9F1A-2F35BFB08DD7}" destId="{19EE143E-709C-4680-BA27-521622DA4EDC}" srcOrd="4" destOrd="0" presId="urn:microsoft.com/office/officeart/2018/2/layout/IconLabelDescriptionList"/>
    <dgm:cxn modelId="{8A0FCA48-5DA5-47A6-8CB0-DEBFBF9A8B39}" type="presParOf" srcId="{19EE143E-709C-4680-BA27-521622DA4EDC}" destId="{9CFB48A4-6DD7-4137-B387-9DB48DCBEB6D}" srcOrd="0" destOrd="0" presId="urn:microsoft.com/office/officeart/2018/2/layout/IconLabelDescriptionList"/>
    <dgm:cxn modelId="{3E943D8D-CF03-4DAF-9FF3-E5B01F2550C1}" type="presParOf" srcId="{19EE143E-709C-4680-BA27-521622DA4EDC}" destId="{0894A960-9DED-4E82-97E1-E14CCD44F203}" srcOrd="1" destOrd="0" presId="urn:microsoft.com/office/officeart/2018/2/layout/IconLabelDescriptionList"/>
    <dgm:cxn modelId="{58C01278-2ED1-404F-9637-29BE46A40291}" type="presParOf" srcId="{19EE143E-709C-4680-BA27-521622DA4EDC}" destId="{A5C2F119-87D2-4E3C-94F9-D51018DB9FB0}" srcOrd="2" destOrd="0" presId="urn:microsoft.com/office/officeart/2018/2/layout/IconLabelDescriptionList"/>
    <dgm:cxn modelId="{4F107E45-7D0D-4AA9-AF93-A2211121B36F}" type="presParOf" srcId="{19EE143E-709C-4680-BA27-521622DA4EDC}" destId="{972A1352-809D-4AE6-BB3F-F5FE36AFFB13}" srcOrd="3" destOrd="0" presId="urn:microsoft.com/office/officeart/2018/2/layout/IconLabelDescriptionList"/>
    <dgm:cxn modelId="{63ED6810-6B6B-4239-92F8-4E4A62DF1A82}" type="presParOf" srcId="{19EE143E-709C-4680-BA27-521622DA4EDC}" destId="{5EE16037-4AEB-4D90-9067-0CF50B02CF1C}" srcOrd="4" destOrd="0" presId="urn:microsoft.com/office/officeart/2018/2/layout/IconLabelDescriptionList"/>
    <dgm:cxn modelId="{937D0E91-9B54-42F3-80C6-E1B1F8B226BC}" type="presParOf" srcId="{6D844D06-925E-4D4C-9F1A-2F35BFB08DD7}" destId="{B62D23DB-510C-47E8-90A2-7CA8D601A351}" srcOrd="5" destOrd="0" presId="urn:microsoft.com/office/officeart/2018/2/layout/IconLabelDescriptionList"/>
    <dgm:cxn modelId="{F314F24D-6FCB-492A-94A6-DA9A0DEAE9AC}" type="presParOf" srcId="{6D844D06-925E-4D4C-9F1A-2F35BFB08DD7}" destId="{D285292A-4F91-488F-AEDF-FB87962B641C}" srcOrd="6" destOrd="0" presId="urn:microsoft.com/office/officeart/2018/2/layout/IconLabelDescriptionList"/>
    <dgm:cxn modelId="{81E8EE45-EED7-4DF2-A6AC-4FE463062733}" type="presParOf" srcId="{D285292A-4F91-488F-AEDF-FB87962B641C}" destId="{0FF9F075-B567-47C0-B12D-816021F468B0}" srcOrd="0" destOrd="0" presId="urn:microsoft.com/office/officeart/2018/2/layout/IconLabelDescriptionList"/>
    <dgm:cxn modelId="{2209BE81-D1A5-4CFE-B88B-F780E50ED8F6}" type="presParOf" srcId="{D285292A-4F91-488F-AEDF-FB87962B641C}" destId="{14B44921-52F5-4BF8-BF59-AF67B2C2740D}" srcOrd="1" destOrd="0" presId="urn:microsoft.com/office/officeart/2018/2/layout/IconLabelDescriptionList"/>
    <dgm:cxn modelId="{83E60464-2C2D-41D8-A6E9-6453013B7260}" type="presParOf" srcId="{D285292A-4F91-488F-AEDF-FB87962B641C}" destId="{09C14A7C-65DE-49EF-B7EA-C3476418ED7D}" srcOrd="2" destOrd="0" presId="urn:microsoft.com/office/officeart/2018/2/layout/IconLabelDescriptionList"/>
    <dgm:cxn modelId="{4970644F-624D-4906-998E-664F61D84429}" type="presParOf" srcId="{D285292A-4F91-488F-AEDF-FB87962B641C}" destId="{7D216116-7FAB-4A30-A154-F1BA4109825A}" srcOrd="3" destOrd="0" presId="urn:microsoft.com/office/officeart/2018/2/layout/IconLabelDescriptionList"/>
    <dgm:cxn modelId="{6A241F23-9D5F-4C57-B9CB-2F134B8D7EAE}" type="presParOf" srcId="{D285292A-4F91-488F-AEDF-FB87962B641C}" destId="{479658F7-9E7F-4644-AF14-6B566A1AED9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FF0A04-9A28-4F32-8751-E41554314CB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292EA5F-A84A-48A7-BB09-3CF9B62B6F7A}">
      <dgm:prSet/>
      <dgm:spPr/>
      <dgm:t>
        <a:bodyPr/>
        <a:lstStyle/>
        <a:p>
          <a:r>
            <a:rPr lang="en-US"/>
            <a:t>Define Marketing Research</a:t>
          </a:r>
        </a:p>
      </dgm:t>
    </dgm:pt>
    <dgm:pt modelId="{EB595D36-5A7B-4D8B-83A9-0F258B8B70FC}" type="parTrans" cxnId="{0477884F-774F-4A65-864E-A6CEF982975D}">
      <dgm:prSet/>
      <dgm:spPr/>
      <dgm:t>
        <a:bodyPr/>
        <a:lstStyle/>
        <a:p>
          <a:endParaRPr lang="en-US"/>
        </a:p>
      </dgm:t>
    </dgm:pt>
    <dgm:pt modelId="{03BE0113-A70D-4786-A863-236581E732FA}" type="sibTrans" cxnId="{0477884F-774F-4A65-864E-A6CEF982975D}">
      <dgm:prSet/>
      <dgm:spPr/>
      <dgm:t>
        <a:bodyPr/>
        <a:lstStyle/>
        <a:p>
          <a:endParaRPr lang="en-US"/>
        </a:p>
      </dgm:t>
    </dgm:pt>
    <dgm:pt modelId="{45EDFAF3-744B-4681-A103-EA0EA210F09C}">
      <dgm:prSet/>
      <dgm:spPr/>
      <dgm:t>
        <a:bodyPr/>
        <a:lstStyle/>
        <a:p>
          <a:r>
            <a:rPr lang="en-US"/>
            <a:t>Purpose of Marketing Research</a:t>
          </a:r>
        </a:p>
      </dgm:t>
    </dgm:pt>
    <dgm:pt modelId="{CE0B189C-5AA7-45C9-B565-01BC1CB21196}" type="parTrans" cxnId="{9B0BB1C1-74C7-4390-9163-26DC00930A74}">
      <dgm:prSet/>
      <dgm:spPr/>
      <dgm:t>
        <a:bodyPr/>
        <a:lstStyle/>
        <a:p>
          <a:endParaRPr lang="en-US"/>
        </a:p>
      </dgm:t>
    </dgm:pt>
    <dgm:pt modelId="{4717D150-F204-491F-A6E3-19FACED10911}" type="sibTrans" cxnId="{9B0BB1C1-74C7-4390-9163-26DC00930A74}">
      <dgm:prSet/>
      <dgm:spPr/>
      <dgm:t>
        <a:bodyPr/>
        <a:lstStyle/>
        <a:p>
          <a:endParaRPr lang="en-US"/>
        </a:p>
      </dgm:t>
    </dgm:pt>
    <dgm:pt modelId="{D534D49C-ACD3-4E41-8B2F-81CCEC4C9E92}">
      <dgm:prSet/>
      <dgm:spPr/>
      <dgm:t>
        <a:bodyPr/>
        <a:lstStyle/>
        <a:p>
          <a:r>
            <a:rPr lang="en-US"/>
            <a:t>Marketing Research Problems </a:t>
          </a:r>
        </a:p>
      </dgm:t>
    </dgm:pt>
    <dgm:pt modelId="{0168603E-4208-4BD5-8438-682B04C0EA4C}" type="parTrans" cxnId="{6A808BBB-139C-4229-841B-800F94B8ECFA}">
      <dgm:prSet/>
      <dgm:spPr/>
      <dgm:t>
        <a:bodyPr/>
        <a:lstStyle/>
        <a:p>
          <a:endParaRPr lang="en-US"/>
        </a:p>
      </dgm:t>
    </dgm:pt>
    <dgm:pt modelId="{62F9370B-0A36-4C40-9C5C-025206F07B03}" type="sibTrans" cxnId="{6A808BBB-139C-4229-841B-800F94B8ECFA}">
      <dgm:prSet/>
      <dgm:spPr/>
      <dgm:t>
        <a:bodyPr/>
        <a:lstStyle/>
        <a:p>
          <a:endParaRPr lang="en-US"/>
        </a:p>
      </dgm:t>
    </dgm:pt>
    <dgm:pt modelId="{57E26AD5-53D0-46ED-89B6-851131947CC2}">
      <dgm:prSet/>
      <dgm:spPr/>
      <dgm:t>
        <a:bodyPr/>
        <a:lstStyle/>
        <a:p>
          <a:r>
            <a:rPr lang="en-US"/>
            <a:t>Function of Marketing Research </a:t>
          </a:r>
        </a:p>
      </dgm:t>
    </dgm:pt>
    <dgm:pt modelId="{EBBD656E-F028-4A38-8CA2-F31BE440941C}" type="parTrans" cxnId="{2B1CCA98-17C6-4B51-94E4-89942558D19D}">
      <dgm:prSet/>
      <dgm:spPr/>
      <dgm:t>
        <a:bodyPr/>
        <a:lstStyle/>
        <a:p>
          <a:endParaRPr lang="en-US"/>
        </a:p>
      </dgm:t>
    </dgm:pt>
    <dgm:pt modelId="{5B256EFD-D5CB-4EED-B63F-E9020C3A6986}" type="sibTrans" cxnId="{2B1CCA98-17C6-4B51-94E4-89942558D19D}">
      <dgm:prSet/>
      <dgm:spPr/>
      <dgm:t>
        <a:bodyPr/>
        <a:lstStyle/>
        <a:p>
          <a:endParaRPr lang="en-US"/>
        </a:p>
      </dgm:t>
    </dgm:pt>
    <dgm:pt modelId="{280FA6E3-52D2-4B40-AD0C-D4B7820F587D}">
      <dgm:prSet/>
      <dgm:spPr/>
      <dgm:t>
        <a:bodyPr/>
        <a:lstStyle/>
        <a:p>
          <a:r>
            <a:rPr lang="en-US"/>
            <a:t>Marketing Information System</a:t>
          </a:r>
        </a:p>
      </dgm:t>
    </dgm:pt>
    <dgm:pt modelId="{9BF06BA5-B201-4E9A-A1F5-BA7B553F3A76}" type="parTrans" cxnId="{EA5D1147-A778-4E16-BE11-850B029A721D}">
      <dgm:prSet/>
      <dgm:spPr/>
      <dgm:t>
        <a:bodyPr/>
        <a:lstStyle/>
        <a:p>
          <a:endParaRPr lang="en-US"/>
        </a:p>
      </dgm:t>
    </dgm:pt>
    <dgm:pt modelId="{6C7EA74D-F91B-4842-BDCE-5DCFDBFCDB83}" type="sibTrans" cxnId="{EA5D1147-A778-4E16-BE11-850B029A721D}">
      <dgm:prSet/>
      <dgm:spPr/>
      <dgm:t>
        <a:bodyPr/>
        <a:lstStyle/>
        <a:p>
          <a:endParaRPr lang="en-US"/>
        </a:p>
      </dgm:t>
    </dgm:pt>
    <dgm:pt modelId="{C7D2085E-5621-46DC-BBBA-78ED1EC961FF}" type="pres">
      <dgm:prSet presAssocID="{B4FF0A04-9A28-4F32-8751-E41554314CB8}" presName="linear" presStyleCnt="0">
        <dgm:presLayoutVars>
          <dgm:animLvl val="lvl"/>
          <dgm:resizeHandles val="exact"/>
        </dgm:presLayoutVars>
      </dgm:prSet>
      <dgm:spPr/>
    </dgm:pt>
    <dgm:pt modelId="{E1F0D3F6-3982-4F0D-A5CC-4D0ADCE6B9AC}" type="pres">
      <dgm:prSet presAssocID="{4292EA5F-A84A-48A7-BB09-3CF9B62B6F7A}" presName="parentText" presStyleLbl="node1" presStyleIdx="0" presStyleCnt="5">
        <dgm:presLayoutVars>
          <dgm:chMax val="0"/>
          <dgm:bulletEnabled val="1"/>
        </dgm:presLayoutVars>
      </dgm:prSet>
      <dgm:spPr/>
    </dgm:pt>
    <dgm:pt modelId="{FFFF9843-A95F-45F6-B685-4CDC5167D972}" type="pres">
      <dgm:prSet presAssocID="{03BE0113-A70D-4786-A863-236581E732FA}" presName="spacer" presStyleCnt="0"/>
      <dgm:spPr/>
    </dgm:pt>
    <dgm:pt modelId="{4D90892F-958A-4373-871A-F1D5B87C314A}" type="pres">
      <dgm:prSet presAssocID="{45EDFAF3-744B-4681-A103-EA0EA210F09C}" presName="parentText" presStyleLbl="node1" presStyleIdx="1" presStyleCnt="5">
        <dgm:presLayoutVars>
          <dgm:chMax val="0"/>
          <dgm:bulletEnabled val="1"/>
        </dgm:presLayoutVars>
      </dgm:prSet>
      <dgm:spPr/>
    </dgm:pt>
    <dgm:pt modelId="{B92A90FC-C6A1-4D0B-86BA-EEB8F06C4460}" type="pres">
      <dgm:prSet presAssocID="{4717D150-F204-491F-A6E3-19FACED10911}" presName="spacer" presStyleCnt="0"/>
      <dgm:spPr/>
    </dgm:pt>
    <dgm:pt modelId="{DD232647-BC73-4107-B61B-A749F1541DD7}" type="pres">
      <dgm:prSet presAssocID="{D534D49C-ACD3-4E41-8B2F-81CCEC4C9E92}" presName="parentText" presStyleLbl="node1" presStyleIdx="2" presStyleCnt="5">
        <dgm:presLayoutVars>
          <dgm:chMax val="0"/>
          <dgm:bulletEnabled val="1"/>
        </dgm:presLayoutVars>
      </dgm:prSet>
      <dgm:spPr/>
    </dgm:pt>
    <dgm:pt modelId="{1AF2A0B3-0CA4-40D1-A544-93B54FD89016}" type="pres">
      <dgm:prSet presAssocID="{62F9370B-0A36-4C40-9C5C-025206F07B03}" presName="spacer" presStyleCnt="0"/>
      <dgm:spPr/>
    </dgm:pt>
    <dgm:pt modelId="{A50011DD-3C55-48D5-92EC-D1777D2415A8}" type="pres">
      <dgm:prSet presAssocID="{57E26AD5-53D0-46ED-89B6-851131947CC2}" presName="parentText" presStyleLbl="node1" presStyleIdx="3" presStyleCnt="5">
        <dgm:presLayoutVars>
          <dgm:chMax val="0"/>
          <dgm:bulletEnabled val="1"/>
        </dgm:presLayoutVars>
      </dgm:prSet>
      <dgm:spPr/>
    </dgm:pt>
    <dgm:pt modelId="{9F0218A8-E857-41F6-A856-7AF7EAFD6961}" type="pres">
      <dgm:prSet presAssocID="{5B256EFD-D5CB-4EED-B63F-E9020C3A6986}" presName="spacer" presStyleCnt="0"/>
      <dgm:spPr/>
    </dgm:pt>
    <dgm:pt modelId="{7F677DCB-70AA-4A2D-A928-2622FD8C7E32}" type="pres">
      <dgm:prSet presAssocID="{280FA6E3-52D2-4B40-AD0C-D4B7820F587D}" presName="parentText" presStyleLbl="node1" presStyleIdx="4" presStyleCnt="5">
        <dgm:presLayoutVars>
          <dgm:chMax val="0"/>
          <dgm:bulletEnabled val="1"/>
        </dgm:presLayoutVars>
      </dgm:prSet>
      <dgm:spPr/>
    </dgm:pt>
  </dgm:ptLst>
  <dgm:cxnLst>
    <dgm:cxn modelId="{8E7BAB27-E07B-4D99-8FAE-258D5759A94C}" type="presOf" srcId="{4292EA5F-A84A-48A7-BB09-3CF9B62B6F7A}" destId="{E1F0D3F6-3982-4F0D-A5CC-4D0ADCE6B9AC}" srcOrd="0" destOrd="0" presId="urn:microsoft.com/office/officeart/2005/8/layout/vList2"/>
    <dgm:cxn modelId="{EA5D1147-A778-4E16-BE11-850B029A721D}" srcId="{B4FF0A04-9A28-4F32-8751-E41554314CB8}" destId="{280FA6E3-52D2-4B40-AD0C-D4B7820F587D}" srcOrd="4" destOrd="0" parTransId="{9BF06BA5-B201-4E9A-A1F5-BA7B553F3A76}" sibTransId="{6C7EA74D-F91B-4842-BDCE-5DCFDBFCDB83}"/>
    <dgm:cxn modelId="{50F1A549-4CC1-4834-AE67-A3F03D8A8023}" type="presOf" srcId="{B4FF0A04-9A28-4F32-8751-E41554314CB8}" destId="{C7D2085E-5621-46DC-BBBA-78ED1EC961FF}" srcOrd="0" destOrd="0" presId="urn:microsoft.com/office/officeart/2005/8/layout/vList2"/>
    <dgm:cxn modelId="{0477884F-774F-4A65-864E-A6CEF982975D}" srcId="{B4FF0A04-9A28-4F32-8751-E41554314CB8}" destId="{4292EA5F-A84A-48A7-BB09-3CF9B62B6F7A}" srcOrd="0" destOrd="0" parTransId="{EB595D36-5A7B-4D8B-83A9-0F258B8B70FC}" sibTransId="{03BE0113-A70D-4786-A863-236581E732FA}"/>
    <dgm:cxn modelId="{2B1CCA98-17C6-4B51-94E4-89942558D19D}" srcId="{B4FF0A04-9A28-4F32-8751-E41554314CB8}" destId="{57E26AD5-53D0-46ED-89B6-851131947CC2}" srcOrd="3" destOrd="0" parTransId="{EBBD656E-F028-4A38-8CA2-F31BE440941C}" sibTransId="{5B256EFD-D5CB-4EED-B63F-E9020C3A6986}"/>
    <dgm:cxn modelId="{8294EBA4-6994-4A84-9388-F81FAB13C88A}" type="presOf" srcId="{280FA6E3-52D2-4B40-AD0C-D4B7820F587D}" destId="{7F677DCB-70AA-4A2D-A928-2622FD8C7E32}" srcOrd="0" destOrd="0" presId="urn:microsoft.com/office/officeart/2005/8/layout/vList2"/>
    <dgm:cxn modelId="{B91851A6-FEF6-498B-AE04-CB1D664479DD}" type="presOf" srcId="{45EDFAF3-744B-4681-A103-EA0EA210F09C}" destId="{4D90892F-958A-4373-871A-F1D5B87C314A}" srcOrd="0" destOrd="0" presId="urn:microsoft.com/office/officeart/2005/8/layout/vList2"/>
    <dgm:cxn modelId="{6A808BBB-139C-4229-841B-800F94B8ECFA}" srcId="{B4FF0A04-9A28-4F32-8751-E41554314CB8}" destId="{D534D49C-ACD3-4E41-8B2F-81CCEC4C9E92}" srcOrd="2" destOrd="0" parTransId="{0168603E-4208-4BD5-8438-682B04C0EA4C}" sibTransId="{62F9370B-0A36-4C40-9C5C-025206F07B03}"/>
    <dgm:cxn modelId="{9B0BB1C1-74C7-4390-9163-26DC00930A74}" srcId="{B4FF0A04-9A28-4F32-8751-E41554314CB8}" destId="{45EDFAF3-744B-4681-A103-EA0EA210F09C}" srcOrd="1" destOrd="0" parTransId="{CE0B189C-5AA7-45C9-B565-01BC1CB21196}" sibTransId="{4717D150-F204-491F-A6E3-19FACED10911}"/>
    <dgm:cxn modelId="{9D59C3E0-704D-43D3-AD2A-E3880A86EFA2}" type="presOf" srcId="{D534D49C-ACD3-4E41-8B2F-81CCEC4C9E92}" destId="{DD232647-BC73-4107-B61B-A749F1541DD7}" srcOrd="0" destOrd="0" presId="urn:microsoft.com/office/officeart/2005/8/layout/vList2"/>
    <dgm:cxn modelId="{2CB06BEC-ABF5-43CC-BFD0-AFFFBD23EC83}" type="presOf" srcId="{57E26AD5-53D0-46ED-89B6-851131947CC2}" destId="{A50011DD-3C55-48D5-92EC-D1777D2415A8}" srcOrd="0" destOrd="0" presId="urn:microsoft.com/office/officeart/2005/8/layout/vList2"/>
    <dgm:cxn modelId="{A1B3F4F7-B384-47DB-9378-0A9488A74C74}" type="presParOf" srcId="{C7D2085E-5621-46DC-BBBA-78ED1EC961FF}" destId="{E1F0D3F6-3982-4F0D-A5CC-4D0ADCE6B9AC}" srcOrd="0" destOrd="0" presId="urn:microsoft.com/office/officeart/2005/8/layout/vList2"/>
    <dgm:cxn modelId="{DC979824-3DCF-490F-B06F-C95B23CC754C}" type="presParOf" srcId="{C7D2085E-5621-46DC-BBBA-78ED1EC961FF}" destId="{FFFF9843-A95F-45F6-B685-4CDC5167D972}" srcOrd="1" destOrd="0" presId="urn:microsoft.com/office/officeart/2005/8/layout/vList2"/>
    <dgm:cxn modelId="{5EC84EF7-5470-4E07-B306-28EEA0ACF8B0}" type="presParOf" srcId="{C7D2085E-5621-46DC-BBBA-78ED1EC961FF}" destId="{4D90892F-958A-4373-871A-F1D5B87C314A}" srcOrd="2" destOrd="0" presId="urn:microsoft.com/office/officeart/2005/8/layout/vList2"/>
    <dgm:cxn modelId="{6E48B981-1866-4CBE-9801-19702FF4E808}" type="presParOf" srcId="{C7D2085E-5621-46DC-BBBA-78ED1EC961FF}" destId="{B92A90FC-C6A1-4D0B-86BA-EEB8F06C4460}" srcOrd="3" destOrd="0" presId="urn:microsoft.com/office/officeart/2005/8/layout/vList2"/>
    <dgm:cxn modelId="{5777DF43-0687-4440-8E78-59B3F522BD09}" type="presParOf" srcId="{C7D2085E-5621-46DC-BBBA-78ED1EC961FF}" destId="{DD232647-BC73-4107-B61B-A749F1541DD7}" srcOrd="4" destOrd="0" presId="urn:microsoft.com/office/officeart/2005/8/layout/vList2"/>
    <dgm:cxn modelId="{161F63E3-253A-41DE-BF5E-60F22C90E219}" type="presParOf" srcId="{C7D2085E-5621-46DC-BBBA-78ED1EC961FF}" destId="{1AF2A0B3-0CA4-40D1-A544-93B54FD89016}" srcOrd="5" destOrd="0" presId="urn:microsoft.com/office/officeart/2005/8/layout/vList2"/>
    <dgm:cxn modelId="{C6106318-AA93-41D4-9076-672810F0435B}" type="presParOf" srcId="{C7D2085E-5621-46DC-BBBA-78ED1EC961FF}" destId="{A50011DD-3C55-48D5-92EC-D1777D2415A8}" srcOrd="6" destOrd="0" presId="urn:microsoft.com/office/officeart/2005/8/layout/vList2"/>
    <dgm:cxn modelId="{8F1D3BD4-35DE-438A-A2B2-6CD37305AC7E}" type="presParOf" srcId="{C7D2085E-5621-46DC-BBBA-78ED1EC961FF}" destId="{9F0218A8-E857-41F6-A856-7AF7EAFD6961}" srcOrd="7" destOrd="0" presId="urn:microsoft.com/office/officeart/2005/8/layout/vList2"/>
    <dgm:cxn modelId="{29F8064B-E520-4F20-B904-06F65D60F8B6}" type="presParOf" srcId="{C7D2085E-5621-46DC-BBBA-78ED1EC961FF}" destId="{7F677DCB-70AA-4A2D-A928-2622FD8C7E3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ED64E-1F36-437F-9CB0-53F07AE341F6}">
      <dsp:nvSpPr>
        <dsp:cNvPr id="0" name=""/>
        <dsp:cNvSpPr/>
      </dsp:nvSpPr>
      <dsp:spPr>
        <a:xfrm>
          <a:off x="2836685"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581626"/>
        <a:ext cx="22350" cy="4470"/>
      </dsp:txXfrm>
    </dsp:sp>
    <dsp:sp modelId="{BB982FC9-D537-4334-A8E4-5528BBDBB213}">
      <dsp:nvSpPr>
        <dsp:cNvPr id="0" name=""/>
        <dsp:cNvSpPr/>
      </dsp:nvSpPr>
      <dsp:spPr>
        <a:xfrm>
          <a:off x="894955" y="802"/>
          <a:ext cx="1943529" cy="116611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 Establish Need </a:t>
          </a:r>
        </a:p>
      </dsp:txBody>
      <dsp:txXfrm>
        <a:off x="894955" y="802"/>
        <a:ext cx="1943529" cy="1166117"/>
      </dsp:txXfrm>
    </dsp:sp>
    <dsp:sp modelId="{73B6BB23-65A9-4B86-A8D0-86FFDC844109}">
      <dsp:nvSpPr>
        <dsp:cNvPr id="0" name=""/>
        <dsp:cNvSpPr/>
      </dsp:nvSpPr>
      <dsp:spPr>
        <a:xfrm>
          <a:off x="5227227"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161707"/>
              <a:satOff val="-9325"/>
              <a:lumOff val="9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581626"/>
        <a:ext cx="22350" cy="4470"/>
      </dsp:txXfrm>
    </dsp:sp>
    <dsp:sp modelId="{4F02792C-8BD0-4425-808E-3762B8D1C628}">
      <dsp:nvSpPr>
        <dsp:cNvPr id="0" name=""/>
        <dsp:cNvSpPr/>
      </dsp:nvSpPr>
      <dsp:spPr>
        <a:xfrm>
          <a:off x="3285497" y="802"/>
          <a:ext cx="1943529" cy="1166117"/>
        </a:xfrm>
        <a:prstGeom prst="rect">
          <a:avLst/>
        </a:prstGeom>
        <a:gradFill rotWithShape="0">
          <a:gsLst>
            <a:gs pos="0">
              <a:schemeClr val="accent2">
                <a:hueOff val="-145536"/>
                <a:satOff val="-8393"/>
                <a:lumOff val="863"/>
                <a:alphaOff val="0"/>
                <a:satMod val="103000"/>
                <a:lumMod val="102000"/>
                <a:tint val="94000"/>
              </a:schemeClr>
            </a:gs>
            <a:gs pos="50000">
              <a:schemeClr val="accent2">
                <a:hueOff val="-145536"/>
                <a:satOff val="-8393"/>
                <a:lumOff val="863"/>
                <a:alphaOff val="0"/>
                <a:satMod val="110000"/>
                <a:lumMod val="100000"/>
                <a:shade val="100000"/>
              </a:schemeClr>
            </a:gs>
            <a:gs pos="100000">
              <a:schemeClr val="accent2">
                <a:hueOff val="-145536"/>
                <a:satOff val="-8393"/>
                <a:lumOff val="8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2: Define a Problem </a:t>
          </a:r>
        </a:p>
      </dsp:txBody>
      <dsp:txXfrm>
        <a:off x="3285497" y="802"/>
        <a:ext cx="1943529" cy="1166117"/>
      </dsp:txXfrm>
    </dsp:sp>
    <dsp:sp modelId="{362E8A91-5087-4519-98E5-041F394A7C20}">
      <dsp:nvSpPr>
        <dsp:cNvPr id="0" name=""/>
        <dsp:cNvSpPr/>
      </dsp:nvSpPr>
      <dsp:spPr>
        <a:xfrm>
          <a:off x="7617768" y="538141"/>
          <a:ext cx="416411" cy="91440"/>
        </a:xfrm>
        <a:custGeom>
          <a:avLst/>
          <a:gdLst/>
          <a:ahLst/>
          <a:cxnLst/>
          <a:rect l="0" t="0" r="0" b="0"/>
          <a:pathLst>
            <a:path>
              <a:moveTo>
                <a:pt x="0" y="45720"/>
              </a:moveTo>
              <a:lnTo>
                <a:pt x="416411" y="45720"/>
              </a:lnTo>
            </a:path>
          </a:pathLst>
        </a:custGeom>
        <a:noFill/>
        <a:ln w="6350" cap="flat" cmpd="sng" algn="ctr">
          <a:solidFill>
            <a:schemeClr val="accent2">
              <a:hueOff val="-323414"/>
              <a:satOff val="-18651"/>
              <a:lumOff val="19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4799" y="581626"/>
        <a:ext cx="22350" cy="4470"/>
      </dsp:txXfrm>
    </dsp:sp>
    <dsp:sp modelId="{F2CEBCDA-EFEC-4A8B-9D8E-CB145ECACCD3}">
      <dsp:nvSpPr>
        <dsp:cNvPr id="0" name=""/>
        <dsp:cNvSpPr/>
      </dsp:nvSpPr>
      <dsp:spPr>
        <a:xfrm>
          <a:off x="5676038" y="802"/>
          <a:ext cx="1943529" cy="1166117"/>
        </a:xfrm>
        <a:prstGeom prst="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3: Research Objectives</a:t>
          </a:r>
        </a:p>
      </dsp:txBody>
      <dsp:txXfrm>
        <a:off x="5676038" y="802"/>
        <a:ext cx="1943529" cy="1166117"/>
      </dsp:txXfrm>
    </dsp:sp>
    <dsp:sp modelId="{E3E02A7C-B6FC-4CCC-9A1D-11DE5D291075}">
      <dsp:nvSpPr>
        <dsp:cNvPr id="0" name=""/>
        <dsp:cNvSpPr/>
      </dsp:nvSpPr>
      <dsp:spPr>
        <a:xfrm>
          <a:off x="1866720" y="1165120"/>
          <a:ext cx="7171625" cy="416411"/>
        </a:xfrm>
        <a:custGeom>
          <a:avLst/>
          <a:gdLst/>
          <a:ahLst/>
          <a:cxnLst/>
          <a:rect l="0" t="0" r="0" b="0"/>
          <a:pathLst>
            <a:path>
              <a:moveTo>
                <a:pt x="7171625" y="0"/>
              </a:moveTo>
              <a:lnTo>
                <a:pt x="7171625" y="225305"/>
              </a:lnTo>
              <a:lnTo>
                <a:pt x="0" y="225305"/>
              </a:lnTo>
              <a:lnTo>
                <a:pt x="0" y="416411"/>
              </a:lnTo>
            </a:path>
          </a:pathLst>
        </a:custGeom>
        <a:noFill/>
        <a:ln w="6350" cap="flat" cmpd="sng" algn="ctr">
          <a:solidFill>
            <a:schemeClr val="accent2">
              <a:hueOff val="-485121"/>
              <a:satOff val="-27976"/>
              <a:lumOff val="28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894" y="1371091"/>
        <a:ext cx="359277" cy="4470"/>
      </dsp:txXfrm>
    </dsp:sp>
    <dsp:sp modelId="{7B032ED5-92B2-4A9B-90F8-2431D902B1E6}">
      <dsp:nvSpPr>
        <dsp:cNvPr id="0" name=""/>
        <dsp:cNvSpPr/>
      </dsp:nvSpPr>
      <dsp:spPr>
        <a:xfrm>
          <a:off x="8066580" y="802"/>
          <a:ext cx="1943529" cy="1166117"/>
        </a:xfrm>
        <a:prstGeom prst="rect">
          <a:avLst/>
        </a:prstGeom>
        <a:gradFill rotWithShape="0">
          <a:gsLst>
            <a:gs pos="0">
              <a:schemeClr val="accent2">
                <a:hueOff val="-436609"/>
                <a:satOff val="-25178"/>
                <a:lumOff val="2588"/>
                <a:alphaOff val="0"/>
                <a:satMod val="103000"/>
                <a:lumMod val="102000"/>
                <a:tint val="94000"/>
              </a:schemeClr>
            </a:gs>
            <a:gs pos="50000">
              <a:schemeClr val="accent2">
                <a:hueOff val="-436609"/>
                <a:satOff val="-25178"/>
                <a:lumOff val="2588"/>
                <a:alphaOff val="0"/>
                <a:satMod val="110000"/>
                <a:lumMod val="100000"/>
                <a:shade val="100000"/>
              </a:schemeClr>
            </a:gs>
            <a:gs pos="100000">
              <a:schemeClr val="accent2">
                <a:hueOff val="-436609"/>
                <a:satOff val="-25178"/>
                <a:lumOff val="2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4: Determine Design </a:t>
          </a:r>
        </a:p>
      </dsp:txBody>
      <dsp:txXfrm>
        <a:off x="8066580" y="802"/>
        <a:ext cx="1943529" cy="1166117"/>
      </dsp:txXfrm>
    </dsp:sp>
    <dsp:sp modelId="{9D011E52-D0FD-46AD-A416-1CD2CC6A0049}">
      <dsp:nvSpPr>
        <dsp:cNvPr id="0" name=""/>
        <dsp:cNvSpPr/>
      </dsp:nvSpPr>
      <dsp:spPr>
        <a:xfrm>
          <a:off x="2836685"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646828"/>
              <a:satOff val="-37301"/>
              <a:lumOff val="38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2194755"/>
        <a:ext cx="22350" cy="4470"/>
      </dsp:txXfrm>
    </dsp:sp>
    <dsp:sp modelId="{8C24D158-8149-4600-87C3-139099BB5CAD}">
      <dsp:nvSpPr>
        <dsp:cNvPr id="0" name=""/>
        <dsp:cNvSpPr/>
      </dsp:nvSpPr>
      <dsp:spPr>
        <a:xfrm>
          <a:off x="894955" y="1613932"/>
          <a:ext cx="1943529" cy="1166117"/>
        </a:xfrm>
        <a:prstGeom prst="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5: Identify Information Sources </a:t>
          </a:r>
        </a:p>
      </dsp:txBody>
      <dsp:txXfrm>
        <a:off x="894955" y="1613932"/>
        <a:ext cx="1943529" cy="1166117"/>
      </dsp:txXfrm>
    </dsp:sp>
    <dsp:sp modelId="{525C4D53-1254-4B80-8CA0-F464EE0C9790}">
      <dsp:nvSpPr>
        <dsp:cNvPr id="0" name=""/>
        <dsp:cNvSpPr/>
      </dsp:nvSpPr>
      <dsp:spPr>
        <a:xfrm>
          <a:off x="5227227"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808535"/>
              <a:satOff val="-46627"/>
              <a:lumOff val="479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2194755"/>
        <a:ext cx="22350" cy="4470"/>
      </dsp:txXfrm>
    </dsp:sp>
    <dsp:sp modelId="{2FC5B308-2861-48C1-A8D2-BF08D276AECD}">
      <dsp:nvSpPr>
        <dsp:cNvPr id="0" name=""/>
        <dsp:cNvSpPr/>
      </dsp:nvSpPr>
      <dsp:spPr>
        <a:xfrm>
          <a:off x="3285497" y="1613932"/>
          <a:ext cx="1943529" cy="1166117"/>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6: Decide Data Collection Method </a:t>
          </a:r>
        </a:p>
      </dsp:txBody>
      <dsp:txXfrm>
        <a:off x="3285497" y="1613932"/>
        <a:ext cx="1943529" cy="1166117"/>
      </dsp:txXfrm>
    </dsp:sp>
    <dsp:sp modelId="{DA7C0631-29AA-4834-A817-7D5E0694CB73}">
      <dsp:nvSpPr>
        <dsp:cNvPr id="0" name=""/>
        <dsp:cNvSpPr/>
      </dsp:nvSpPr>
      <dsp:spPr>
        <a:xfrm>
          <a:off x="7617768" y="2151271"/>
          <a:ext cx="416411" cy="91440"/>
        </a:xfrm>
        <a:custGeom>
          <a:avLst/>
          <a:gdLst/>
          <a:ahLst/>
          <a:cxnLst/>
          <a:rect l="0" t="0" r="0" b="0"/>
          <a:pathLst>
            <a:path>
              <a:moveTo>
                <a:pt x="0" y="45720"/>
              </a:moveTo>
              <a:lnTo>
                <a:pt x="416411" y="45720"/>
              </a:lnTo>
            </a:path>
          </a:pathLst>
        </a:custGeom>
        <a:noFill/>
        <a:ln w="6350" cap="flat" cmpd="sng" algn="ctr">
          <a:solidFill>
            <a:schemeClr val="accent2">
              <a:hueOff val="-970242"/>
              <a:satOff val="-55952"/>
              <a:lumOff val="57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4799" y="2194755"/>
        <a:ext cx="22350" cy="4470"/>
      </dsp:txXfrm>
    </dsp:sp>
    <dsp:sp modelId="{6B588A7A-AC7F-4443-B7E5-337FC626DD9E}">
      <dsp:nvSpPr>
        <dsp:cNvPr id="0" name=""/>
        <dsp:cNvSpPr/>
      </dsp:nvSpPr>
      <dsp:spPr>
        <a:xfrm>
          <a:off x="5676038" y="1613932"/>
          <a:ext cx="1943529" cy="1166117"/>
        </a:xfrm>
        <a:prstGeom prst="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7: Design Questionnaire </a:t>
          </a:r>
        </a:p>
      </dsp:txBody>
      <dsp:txXfrm>
        <a:off x="5676038" y="1613932"/>
        <a:ext cx="1943529" cy="1166117"/>
      </dsp:txXfrm>
    </dsp:sp>
    <dsp:sp modelId="{96CDAD48-32CA-4E81-9056-837608A825CC}">
      <dsp:nvSpPr>
        <dsp:cNvPr id="0" name=""/>
        <dsp:cNvSpPr/>
      </dsp:nvSpPr>
      <dsp:spPr>
        <a:xfrm>
          <a:off x="1866720" y="2778249"/>
          <a:ext cx="7171625" cy="416411"/>
        </a:xfrm>
        <a:custGeom>
          <a:avLst/>
          <a:gdLst/>
          <a:ahLst/>
          <a:cxnLst/>
          <a:rect l="0" t="0" r="0" b="0"/>
          <a:pathLst>
            <a:path>
              <a:moveTo>
                <a:pt x="7171625" y="0"/>
              </a:moveTo>
              <a:lnTo>
                <a:pt x="7171625" y="225305"/>
              </a:lnTo>
              <a:lnTo>
                <a:pt x="0" y="225305"/>
              </a:lnTo>
              <a:lnTo>
                <a:pt x="0" y="416411"/>
              </a:lnTo>
            </a:path>
          </a:pathLst>
        </a:custGeom>
        <a:noFill/>
        <a:ln w="6350" cap="flat" cmpd="sng" algn="ctr">
          <a:solidFill>
            <a:schemeClr val="accent2">
              <a:hueOff val="-1131949"/>
              <a:satOff val="-65277"/>
              <a:lumOff val="671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894" y="2984220"/>
        <a:ext cx="359277" cy="4470"/>
      </dsp:txXfrm>
    </dsp:sp>
    <dsp:sp modelId="{C50D4A7B-7E76-43FF-B68E-FA33722716B4}">
      <dsp:nvSpPr>
        <dsp:cNvPr id="0" name=""/>
        <dsp:cNvSpPr/>
      </dsp:nvSpPr>
      <dsp:spPr>
        <a:xfrm>
          <a:off x="8066580" y="1613932"/>
          <a:ext cx="1943529" cy="1166117"/>
        </a:xfrm>
        <a:prstGeom prst="rect">
          <a:avLst/>
        </a:prstGeom>
        <a:gradFill rotWithShape="0">
          <a:gsLst>
            <a:gs pos="0">
              <a:schemeClr val="accent2">
                <a:hueOff val="-1018754"/>
                <a:satOff val="-58750"/>
                <a:lumOff val="6040"/>
                <a:alphaOff val="0"/>
                <a:satMod val="103000"/>
                <a:lumMod val="102000"/>
                <a:tint val="94000"/>
              </a:schemeClr>
            </a:gs>
            <a:gs pos="50000">
              <a:schemeClr val="accent2">
                <a:hueOff val="-1018754"/>
                <a:satOff val="-58750"/>
                <a:lumOff val="6040"/>
                <a:alphaOff val="0"/>
                <a:satMod val="110000"/>
                <a:lumMod val="100000"/>
                <a:shade val="100000"/>
              </a:schemeClr>
            </a:gs>
            <a:gs pos="100000">
              <a:schemeClr val="accent2">
                <a:hueOff val="-1018754"/>
                <a:satOff val="-58750"/>
                <a:lumOff val="60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8: Determine Sample Plan and Size </a:t>
          </a:r>
        </a:p>
      </dsp:txBody>
      <dsp:txXfrm>
        <a:off x="8066580" y="1613932"/>
        <a:ext cx="1943529" cy="1166117"/>
      </dsp:txXfrm>
    </dsp:sp>
    <dsp:sp modelId="{0C65C9C2-181E-4F25-9055-6CC8A0D35E69}">
      <dsp:nvSpPr>
        <dsp:cNvPr id="0" name=""/>
        <dsp:cNvSpPr/>
      </dsp:nvSpPr>
      <dsp:spPr>
        <a:xfrm>
          <a:off x="2836685" y="3764400"/>
          <a:ext cx="416411" cy="91440"/>
        </a:xfrm>
        <a:custGeom>
          <a:avLst/>
          <a:gdLst/>
          <a:ahLst/>
          <a:cxnLst/>
          <a:rect l="0" t="0" r="0" b="0"/>
          <a:pathLst>
            <a:path>
              <a:moveTo>
                <a:pt x="0" y="45720"/>
              </a:moveTo>
              <a:lnTo>
                <a:pt x="416411" y="45720"/>
              </a:lnTo>
            </a:path>
          </a:pathLst>
        </a:custGeom>
        <a:noFill/>
        <a:ln w="6350" cap="flat" cmpd="sng" algn="ctr">
          <a:solidFill>
            <a:schemeClr val="accent2">
              <a:hueOff val="-1293656"/>
              <a:satOff val="-74603"/>
              <a:lumOff val="76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3716" y="3807885"/>
        <a:ext cx="22350" cy="4470"/>
      </dsp:txXfrm>
    </dsp:sp>
    <dsp:sp modelId="{4B46D26D-36A5-459F-8DB2-E4F5F08FC7DE}">
      <dsp:nvSpPr>
        <dsp:cNvPr id="0" name=""/>
        <dsp:cNvSpPr/>
      </dsp:nvSpPr>
      <dsp:spPr>
        <a:xfrm>
          <a:off x="894955" y="3227061"/>
          <a:ext cx="1943529" cy="1166117"/>
        </a:xfrm>
        <a:prstGeom prst="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9: Collect Data</a:t>
          </a:r>
        </a:p>
      </dsp:txBody>
      <dsp:txXfrm>
        <a:off x="894955" y="3227061"/>
        <a:ext cx="1943529" cy="1166117"/>
      </dsp:txXfrm>
    </dsp:sp>
    <dsp:sp modelId="{05AA4293-5EEB-49AC-9FEE-D14FB4D7E89B}">
      <dsp:nvSpPr>
        <dsp:cNvPr id="0" name=""/>
        <dsp:cNvSpPr/>
      </dsp:nvSpPr>
      <dsp:spPr>
        <a:xfrm>
          <a:off x="5227227" y="3764400"/>
          <a:ext cx="416411" cy="91440"/>
        </a:xfrm>
        <a:custGeom>
          <a:avLst/>
          <a:gdLst/>
          <a:ahLst/>
          <a:cxnLst/>
          <a:rect l="0" t="0" r="0" b="0"/>
          <a:pathLst>
            <a:path>
              <a:moveTo>
                <a:pt x="0" y="45720"/>
              </a:moveTo>
              <a:lnTo>
                <a:pt x="416411"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4257" y="3807885"/>
        <a:ext cx="22350" cy="4470"/>
      </dsp:txXfrm>
    </dsp:sp>
    <dsp:sp modelId="{4E35114F-FE6C-4E57-999F-2C2852E5D30E}">
      <dsp:nvSpPr>
        <dsp:cNvPr id="0" name=""/>
        <dsp:cNvSpPr/>
      </dsp:nvSpPr>
      <dsp:spPr>
        <a:xfrm>
          <a:off x="3285497" y="3227061"/>
          <a:ext cx="1943529" cy="1166117"/>
        </a:xfrm>
        <a:prstGeom prst="rect">
          <a:avLst/>
        </a:prstGeom>
        <a:gradFill rotWithShape="0">
          <a:gsLst>
            <a:gs pos="0">
              <a:schemeClr val="accent2">
                <a:hueOff val="-1309827"/>
                <a:satOff val="-75535"/>
                <a:lumOff val="7765"/>
                <a:alphaOff val="0"/>
                <a:satMod val="103000"/>
                <a:lumMod val="102000"/>
                <a:tint val="94000"/>
              </a:schemeClr>
            </a:gs>
            <a:gs pos="50000">
              <a:schemeClr val="accent2">
                <a:hueOff val="-1309827"/>
                <a:satOff val="-75535"/>
                <a:lumOff val="7765"/>
                <a:alphaOff val="0"/>
                <a:satMod val="110000"/>
                <a:lumMod val="100000"/>
                <a:shade val="100000"/>
              </a:schemeClr>
            </a:gs>
            <a:gs pos="100000">
              <a:schemeClr val="accent2">
                <a:hueOff val="-1309827"/>
                <a:satOff val="-75535"/>
                <a:lumOff val="7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10: Analyze Data</a:t>
          </a:r>
        </a:p>
      </dsp:txBody>
      <dsp:txXfrm>
        <a:off x="3285497" y="3227061"/>
        <a:ext cx="1943529" cy="1166117"/>
      </dsp:txXfrm>
    </dsp:sp>
    <dsp:sp modelId="{44940CC1-90ED-4E80-A46C-ABC2A0C9F138}">
      <dsp:nvSpPr>
        <dsp:cNvPr id="0" name=""/>
        <dsp:cNvSpPr/>
      </dsp:nvSpPr>
      <dsp:spPr>
        <a:xfrm>
          <a:off x="5676038" y="3227061"/>
          <a:ext cx="1943529" cy="1166117"/>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35" tIns="99965" rIns="95235" bIns="99965" numCol="1" spcCol="1270" anchor="ctr" anchorCtr="0">
          <a:noAutofit/>
        </a:bodyPr>
        <a:lstStyle/>
        <a:p>
          <a:pPr marL="0" lvl="0" indent="0" algn="ctr" defTabSz="800100">
            <a:lnSpc>
              <a:spcPct val="90000"/>
            </a:lnSpc>
            <a:spcBef>
              <a:spcPct val="0"/>
            </a:spcBef>
            <a:spcAft>
              <a:spcPct val="35000"/>
            </a:spcAft>
            <a:buNone/>
          </a:pPr>
          <a:r>
            <a:rPr lang="en-US" sz="1800" kern="1200"/>
            <a:t>Step 11: Write and Present Report</a:t>
          </a:r>
        </a:p>
      </dsp:txBody>
      <dsp:txXfrm>
        <a:off x="5676038" y="3227061"/>
        <a:ext cx="1943529" cy="11661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Marketing research is not always needed! Because we might be able to access the information we need cheaper and faster</a:t>
          </a:r>
        </a:p>
      </dsp:txBody>
      <dsp:txXfrm>
        <a:off x="1428292" y="4639752"/>
        <a:ext cx="4873308" cy="12366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27004"/>
          <a:ext cx="6301601" cy="285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Problems are situations calling for managers to make choices among alternatives </a:t>
          </a:r>
        </a:p>
      </dsp:txBody>
      <dsp:txXfrm>
        <a:off x="139360" y="166364"/>
        <a:ext cx="6022881" cy="2576080"/>
      </dsp:txXfrm>
    </dsp:sp>
    <dsp:sp modelId="{C0807C49-7D8C-40B9-8771-61240BAF467B}">
      <dsp:nvSpPr>
        <dsp:cNvPr id="0" name=""/>
        <dsp:cNvSpPr/>
      </dsp:nvSpPr>
      <dsp:spPr>
        <a:xfrm>
          <a:off x="0" y="2997004"/>
          <a:ext cx="6301601" cy="2854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Properly defining the problem is the most important step in the marketing research process</a:t>
          </a:r>
        </a:p>
      </dsp:txBody>
      <dsp:txXfrm>
        <a:off x="139360" y="3136364"/>
        <a:ext cx="6022881" cy="25760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54583"/>
          <a:ext cx="6263640" cy="16309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iClicker: which ones are the opportunities?</a:t>
          </a:r>
        </a:p>
      </dsp:txBody>
      <dsp:txXfrm>
        <a:off x="79618" y="234201"/>
        <a:ext cx="6104404" cy="1471744"/>
      </dsp:txXfrm>
    </dsp:sp>
    <dsp:sp modelId="{DA335AF3-4A5D-489A-B64E-3A34DA0885C6}">
      <dsp:nvSpPr>
        <dsp:cNvPr id="0" name=""/>
        <dsp:cNvSpPr/>
      </dsp:nvSpPr>
      <dsp:spPr>
        <a:xfrm>
          <a:off x="0" y="1785564"/>
          <a:ext cx="6263640" cy="3564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a:t>A: Sales volume below quota </a:t>
          </a:r>
        </a:p>
        <a:p>
          <a:pPr marL="285750" lvl="1" indent="-285750" algn="l" defTabSz="1422400">
            <a:lnSpc>
              <a:spcPct val="90000"/>
            </a:lnSpc>
            <a:spcBef>
              <a:spcPct val="0"/>
            </a:spcBef>
            <a:spcAft>
              <a:spcPct val="20000"/>
            </a:spcAft>
            <a:buChar char="•"/>
          </a:pPr>
          <a:r>
            <a:rPr lang="en-US" sz="3200" kern="1200"/>
            <a:t>B: Demographic analysis shows rapid increase in population </a:t>
          </a:r>
        </a:p>
        <a:p>
          <a:pPr marL="285750" lvl="1" indent="-285750" algn="l" defTabSz="1422400">
            <a:lnSpc>
              <a:spcPct val="90000"/>
            </a:lnSpc>
            <a:spcBef>
              <a:spcPct val="0"/>
            </a:spcBef>
            <a:spcAft>
              <a:spcPct val="20000"/>
            </a:spcAft>
            <a:buChar char="•"/>
          </a:pPr>
          <a:r>
            <a:rPr lang="en-US" sz="3200" kern="1200"/>
            <a:t>C: Survey suggest people moving towards “vegan” options </a:t>
          </a:r>
        </a:p>
        <a:p>
          <a:pPr marL="285750" lvl="1" indent="-285750" algn="l" defTabSz="1422400">
            <a:lnSpc>
              <a:spcPct val="90000"/>
            </a:lnSpc>
            <a:spcBef>
              <a:spcPct val="0"/>
            </a:spcBef>
            <a:spcAft>
              <a:spcPct val="20000"/>
            </a:spcAft>
            <a:buChar char="•"/>
          </a:pPr>
          <a:r>
            <a:rPr lang="en-US" sz="3200" kern="1200"/>
            <a:t>D: Return on investment is below expectation</a:t>
          </a:r>
        </a:p>
      </dsp:txBody>
      <dsp:txXfrm>
        <a:off x="0" y="1785564"/>
        <a:ext cx="6263640" cy="35645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CF71E-19F3-4A7E-9DDB-7D427E6F0BE7}">
      <dsp:nvSpPr>
        <dsp:cNvPr id="0" name=""/>
        <dsp:cNvSpPr/>
      </dsp:nvSpPr>
      <dsp:spPr>
        <a:xfrm>
          <a:off x="0" y="11256"/>
          <a:ext cx="6263640" cy="269644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Managerial objective: Increase number of new customers by designing an effective promotion campaign</a:t>
          </a:r>
        </a:p>
      </dsp:txBody>
      <dsp:txXfrm>
        <a:off x="131630" y="142886"/>
        <a:ext cx="6000380" cy="2433187"/>
      </dsp:txXfrm>
    </dsp:sp>
    <dsp:sp modelId="{166465F6-F39C-4CDC-88E1-8E59D74C6039}">
      <dsp:nvSpPr>
        <dsp:cNvPr id="0" name=""/>
        <dsp:cNvSpPr/>
      </dsp:nvSpPr>
      <dsp:spPr>
        <a:xfrm>
          <a:off x="0" y="2796984"/>
          <a:ext cx="6263640" cy="269644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Research objective: Assess Columbia residents’ awareness and knowledge about a local specialty grocery store that carries international foods</a:t>
          </a:r>
        </a:p>
      </dsp:txBody>
      <dsp:txXfrm>
        <a:off x="131630" y="2928614"/>
        <a:ext cx="6000380" cy="243318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Managerial objective increase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which media is more effective on target audient: </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19468"/>
          <a:ext cx="10515600" cy="1350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Chapter 2: Research Process</a:t>
          </a:r>
        </a:p>
      </dsp:txBody>
      <dsp:txXfrm>
        <a:off x="65934" y="85402"/>
        <a:ext cx="10383732" cy="1218787"/>
      </dsp:txXfrm>
    </dsp:sp>
    <dsp:sp modelId="{910AE399-2DBC-4013-8C95-9643B3179175}">
      <dsp:nvSpPr>
        <dsp:cNvPr id="0" name=""/>
        <dsp:cNvSpPr/>
      </dsp:nvSpPr>
      <dsp:spPr>
        <a:xfrm>
          <a:off x="0" y="1468044"/>
          <a:ext cx="10515600" cy="1350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The first 3 steps of marketing research process (of 11 steps) </a:t>
          </a:r>
          <a:endParaRPr lang="en-US" sz="3400" kern="1200" dirty="0"/>
        </a:p>
      </dsp:txBody>
      <dsp:txXfrm>
        <a:off x="65934" y="1533978"/>
        <a:ext cx="10383732" cy="1218787"/>
      </dsp:txXfrm>
    </dsp:sp>
    <dsp:sp modelId="{36CD4852-69A1-442A-B259-102314FDD24D}">
      <dsp:nvSpPr>
        <dsp:cNvPr id="0" name=""/>
        <dsp:cNvSpPr/>
      </dsp:nvSpPr>
      <dsp:spPr>
        <a:xfrm>
          <a:off x="0" y="2818699"/>
          <a:ext cx="10515600" cy="1513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100000"/>
            </a:lnSpc>
            <a:spcBef>
              <a:spcPct val="0"/>
            </a:spcBef>
            <a:spcAft>
              <a:spcPct val="20000"/>
            </a:spcAft>
            <a:buChar char="•"/>
          </a:pPr>
          <a:r>
            <a:rPr lang="en-US" sz="2700" kern="1200"/>
            <a:t>Step 1: Establishing the need for Marketing Research </a:t>
          </a:r>
        </a:p>
        <a:p>
          <a:pPr marL="228600" lvl="1" indent="-228600" algn="l" defTabSz="1200150">
            <a:lnSpc>
              <a:spcPct val="100000"/>
            </a:lnSpc>
            <a:spcBef>
              <a:spcPct val="0"/>
            </a:spcBef>
            <a:spcAft>
              <a:spcPct val="20000"/>
            </a:spcAft>
            <a:buChar char="•"/>
          </a:pPr>
          <a:r>
            <a:rPr lang="en-US" sz="2700" kern="1200"/>
            <a:t>Step 2: Defining the Problem</a:t>
          </a:r>
        </a:p>
        <a:p>
          <a:pPr marL="228600" lvl="1" indent="-228600" algn="l" defTabSz="1200150">
            <a:lnSpc>
              <a:spcPct val="100000"/>
            </a:lnSpc>
            <a:spcBef>
              <a:spcPct val="0"/>
            </a:spcBef>
            <a:spcAft>
              <a:spcPct val="20000"/>
            </a:spcAft>
            <a:buChar char="•"/>
          </a:pPr>
          <a:r>
            <a:rPr lang="en-US" sz="2700" kern="1200"/>
            <a:t>Step 3: Establishing Research Objectives</a:t>
          </a:r>
        </a:p>
      </dsp:txBody>
      <dsp:txXfrm>
        <a:off x="0" y="2818699"/>
        <a:ext cx="10515600" cy="1513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415480"/>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207885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2078856"/>
        <a:ext cx="4320000" cy="648000"/>
      </dsp:txXfrm>
    </dsp:sp>
    <dsp:sp modelId="{056070F8-B4FE-4BBD-A22F-89849DDA72EE}">
      <dsp:nvSpPr>
        <dsp:cNvPr id="0" name=""/>
        <dsp:cNvSpPr/>
      </dsp:nvSpPr>
      <dsp:spPr>
        <a:xfrm>
          <a:off x="559800" y="2797264"/>
          <a:ext cx="4320000" cy="113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a:t>What should we do about the problem or opportunity? (strategy)</a:t>
          </a:r>
        </a:p>
      </dsp:txBody>
      <dsp:txXfrm>
        <a:off x="559800" y="2797264"/>
        <a:ext cx="4320000" cy="1138593"/>
      </dsp:txXfrm>
    </dsp:sp>
    <dsp:sp modelId="{AD280094-EF9F-43A1-89EA-95B6E1210105}">
      <dsp:nvSpPr>
        <dsp:cNvPr id="0" name=""/>
        <dsp:cNvSpPr/>
      </dsp:nvSpPr>
      <dsp:spPr>
        <a:xfrm>
          <a:off x="5635800" y="415480"/>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207885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2078856"/>
        <a:ext cx="4320000" cy="648000"/>
      </dsp:txXfrm>
    </dsp:sp>
    <dsp:sp modelId="{D13385B1-F42B-4615-8BA1-DDCC00D39A9F}">
      <dsp:nvSpPr>
        <dsp:cNvPr id="0" name=""/>
        <dsp:cNvSpPr/>
      </dsp:nvSpPr>
      <dsp:spPr>
        <a:xfrm>
          <a:off x="5635800" y="2797264"/>
          <a:ext cx="4320000" cy="113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a:t>Why could it happen (discovery)</a:t>
          </a:r>
          <a:br>
            <a:rPr lang="en-US" sz="1700" kern="1200"/>
          </a:br>
          <a:r>
            <a:rPr lang="en-US" sz="1700" kern="1200"/>
            <a:t>How should we implement the change? (strategy)</a:t>
          </a:r>
        </a:p>
      </dsp:txBody>
      <dsp:txXfrm>
        <a:off x="5635800" y="2797264"/>
        <a:ext cx="4320000" cy="11385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a:t>Generating useful information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a:t>Selecting alternative courses of action</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2389B-A432-4506-9B6A-2E36844D0535}">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43C90-B21D-40BB-9952-1C625BB6F1B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20C57D-689C-4849-B7B7-DCD60960979C}">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Identify</a:t>
          </a:r>
          <a:r>
            <a:rPr lang="en-US" sz="2400" kern="1200"/>
            <a:t> marketing opportunities and problems,</a:t>
          </a:r>
        </a:p>
      </dsp:txBody>
      <dsp:txXfrm>
        <a:off x="1834517" y="469890"/>
        <a:ext cx="3148942" cy="1335915"/>
      </dsp:txXfrm>
    </dsp:sp>
    <dsp:sp modelId="{E44319C7-691B-499F-800D-80A5270D76C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DBA72-4DAB-4831-9986-216E49DA9A0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AECDE-62E7-43EE-9F37-F9CA925B8A7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Generate</a:t>
          </a:r>
          <a:r>
            <a:rPr lang="en-US" sz="2400" kern="1200"/>
            <a:t>, </a:t>
          </a:r>
          <a:r>
            <a:rPr lang="en-US" sz="2400" b="1" kern="1200"/>
            <a:t>refine</a:t>
          </a:r>
          <a:r>
            <a:rPr lang="en-US" sz="2400" kern="1200"/>
            <a:t>, and </a:t>
          </a:r>
          <a:r>
            <a:rPr lang="en-US" sz="2400" b="1" kern="1200"/>
            <a:t>evaluate</a:t>
          </a:r>
          <a:r>
            <a:rPr lang="en-US" sz="2400" kern="1200"/>
            <a:t> potential marketing actions </a:t>
          </a:r>
        </a:p>
      </dsp:txBody>
      <dsp:txXfrm>
        <a:off x="7154322" y="469890"/>
        <a:ext cx="3148942" cy="1335915"/>
      </dsp:txXfrm>
    </dsp:sp>
    <dsp:sp modelId="{CA5CA679-7B36-452B-8042-ED2548C841B1}">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CEE8A-07F1-4AE2-B6B5-1F7A61153D3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C988E8-9D5D-431F-9286-C1D3B1EE8E5E}">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Monitor</a:t>
          </a:r>
          <a:r>
            <a:rPr lang="en-US" sz="2400" kern="1200"/>
            <a:t> marketing performance </a:t>
          </a:r>
        </a:p>
      </dsp:txBody>
      <dsp:txXfrm>
        <a:off x="1834517" y="2545532"/>
        <a:ext cx="3148942" cy="1335915"/>
      </dsp:txXfrm>
    </dsp:sp>
    <dsp:sp modelId="{12231284-891E-4522-8AC6-D796B0301667}">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73387-8D0A-47A0-973F-18A0667A7948}">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C18397-F398-4910-B3ED-4673CC2F0853}">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Improve</a:t>
          </a:r>
          <a:r>
            <a:rPr lang="en-US" sz="2400" kern="1200"/>
            <a:t> marketing as a process</a:t>
          </a:r>
        </a:p>
      </dsp:txBody>
      <dsp:txXfrm>
        <a:off x="7154322" y="2545532"/>
        <a:ext cx="3148942" cy="13359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8BECE-7757-4DA4-BE8A-63B147365F92}">
      <dsp:nvSpPr>
        <dsp:cNvPr id="0" name=""/>
        <dsp:cNvSpPr/>
      </dsp:nvSpPr>
      <dsp:spPr>
        <a:xfrm>
          <a:off x="8092" y="1196617"/>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C1B526-447F-4C94-94A8-64043A897763}">
      <dsp:nvSpPr>
        <dsp:cNvPr id="0" name=""/>
        <dsp:cNvSpPr/>
      </dsp:nvSpPr>
      <dsp:spPr>
        <a:xfrm>
          <a:off x="8092"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Internal Reports System</a:t>
          </a:r>
        </a:p>
      </dsp:txBody>
      <dsp:txXfrm>
        <a:off x="8092" y="2092925"/>
        <a:ext cx="2320312" cy="435058"/>
      </dsp:txXfrm>
    </dsp:sp>
    <dsp:sp modelId="{48DA7C0C-E3E0-4749-AA81-46F036678F5A}">
      <dsp:nvSpPr>
        <dsp:cNvPr id="0" name=""/>
        <dsp:cNvSpPr/>
      </dsp:nvSpPr>
      <dsp:spPr>
        <a:xfrm>
          <a:off x="8092"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7A28576B-58E1-4FAF-A4E5-31C66D4A2D9D}">
      <dsp:nvSpPr>
        <dsp:cNvPr id="0" name=""/>
        <dsp:cNvSpPr/>
      </dsp:nvSpPr>
      <dsp:spPr>
        <a:xfrm>
          <a:off x="2734460" y="1196617"/>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C30D15-5EFE-47CE-8C25-A00C871EE027}">
      <dsp:nvSpPr>
        <dsp:cNvPr id="0" name=""/>
        <dsp:cNvSpPr/>
      </dsp:nvSpPr>
      <dsp:spPr>
        <a:xfrm>
          <a:off x="2734460"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Marketing Intelligence System</a:t>
          </a:r>
        </a:p>
      </dsp:txBody>
      <dsp:txXfrm>
        <a:off x="2734460" y="2092925"/>
        <a:ext cx="2320312" cy="435058"/>
      </dsp:txXfrm>
    </dsp:sp>
    <dsp:sp modelId="{911A1F60-00AA-4073-925B-E5710E4D8E69}">
      <dsp:nvSpPr>
        <dsp:cNvPr id="0" name=""/>
        <dsp:cNvSpPr/>
      </dsp:nvSpPr>
      <dsp:spPr>
        <a:xfrm>
          <a:off x="2734460"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9CFB48A4-6DD7-4137-B387-9DB48DCBEB6D}">
      <dsp:nvSpPr>
        <dsp:cNvPr id="0" name=""/>
        <dsp:cNvSpPr/>
      </dsp:nvSpPr>
      <dsp:spPr>
        <a:xfrm>
          <a:off x="5460827" y="1196617"/>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C2F119-87D2-4E3C-94F9-D51018DB9FB0}">
      <dsp:nvSpPr>
        <dsp:cNvPr id="0" name=""/>
        <dsp:cNvSpPr/>
      </dsp:nvSpPr>
      <dsp:spPr>
        <a:xfrm>
          <a:off x="5460827"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Marketing Decision Support System (DSS)</a:t>
          </a:r>
        </a:p>
      </dsp:txBody>
      <dsp:txXfrm>
        <a:off x="5460827" y="2092925"/>
        <a:ext cx="2320312" cy="435058"/>
      </dsp:txXfrm>
    </dsp:sp>
    <dsp:sp modelId="{5EE16037-4AEB-4D90-9067-0CF50B02CF1C}">
      <dsp:nvSpPr>
        <dsp:cNvPr id="0" name=""/>
        <dsp:cNvSpPr/>
      </dsp:nvSpPr>
      <dsp:spPr>
        <a:xfrm>
          <a:off x="5460827"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 modelId="{0FF9F075-B567-47C0-B12D-816021F468B0}">
      <dsp:nvSpPr>
        <dsp:cNvPr id="0" name=""/>
        <dsp:cNvSpPr/>
      </dsp:nvSpPr>
      <dsp:spPr>
        <a:xfrm>
          <a:off x="8187194" y="1196617"/>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C14A7C-65DE-49EF-B7EA-C3476418ED7D}">
      <dsp:nvSpPr>
        <dsp:cNvPr id="0" name=""/>
        <dsp:cNvSpPr/>
      </dsp:nvSpPr>
      <dsp:spPr>
        <a:xfrm>
          <a:off x="8187194" y="2092925"/>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Marketing Research System</a:t>
          </a:r>
        </a:p>
      </dsp:txBody>
      <dsp:txXfrm>
        <a:off x="8187194" y="2092925"/>
        <a:ext cx="2320312" cy="435058"/>
      </dsp:txXfrm>
    </dsp:sp>
    <dsp:sp modelId="{479658F7-9E7F-4644-AF14-6B566A1AED9D}">
      <dsp:nvSpPr>
        <dsp:cNvPr id="0" name=""/>
        <dsp:cNvSpPr/>
      </dsp:nvSpPr>
      <dsp:spPr>
        <a:xfrm>
          <a:off x="8187194" y="2567146"/>
          <a:ext cx="2320312" cy="58757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0D3F6-3982-4F0D-A5CC-4D0ADCE6B9AC}">
      <dsp:nvSpPr>
        <dsp:cNvPr id="0" name=""/>
        <dsp:cNvSpPr/>
      </dsp:nvSpPr>
      <dsp:spPr>
        <a:xfrm>
          <a:off x="0" y="6826"/>
          <a:ext cx="10515600"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Define Marketing Research</a:t>
          </a:r>
        </a:p>
      </dsp:txBody>
      <dsp:txXfrm>
        <a:off x="38638" y="45464"/>
        <a:ext cx="10438324" cy="714229"/>
      </dsp:txXfrm>
    </dsp:sp>
    <dsp:sp modelId="{4D90892F-958A-4373-871A-F1D5B87C314A}">
      <dsp:nvSpPr>
        <dsp:cNvPr id="0" name=""/>
        <dsp:cNvSpPr/>
      </dsp:nvSpPr>
      <dsp:spPr>
        <a:xfrm>
          <a:off x="0" y="893371"/>
          <a:ext cx="10515600" cy="79150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Purpose of Marketing Research</a:t>
          </a:r>
        </a:p>
      </dsp:txBody>
      <dsp:txXfrm>
        <a:off x="38638" y="932009"/>
        <a:ext cx="10438324" cy="714229"/>
      </dsp:txXfrm>
    </dsp:sp>
    <dsp:sp modelId="{DD232647-BC73-4107-B61B-A749F1541DD7}">
      <dsp:nvSpPr>
        <dsp:cNvPr id="0" name=""/>
        <dsp:cNvSpPr/>
      </dsp:nvSpPr>
      <dsp:spPr>
        <a:xfrm>
          <a:off x="0" y="1779916"/>
          <a:ext cx="10515600" cy="79150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Marketing Research Problems </a:t>
          </a:r>
        </a:p>
      </dsp:txBody>
      <dsp:txXfrm>
        <a:off x="38638" y="1818554"/>
        <a:ext cx="10438324" cy="714229"/>
      </dsp:txXfrm>
    </dsp:sp>
    <dsp:sp modelId="{A50011DD-3C55-48D5-92EC-D1777D2415A8}">
      <dsp:nvSpPr>
        <dsp:cNvPr id="0" name=""/>
        <dsp:cNvSpPr/>
      </dsp:nvSpPr>
      <dsp:spPr>
        <a:xfrm>
          <a:off x="0" y="2666461"/>
          <a:ext cx="10515600" cy="79150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Function of Marketing Research </a:t>
          </a:r>
        </a:p>
      </dsp:txBody>
      <dsp:txXfrm>
        <a:off x="38638" y="2705099"/>
        <a:ext cx="10438324" cy="714229"/>
      </dsp:txXfrm>
    </dsp:sp>
    <dsp:sp modelId="{7F677DCB-70AA-4A2D-A928-2622FD8C7E32}">
      <dsp:nvSpPr>
        <dsp:cNvPr id="0" name=""/>
        <dsp:cNvSpPr/>
      </dsp:nvSpPr>
      <dsp:spPr>
        <a:xfrm>
          <a:off x="0" y="3553006"/>
          <a:ext cx="10515600"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Marketing Information System</a:t>
          </a:r>
        </a:p>
      </dsp:txBody>
      <dsp:txXfrm>
        <a:off x="38638" y="3591644"/>
        <a:ext cx="10438324" cy="71422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6/4/2021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Marketing research is the process of gathering and interpreting data for use in developing, implementing, and minoring the firm’s marketing plans (Brown et al.,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Marketing is involved the following process</a:t>
            </a:r>
          </a:p>
          <a:p>
            <a:pPr marL="228600" indent="-228600">
              <a:buAutoNum type="arabicParenBoth"/>
            </a:pPr>
            <a:r>
              <a:rPr lang="en-US" dirty="0"/>
              <a:t>Specifying what information is need </a:t>
            </a:r>
          </a:p>
          <a:p>
            <a:pPr marL="228600" indent="-228600">
              <a:buAutoNum type="arabicParenBoth"/>
            </a:pPr>
            <a:r>
              <a:rPr lang="en-US" dirty="0"/>
              <a:t>Gathering the relevant data form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request agreement: A document prepared by the researcher after meeting with the decision maker that summarizes the problem and the information that is need to address it </a:t>
            </a:r>
          </a:p>
          <a:p>
            <a:r>
              <a:rPr lang="en-US" dirty="0"/>
              <a:t>The purpose of the research request agreement is to make certain that everyone understands the problem to be addressed and what the research is to accomplish </a:t>
            </a:r>
          </a:p>
          <a:p>
            <a:endParaRPr lang="en-US" dirty="0"/>
          </a:p>
          <a:p>
            <a:r>
              <a:rPr lang="en-US" dirty="0"/>
              <a:t>This step is not necessary in the project since it’s student project only.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r>
              <a:rPr lang="en-US" dirty="0"/>
              <a:t>Mangers are more likely to always know the symptoms (sales are down, market share is falling), but determining the cause of the symptoms sometimes requires research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“actions” as strategies, and strategies involve selecting a target market and designing a marketing mix to satisfy the wants and needs of that target market</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1936105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marketing decision support system (DSS) is defined as collected data that maybe accessed and analyzed using tools and techniques that assist managers in decision making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615080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it is not even a marketing research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Stating the Decision Alternatives</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342953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Research objectives: determine current satisfaction and way to improve 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Management Decision Problem Vs. Marketing Research Problem Management Decision Problem Marketing Research Problem </a:t>
            </a:r>
          </a:p>
          <a:p>
            <a:pPr marL="0" lvl="0" indent="0" algn="l" rtl="0">
              <a:spcBef>
                <a:spcPts val="0"/>
              </a:spcBef>
              <a:spcAft>
                <a:spcPts val="0"/>
              </a:spcAft>
              <a:buNone/>
            </a:pPr>
            <a:r>
              <a:rPr lang="en-US" dirty="0"/>
              <a:t>Should a new product be introduced? Should the advertising campaign be changed? Should the price of the brand be increased? To determine consumer preferences and purchase intentions for the proposed new product. To determine the effectiveness of the current advertising campaign. To determine the price elasticity of demand and the impact on sales and profits of various </a:t>
            </a:r>
            <a:r>
              <a:rPr lang="en-US" dirty="0" err="1"/>
              <a:t>ICAels</a:t>
            </a:r>
            <a:r>
              <a:rPr lang="en-US" dirty="0"/>
              <a:t> of price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49</a:t>
            </a:fld>
            <a:endParaRPr lang="en-US" dirty="0"/>
          </a:p>
        </p:txBody>
      </p:sp>
    </p:spTree>
    <p:extLst>
      <p:ext uri="{BB962C8B-B14F-4D97-AF65-F5344CB8AC3E}">
        <p14:creationId xmlns:p14="http://schemas.microsoft.com/office/powerpoint/2010/main" val="19307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5224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3</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environment, serendipity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problem: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Discovery-oriented decision problem: A decision problem that typically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A decision problem that typically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Problem: A restatement of the decision problem in research terms. </a:t>
            </a:r>
          </a:p>
          <a:p>
            <a:pPr marL="171450" indent="-171450">
              <a:buFont typeface="Arial" panose="020B0604020202020204" pitchFamily="34" charset="0"/>
              <a:buChar char="•"/>
            </a:pPr>
            <a:r>
              <a:rPr lang="en-US" dirty="0"/>
              <a:t>Investigate current customer satisfaction </a:t>
            </a:r>
          </a:p>
          <a:p>
            <a:pPr marL="171450" indent="-171450">
              <a:buFont typeface="Arial" panose="020B0604020202020204" pitchFamily="34" charset="0"/>
              <a:buChar char="•"/>
            </a:pPr>
            <a:r>
              <a:rPr lang="en-US" dirty="0"/>
              <a:t>Assess Target market perceptions </a:t>
            </a:r>
          </a:p>
          <a:p>
            <a:pPr marL="171450" indent="-171450">
              <a:buFont typeface="Arial" panose="020B0604020202020204" pitchFamily="34" charset="0"/>
              <a:buChar char="•"/>
            </a:pPr>
            <a:r>
              <a:rPr lang="en-US" dirty="0"/>
              <a:t>Determine target market awareness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full than to try to do many things at once </a:t>
            </a:r>
          </a:p>
          <a:p>
            <a:pPr marL="171450" indent="-171450">
              <a:buFont typeface="Arial" panose="020B0604020202020204" pitchFamily="34" charset="0"/>
              <a:buChar char="•"/>
            </a:pPr>
            <a:r>
              <a:rPr lang="en-US" dirty="0"/>
              <a:t>trade-off: value of the information be obtained vs. the costs of obtaining it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77438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6/4/2021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6/4/2021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6/4/2021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6/4/2021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6/4/2021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6/4/2021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6/4/2021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6/4/2021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6/4/2021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6/4/2021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6/4/2021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6/4/2021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slides/_rels/slide25.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0.jpg"/><Relationship Id="rId5" Type="http://schemas.openxmlformats.org/officeDocument/2006/relationships/image" Target="../media/image49.jpg"/><Relationship Id="rId4" Type="http://schemas.openxmlformats.org/officeDocument/2006/relationships/image" Target="../media/image48.jpg"/></Relationships>
</file>

<file path=ppt/slides/_rels/slide26.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2.xml"/><Relationship Id="rId5" Type="http://schemas.openxmlformats.org/officeDocument/2006/relationships/image" Target="../media/image54.jpg"/><Relationship Id="rId4" Type="http://schemas.openxmlformats.org/officeDocument/2006/relationships/image" Target="../media/image5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0.svg"/></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55662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68156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22117374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a:t>Reiterate the problem with your clients</a:t>
            </a:r>
          </a:p>
          <a:p>
            <a:r>
              <a:rPr lang="en-US" sz="2000"/>
              <a:t>Make sure your understanding of the problems match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296160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198482637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a:t>Definition: A restatement of the decision problem in research terms. </a:t>
            </a:r>
          </a:p>
          <a:p>
            <a:pPr marL="171450" indent="-171450"/>
            <a:r>
              <a:rPr lang="en-US"/>
              <a:t>Investigate current customer satisfaction </a:t>
            </a:r>
          </a:p>
          <a:p>
            <a:pPr marL="171450" indent="-171450"/>
            <a:r>
              <a:rPr lang="en-US"/>
              <a:t>Assess Target market perceptions </a:t>
            </a:r>
          </a:p>
          <a:p>
            <a:pPr marL="171450" indent="-171450"/>
            <a:r>
              <a:rPr lang="en-US"/>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765722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4109057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a:t>A document prepared by the researcher after meeting with the decision maker that summarizes the problem and the information that is need to address it </a:t>
            </a:r>
          </a:p>
          <a:p>
            <a:pPr marL="0" indent="0">
              <a:buNone/>
            </a:pPr>
            <a:endParaRPr lang="en-US" sz="2000"/>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258136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a:t>Background </a:t>
            </a:r>
          </a:p>
          <a:p>
            <a:r>
              <a:rPr lang="en-US" sz="2200"/>
              <a:t>Decision problem </a:t>
            </a:r>
          </a:p>
          <a:p>
            <a:r>
              <a:rPr lang="en-US" sz="2200"/>
              <a:t>Research problem(s)</a:t>
            </a:r>
          </a:p>
          <a:p>
            <a:r>
              <a:rPr lang="en-US" sz="2200"/>
              <a:t>Use </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42557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3225368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548611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Difference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4038600" y="1695487"/>
            <a:ext cx="7188199" cy="346363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22</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6D9C-A014-431F-9A7F-DF70D3909351}"/>
              </a:ext>
            </a:extLst>
          </p:cNvPr>
          <p:cNvSpPr>
            <a:spLocks noGrp="1"/>
          </p:cNvSpPr>
          <p:nvPr>
            <p:ph type="title"/>
          </p:nvPr>
        </p:nvSpPr>
        <p:spPr/>
        <p:txBody>
          <a:bodyPr/>
          <a:lstStyle/>
          <a:p>
            <a:r>
              <a:rPr lang="en-US"/>
              <a:t>What are the uses of Marketing Research?</a:t>
            </a:r>
            <a:endParaRPr lang="en-US" dirty="0"/>
          </a:p>
        </p:txBody>
      </p:sp>
      <p:graphicFrame>
        <p:nvGraphicFramePr>
          <p:cNvPr id="29" name="Content Placeholder 2">
            <a:extLst>
              <a:ext uri="{FF2B5EF4-FFF2-40B4-BE49-F238E27FC236}">
                <a16:creationId xmlns:a16="http://schemas.microsoft.com/office/drawing/2014/main" id="{FEA2271E-FCF8-416D-9F9A-3E7C4D05EBE8}"/>
              </a:ext>
            </a:extLst>
          </p:cNvPr>
          <p:cNvGraphicFramePr>
            <a:graphicFrameLocks noGrp="1"/>
          </p:cNvGraphicFramePr>
          <p:nvPr>
            <p:ph idx="1"/>
            <p:extLst>
              <p:ext uri="{D42A27DB-BD31-4B8C-83A1-F6EECF244321}">
                <p14:modId xmlns:p14="http://schemas.microsoft.com/office/powerpoint/2010/main" val="41826796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290B63B-1DEA-41A1-8217-54215602D67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26B1A2D-6C8A-4413-B211-805823F9367C}"/>
              </a:ext>
            </a:extLst>
          </p:cNvPr>
          <p:cNvSpPr>
            <a:spLocks noGrp="1"/>
          </p:cNvSpPr>
          <p:nvPr>
            <p:ph type="sldNum" sz="quarter" idx="12"/>
          </p:nvPr>
        </p:nvSpPr>
        <p:spPr/>
        <p:txBody>
          <a:bodyPr/>
          <a:lstStyle/>
          <a:p>
            <a:fld id="{A6AF1B4E-90EC-4A51-B6E5-B702C054ECB0}" type="slidenum">
              <a:rPr lang="en-US" smtClean="0"/>
              <a:t>23</a:t>
            </a:fld>
            <a:endParaRPr lang="en-US" dirty="0"/>
          </a:p>
        </p:txBody>
      </p:sp>
    </p:spTree>
    <p:extLst>
      <p:ext uri="{BB962C8B-B14F-4D97-AF65-F5344CB8AC3E}">
        <p14:creationId xmlns:p14="http://schemas.microsoft.com/office/powerpoint/2010/main" val="956281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4A7C1-A02E-47B0-BC25-FC23E66324E9}"/>
              </a:ext>
            </a:extLst>
          </p:cNvPr>
          <p:cNvSpPr>
            <a:spLocks noGrp="1"/>
          </p:cNvSpPr>
          <p:nvPr>
            <p:ph type="title"/>
          </p:nvPr>
        </p:nvSpPr>
        <p:spPr>
          <a:xfrm>
            <a:off x="838200" y="365125"/>
            <a:ext cx="10515600" cy="1325563"/>
          </a:xfrm>
        </p:spPr>
        <p:txBody>
          <a:bodyPr>
            <a:normAutofit/>
          </a:bodyPr>
          <a:lstStyle/>
          <a:p>
            <a:r>
              <a:rPr lang="en-US" sz="4200"/>
              <a:t>Generating, Refining, and Evaluating Potential Marketing Actions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17D795-D3B5-4C0B-8435-92974631487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C53A758-DAB7-42B7-8708-B52C6BD02CB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
        <p:nvSpPr>
          <p:cNvPr id="8" name="Google Shape;196;gaf8ee962de_0_327">
            <a:extLst>
              <a:ext uri="{FF2B5EF4-FFF2-40B4-BE49-F238E27FC236}">
                <a16:creationId xmlns:a16="http://schemas.microsoft.com/office/drawing/2014/main" id="{8B7B75C9-993D-455F-869E-ACEF4D207D8B}"/>
              </a:ext>
            </a:extLst>
          </p:cNvPr>
          <p:cNvSpPr/>
          <p:nvPr/>
        </p:nvSpPr>
        <p:spPr>
          <a:xfrm>
            <a:off x="548640" y="1878006"/>
            <a:ext cx="11242950" cy="4409038"/>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
        <p:nvSpPr>
          <p:cNvPr id="9" name="Google Shape;199;gaf8ee962de_0_327">
            <a:extLst>
              <a:ext uri="{FF2B5EF4-FFF2-40B4-BE49-F238E27FC236}">
                <a16:creationId xmlns:a16="http://schemas.microsoft.com/office/drawing/2014/main" id="{F3212ADD-BF9A-49EC-981D-94F0F87BF6AC}"/>
              </a:ext>
            </a:extLst>
          </p:cNvPr>
          <p:cNvSpPr txBox="1"/>
          <p:nvPr/>
        </p:nvSpPr>
        <p:spPr>
          <a:xfrm>
            <a:off x="629208" y="2179674"/>
            <a:ext cx="2394155"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Prototype testing</a:t>
            </a:r>
            <a:endParaRPr sz="1700" dirty="0"/>
          </a:p>
        </p:txBody>
      </p:sp>
      <p:sp>
        <p:nvSpPr>
          <p:cNvPr id="11" name="Google Shape;200;gaf8ee962de_0_327">
            <a:extLst>
              <a:ext uri="{FF2B5EF4-FFF2-40B4-BE49-F238E27FC236}">
                <a16:creationId xmlns:a16="http://schemas.microsoft.com/office/drawing/2014/main" id="{6590D521-21FC-442C-B6D5-CE439D431914}"/>
              </a:ext>
            </a:extLst>
          </p:cNvPr>
          <p:cNvSpPr txBox="1"/>
          <p:nvPr/>
        </p:nvSpPr>
        <p:spPr>
          <a:xfrm>
            <a:off x="652103" y="4084405"/>
            <a:ext cx="2649666"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Advertising pretesting</a:t>
            </a:r>
            <a:endParaRPr sz="1700"/>
          </a:p>
        </p:txBody>
      </p:sp>
      <p:sp>
        <p:nvSpPr>
          <p:cNvPr id="13" name="Google Shape;201;gaf8ee962de_0_327">
            <a:extLst>
              <a:ext uri="{FF2B5EF4-FFF2-40B4-BE49-F238E27FC236}">
                <a16:creationId xmlns:a16="http://schemas.microsoft.com/office/drawing/2014/main" id="{10DC364D-3337-45FB-9B81-FAF456816C09}"/>
              </a:ext>
            </a:extLst>
          </p:cNvPr>
          <p:cNvSpPr txBox="1"/>
          <p:nvPr/>
        </p:nvSpPr>
        <p:spPr>
          <a:xfrm>
            <a:off x="6444288" y="1820958"/>
            <a:ext cx="2435707" cy="717432"/>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In-store Promotion</a:t>
            </a:r>
            <a:endParaRPr sz="1700"/>
          </a:p>
        </p:txBody>
      </p:sp>
      <p:sp>
        <p:nvSpPr>
          <p:cNvPr id="14" name="Google Shape;202;gaf8ee962de_0_327">
            <a:extLst>
              <a:ext uri="{FF2B5EF4-FFF2-40B4-BE49-F238E27FC236}">
                <a16:creationId xmlns:a16="http://schemas.microsoft.com/office/drawing/2014/main" id="{D8D9009C-3912-483C-BB39-4280D45AAEF4}"/>
              </a:ext>
            </a:extLst>
          </p:cNvPr>
          <p:cNvSpPr txBox="1"/>
          <p:nvPr/>
        </p:nvSpPr>
        <p:spPr>
          <a:xfrm>
            <a:off x="6444031" y="4108978"/>
            <a:ext cx="2519064" cy="401619"/>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Pricing test</a:t>
            </a:r>
            <a:endParaRPr sz="1700" dirty="0"/>
          </a:p>
        </p:txBody>
      </p:sp>
      <p:pic>
        <p:nvPicPr>
          <p:cNvPr id="15" name="Google Shape;203;gaf8ee962de_0_327" descr="https://encrypted-tbn2.google.com/images?q=tbn:ANd9GcTwMbkEh7kpaCPQ34Qg194VQ0bH-1I1IZSZ2a4hRb2KeYu4T4hkFA">
            <a:extLst>
              <a:ext uri="{FF2B5EF4-FFF2-40B4-BE49-F238E27FC236}">
                <a16:creationId xmlns:a16="http://schemas.microsoft.com/office/drawing/2014/main" id="{83D3B503-F39F-49B1-8C04-A2815A2682A4}"/>
              </a:ext>
            </a:extLst>
          </p:cNvPr>
          <p:cNvPicPr preferRelativeResize="0"/>
          <p:nvPr/>
        </p:nvPicPr>
        <p:blipFill rotWithShape="1">
          <a:blip r:embed="rId3">
            <a:alphaModFix/>
          </a:blip>
          <a:srcRect/>
          <a:stretch/>
        </p:blipFill>
        <p:spPr>
          <a:xfrm>
            <a:off x="3219267" y="2057739"/>
            <a:ext cx="2989724" cy="1935494"/>
          </a:xfrm>
          <a:prstGeom prst="rect">
            <a:avLst/>
          </a:prstGeom>
          <a:noFill/>
          <a:ln>
            <a:noFill/>
          </a:ln>
          <a:effectLst>
            <a:outerShdw blurRad="292100" dist="139700" dir="2700000" algn="tl" rotWithShape="0">
              <a:srgbClr val="333333">
                <a:alpha val="64709"/>
              </a:srgbClr>
            </a:outerShdw>
          </a:effectLst>
        </p:spPr>
      </p:pic>
      <p:pic>
        <p:nvPicPr>
          <p:cNvPr id="16" name="Google Shape;204;gaf8ee962de_0_327" descr="https://encrypted-tbn3.google.com/images?q=tbn:ANd9GcTa5GdtRJySY9vMw7MvLQsQiw_ims7xq-EletdPxEmkhPEHakEj">
            <a:extLst>
              <a:ext uri="{FF2B5EF4-FFF2-40B4-BE49-F238E27FC236}">
                <a16:creationId xmlns:a16="http://schemas.microsoft.com/office/drawing/2014/main" id="{2738CAA9-E3B0-4CC2-8756-910C17B4B045}"/>
              </a:ext>
            </a:extLst>
          </p:cNvPr>
          <p:cNvPicPr preferRelativeResize="0"/>
          <p:nvPr/>
        </p:nvPicPr>
        <p:blipFill rotWithShape="1">
          <a:blip r:embed="rId4">
            <a:alphaModFix/>
          </a:blip>
          <a:srcRect/>
          <a:stretch/>
        </p:blipFill>
        <p:spPr>
          <a:xfrm>
            <a:off x="3286238" y="4248777"/>
            <a:ext cx="2968124" cy="1883790"/>
          </a:xfrm>
          <a:prstGeom prst="rect">
            <a:avLst/>
          </a:prstGeom>
          <a:noFill/>
          <a:ln>
            <a:noFill/>
          </a:ln>
          <a:effectLst>
            <a:outerShdw blurRad="292100" dist="139700" dir="2700000" algn="tl" rotWithShape="0">
              <a:srgbClr val="333333">
                <a:alpha val="64709"/>
              </a:srgbClr>
            </a:outerShdw>
          </a:effectLst>
        </p:spPr>
      </p:pic>
      <p:pic>
        <p:nvPicPr>
          <p:cNvPr id="17" name="Google Shape;205;gaf8ee962de_0_327" descr="https://encrypted-tbn1.google.com/images?q=tbn:ANd9GcSHsEV9rCWuqXsP_uvk5kZTXGWc4ycvygnBDPmCCJbubMF7zsqo">
            <a:extLst>
              <a:ext uri="{FF2B5EF4-FFF2-40B4-BE49-F238E27FC236}">
                <a16:creationId xmlns:a16="http://schemas.microsoft.com/office/drawing/2014/main" id="{DEF342AD-D8B4-4362-9AD8-2FD990AA3A37}"/>
              </a:ext>
            </a:extLst>
          </p:cNvPr>
          <p:cNvPicPr preferRelativeResize="0"/>
          <p:nvPr/>
        </p:nvPicPr>
        <p:blipFill rotWithShape="1">
          <a:blip r:embed="rId5">
            <a:alphaModFix/>
          </a:blip>
          <a:srcRect/>
          <a:stretch/>
        </p:blipFill>
        <p:spPr>
          <a:xfrm>
            <a:off x="8610600" y="2046115"/>
            <a:ext cx="2985086" cy="1958742"/>
          </a:xfrm>
          <a:prstGeom prst="rect">
            <a:avLst/>
          </a:prstGeom>
          <a:noFill/>
          <a:ln>
            <a:noFill/>
          </a:ln>
          <a:effectLst>
            <a:outerShdw blurRad="292100" dist="139700" dir="2700000" algn="tl" rotWithShape="0">
              <a:srgbClr val="333333">
                <a:alpha val="64709"/>
              </a:srgbClr>
            </a:outerShdw>
          </a:effectLst>
        </p:spPr>
      </p:pic>
      <p:pic>
        <p:nvPicPr>
          <p:cNvPr id="18" name="Google Shape;206;gaf8ee962de_0_327" descr="https://encrypted-tbn0.google.com/images?q=tbn:ANd9GcRPoabEjCNxxf2cQRXDCs6GLlXfxuQYGZXgNmq19mzB3tb7s3TxlQ">
            <a:extLst>
              <a:ext uri="{FF2B5EF4-FFF2-40B4-BE49-F238E27FC236}">
                <a16:creationId xmlns:a16="http://schemas.microsoft.com/office/drawing/2014/main" id="{C756D836-12D9-42C0-A999-6708860BC26E}"/>
              </a:ext>
            </a:extLst>
          </p:cNvPr>
          <p:cNvPicPr preferRelativeResize="0"/>
          <p:nvPr/>
        </p:nvPicPr>
        <p:blipFill rotWithShape="1">
          <a:blip r:embed="rId6">
            <a:alphaModFix/>
          </a:blip>
          <a:srcRect/>
          <a:stretch/>
        </p:blipFill>
        <p:spPr>
          <a:xfrm>
            <a:off x="8616835" y="4248777"/>
            <a:ext cx="2985086" cy="1883790"/>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897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66595-440D-4FA6-A16E-FBAC29633B54}"/>
              </a:ext>
            </a:extLst>
          </p:cNvPr>
          <p:cNvSpPr>
            <a:spLocks noGrp="1"/>
          </p:cNvSpPr>
          <p:nvPr>
            <p:ph type="title"/>
          </p:nvPr>
        </p:nvSpPr>
        <p:spPr>
          <a:xfrm>
            <a:off x="838200" y="365125"/>
            <a:ext cx="10515600" cy="1325563"/>
          </a:xfrm>
        </p:spPr>
        <p:txBody>
          <a:bodyPr>
            <a:normAutofit/>
          </a:bodyPr>
          <a:lstStyle/>
          <a:p>
            <a:r>
              <a:rPr lang="en-US" sz="5400"/>
              <a:t>Monitoring Marketing Performance</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83E2CED-9CFD-48DA-B0BC-0AD4B090AFE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205E9FF-AC1F-4922-8CE2-6AEC1F53E19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
        <p:nvSpPr>
          <p:cNvPr id="8" name="Google Shape;213;gaf8ee962de_0_343">
            <a:extLst>
              <a:ext uri="{FF2B5EF4-FFF2-40B4-BE49-F238E27FC236}">
                <a16:creationId xmlns:a16="http://schemas.microsoft.com/office/drawing/2014/main" id="{500454BB-270E-4ECA-A5CC-9837DD23E96A}"/>
              </a:ext>
            </a:extLst>
          </p:cNvPr>
          <p:cNvSpPr/>
          <p:nvPr/>
        </p:nvSpPr>
        <p:spPr>
          <a:xfrm>
            <a:off x="508000" y="2036064"/>
            <a:ext cx="11186062" cy="41394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
        <p:nvSpPr>
          <p:cNvPr id="9" name="Google Shape;218;gaf8ee962de_0_343">
            <a:extLst>
              <a:ext uri="{FF2B5EF4-FFF2-40B4-BE49-F238E27FC236}">
                <a16:creationId xmlns:a16="http://schemas.microsoft.com/office/drawing/2014/main" id="{0AE61146-E2EE-4711-8126-E3BB53A22D8B}"/>
              </a:ext>
            </a:extLst>
          </p:cNvPr>
          <p:cNvSpPr txBox="1"/>
          <p:nvPr/>
        </p:nvSpPr>
        <p:spPr>
          <a:xfrm>
            <a:off x="6298719" y="2423862"/>
            <a:ext cx="2423382"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Employee Satisfaction</a:t>
            </a:r>
            <a:endParaRPr sz="1700" dirty="0"/>
          </a:p>
        </p:txBody>
      </p:sp>
      <p:pic>
        <p:nvPicPr>
          <p:cNvPr id="11" name="Google Shape;222;gaf8ee962de_0_343" descr="https://encrypted-tbn1.google.com/images?q=tbn:ANd9GcRHHxWeeljcVzF5P3dUCBSnbn2G1Pt_NXTlvasRd6cJ1HJucE5y">
            <a:extLst>
              <a:ext uri="{FF2B5EF4-FFF2-40B4-BE49-F238E27FC236}">
                <a16:creationId xmlns:a16="http://schemas.microsoft.com/office/drawing/2014/main" id="{64E52FF5-F7BD-4ACD-8C8D-B36C65F127F9}"/>
              </a:ext>
            </a:extLst>
          </p:cNvPr>
          <p:cNvPicPr preferRelativeResize="0"/>
          <p:nvPr/>
        </p:nvPicPr>
        <p:blipFill rotWithShape="1">
          <a:blip r:embed="rId2">
            <a:alphaModFix/>
          </a:blip>
          <a:srcRect/>
          <a:stretch/>
        </p:blipFill>
        <p:spPr>
          <a:xfrm>
            <a:off x="8525893" y="2216615"/>
            <a:ext cx="2969983" cy="1830132"/>
          </a:xfrm>
          <a:prstGeom prst="rect">
            <a:avLst/>
          </a:prstGeom>
          <a:noFill/>
          <a:ln>
            <a:noFill/>
          </a:ln>
          <a:effectLst>
            <a:outerShdw blurRad="292100" dist="139700" dir="2700000" algn="tl" rotWithShape="0">
              <a:srgbClr val="333333">
                <a:alpha val="64709"/>
              </a:srgbClr>
            </a:outerShdw>
          </a:effectLst>
        </p:spPr>
      </p:pic>
      <p:sp>
        <p:nvSpPr>
          <p:cNvPr id="13" name="Google Shape;217;gaf8ee962de_0_343">
            <a:extLst>
              <a:ext uri="{FF2B5EF4-FFF2-40B4-BE49-F238E27FC236}">
                <a16:creationId xmlns:a16="http://schemas.microsoft.com/office/drawing/2014/main" id="{2DD4A95F-95B4-478A-A336-EC0DE506DD22}"/>
              </a:ext>
            </a:extLst>
          </p:cNvPr>
          <p:cNvSpPr txBox="1"/>
          <p:nvPr/>
        </p:nvSpPr>
        <p:spPr>
          <a:xfrm>
            <a:off x="567984" y="4032865"/>
            <a:ext cx="2636259"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Customer Satisfaction</a:t>
            </a:r>
            <a:endParaRPr sz="1700"/>
          </a:p>
        </p:txBody>
      </p:sp>
      <p:sp>
        <p:nvSpPr>
          <p:cNvPr id="14" name="Google Shape;219;gaf8ee962de_0_343">
            <a:extLst>
              <a:ext uri="{FF2B5EF4-FFF2-40B4-BE49-F238E27FC236}">
                <a16:creationId xmlns:a16="http://schemas.microsoft.com/office/drawing/2014/main" id="{2E2280DA-E156-417A-B5E6-DDC8EC17ED8C}"/>
              </a:ext>
            </a:extLst>
          </p:cNvPr>
          <p:cNvSpPr txBox="1"/>
          <p:nvPr/>
        </p:nvSpPr>
        <p:spPr>
          <a:xfrm>
            <a:off x="6359252" y="4038126"/>
            <a:ext cx="2506317" cy="3770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a:solidFill>
                  <a:schemeClr val="dk1"/>
                </a:solidFill>
                <a:latin typeface="Arial"/>
                <a:ea typeface="Arial"/>
                <a:cs typeface="Arial"/>
                <a:sym typeface="Arial"/>
              </a:rPr>
              <a:t>Pricing test</a:t>
            </a:r>
            <a:endParaRPr sz="1700"/>
          </a:p>
        </p:txBody>
      </p:sp>
      <p:pic>
        <p:nvPicPr>
          <p:cNvPr id="15" name="Google Shape;221;gaf8ee962de_0_343" descr="https://encrypted-tbn3.google.com/images?q=tbn:ANd9GcRrcKhDABhkbaoW93ax9Q1HrdiAYujlGDhu2lIweP9TPK2zKwcSgQ">
            <a:extLst>
              <a:ext uri="{FF2B5EF4-FFF2-40B4-BE49-F238E27FC236}">
                <a16:creationId xmlns:a16="http://schemas.microsoft.com/office/drawing/2014/main" id="{D77BB4A7-092A-4827-8433-D0236F2373F8}"/>
              </a:ext>
            </a:extLst>
          </p:cNvPr>
          <p:cNvPicPr preferRelativeResize="0"/>
          <p:nvPr/>
        </p:nvPicPr>
        <p:blipFill rotWithShape="1">
          <a:blip r:embed="rId3">
            <a:alphaModFix/>
          </a:blip>
          <a:srcRect/>
          <a:stretch/>
        </p:blipFill>
        <p:spPr>
          <a:xfrm>
            <a:off x="3136481" y="4268560"/>
            <a:ext cx="2974919" cy="1768594"/>
          </a:xfrm>
          <a:prstGeom prst="rect">
            <a:avLst/>
          </a:prstGeom>
          <a:noFill/>
          <a:ln>
            <a:noFill/>
          </a:ln>
          <a:effectLst>
            <a:outerShdw blurRad="292100" dist="139700" dir="2700000" algn="tl" rotWithShape="0">
              <a:srgbClr val="333333">
                <a:alpha val="64709"/>
              </a:srgbClr>
            </a:outerShdw>
          </a:effectLst>
        </p:spPr>
      </p:pic>
      <p:pic>
        <p:nvPicPr>
          <p:cNvPr id="16" name="Google Shape;223;gaf8ee962de_0_343" descr="https://encrypted-tbn0.google.com/images?q=tbn:ANd9GcQZNSTNw6W9IPglIxvHJF-Y4BrCLZwvcML7rl9HtLPnl6_6HOyg4Q">
            <a:extLst>
              <a:ext uri="{FF2B5EF4-FFF2-40B4-BE49-F238E27FC236}">
                <a16:creationId xmlns:a16="http://schemas.microsoft.com/office/drawing/2014/main" id="{55EC71B8-9E69-413B-8D34-19644DE67EF7}"/>
              </a:ext>
            </a:extLst>
          </p:cNvPr>
          <p:cNvPicPr preferRelativeResize="0"/>
          <p:nvPr/>
        </p:nvPicPr>
        <p:blipFill rotWithShape="1">
          <a:blip r:embed="rId4">
            <a:alphaModFix/>
          </a:blip>
          <a:srcRect/>
          <a:stretch/>
        </p:blipFill>
        <p:spPr>
          <a:xfrm>
            <a:off x="8534412" y="4268560"/>
            <a:ext cx="2969982" cy="1768595"/>
          </a:xfrm>
          <a:prstGeom prst="rect">
            <a:avLst/>
          </a:prstGeom>
          <a:noFill/>
          <a:ln>
            <a:noFill/>
          </a:ln>
          <a:effectLst>
            <a:outerShdw blurRad="292100" dist="139700" dir="2700000" algn="tl" rotWithShape="0">
              <a:srgbClr val="333333">
                <a:alpha val="64709"/>
              </a:srgbClr>
            </a:outerShdw>
          </a:effectLst>
        </p:spPr>
      </p:pic>
      <p:sp>
        <p:nvSpPr>
          <p:cNvPr id="17" name="Google Shape;216;gaf8ee962de_0_343">
            <a:extLst>
              <a:ext uri="{FF2B5EF4-FFF2-40B4-BE49-F238E27FC236}">
                <a16:creationId xmlns:a16="http://schemas.microsoft.com/office/drawing/2014/main" id="{A2E97A96-7E38-4B90-A0D2-B94813B80539}"/>
              </a:ext>
            </a:extLst>
          </p:cNvPr>
          <p:cNvSpPr txBox="1"/>
          <p:nvPr/>
        </p:nvSpPr>
        <p:spPr>
          <a:xfrm>
            <a:off x="507166" y="2472901"/>
            <a:ext cx="2908418" cy="67356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Tracking studies</a:t>
            </a:r>
            <a:endParaRPr sz="1700" dirty="0"/>
          </a:p>
        </p:txBody>
      </p:sp>
      <p:pic>
        <p:nvPicPr>
          <p:cNvPr id="18" name="Google Shape;220;gaf8ee962de_0_343" descr="https://encrypted-tbn3.google.com/images?q=tbn:ANd9GcR-Cx1SoslsEUQxOrNuujrEv5estfueDv2pQfcXTDjvPamHc31U">
            <a:extLst>
              <a:ext uri="{FF2B5EF4-FFF2-40B4-BE49-F238E27FC236}">
                <a16:creationId xmlns:a16="http://schemas.microsoft.com/office/drawing/2014/main" id="{B896C0D2-C55B-453E-B072-B273021E86F9}"/>
              </a:ext>
            </a:extLst>
          </p:cNvPr>
          <p:cNvPicPr preferRelativeResize="0"/>
          <p:nvPr/>
        </p:nvPicPr>
        <p:blipFill rotWithShape="1">
          <a:blip r:embed="rId5">
            <a:alphaModFix/>
          </a:blip>
          <a:srcRect/>
          <a:stretch/>
        </p:blipFill>
        <p:spPr>
          <a:xfrm>
            <a:off x="3158015" y="2237247"/>
            <a:ext cx="2974597" cy="1830131"/>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100434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2910-4985-49E0-875E-7BF13C4C867B}"/>
              </a:ext>
            </a:extLst>
          </p:cNvPr>
          <p:cNvSpPr>
            <a:spLocks noGrp="1"/>
          </p:cNvSpPr>
          <p:nvPr>
            <p:ph type="title"/>
          </p:nvPr>
        </p:nvSpPr>
        <p:spPr/>
        <p:txBody>
          <a:bodyPr/>
          <a:lstStyle/>
          <a:p>
            <a:r>
              <a:rPr lang="en-US" dirty="0"/>
              <a:t>Improve Marketing as a Process</a:t>
            </a:r>
          </a:p>
        </p:txBody>
      </p:sp>
      <p:sp>
        <p:nvSpPr>
          <p:cNvPr id="3" name="Content Placeholder 2">
            <a:extLst>
              <a:ext uri="{FF2B5EF4-FFF2-40B4-BE49-F238E27FC236}">
                <a16:creationId xmlns:a16="http://schemas.microsoft.com/office/drawing/2014/main" id="{7574092A-9FB6-4525-9554-3F8EC12439EB}"/>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0CA244F1-93E3-4A46-958F-2DC36F46B166}"/>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E8C22A52-9B9B-409F-9021-7BF3A7E78D2C}"/>
              </a:ext>
            </a:extLst>
          </p:cNvPr>
          <p:cNvSpPr>
            <a:spLocks noGrp="1"/>
          </p:cNvSpPr>
          <p:nvPr>
            <p:ph type="sldNum" sz="quarter" idx="12"/>
          </p:nvPr>
        </p:nvSpPr>
        <p:spPr/>
        <p:txBody>
          <a:bodyPr/>
          <a:lstStyle/>
          <a:p>
            <a:fld id="{A6AF1B4E-90EC-4A51-B6E5-B702C054ECB0}" type="slidenum">
              <a:rPr lang="en-US" smtClean="0"/>
              <a:t>27</a:t>
            </a:fld>
            <a:endParaRPr lang="en-US" dirty="0"/>
          </a:p>
        </p:txBody>
      </p:sp>
    </p:spTree>
    <p:extLst>
      <p:ext uri="{BB962C8B-B14F-4D97-AF65-F5344CB8AC3E}">
        <p14:creationId xmlns:p14="http://schemas.microsoft.com/office/powerpoint/2010/main" val="2916983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738594-338A-4416-8E41-D2521781CB99}"/>
              </a:ext>
            </a:extLst>
          </p:cNvPr>
          <p:cNvSpPr>
            <a:spLocks noGrp="1"/>
          </p:cNvSpPr>
          <p:nvPr>
            <p:ph type="title"/>
          </p:nvPr>
        </p:nvSpPr>
        <p:spPr>
          <a:xfrm>
            <a:off x="643467" y="321734"/>
            <a:ext cx="10905066" cy="1135737"/>
          </a:xfrm>
        </p:spPr>
        <p:txBody>
          <a:bodyPr>
            <a:normAutofit/>
          </a:bodyPr>
          <a:lstStyle/>
          <a:p>
            <a:r>
              <a:rPr lang="en-US" sz="3600"/>
              <a:t>Marketing Information System</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798976D-B11F-45C2-A982-2A48FF9EC7E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84822B-8A26-4819-B9FC-4AA6EC3D82B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28</a:t>
            </a:fld>
            <a:endParaRPr lang="en-US"/>
          </a:p>
        </p:txBody>
      </p:sp>
      <p:graphicFrame>
        <p:nvGraphicFramePr>
          <p:cNvPr id="7" name="Content Placeholder 2">
            <a:extLst>
              <a:ext uri="{FF2B5EF4-FFF2-40B4-BE49-F238E27FC236}">
                <a16:creationId xmlns:a16="http://schemas.microsoft.com/office/drawing/2014/main" id="{82E0FDBF-28B3-4078-9875-56975F8EA0DB}"/>
              </a:ext>
            </a:extLst>
          </p:cNvPr>
          <p:cNvGraphicFramePr>
            <a:graphicFrameLocks noGrp="1"/>
          </p:cNvGraphicFramePr>
          <p:nvPr>
            <p:ph idx="1"/>
            <p:extLst>
              <p:ext uri="{D42A27DB-BD31-4B8C-83A1-F6EECF244321}">
                <p14:modId xmlns:p14="http://schemas.microsoft.com/office/powerpoint/2010/main" val="11994687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0507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2D93B-758C-4261-8AB7-EEC73EAB43B5}"/>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F6B8A52-E8E6-40EF-94E7-646433F43A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25C2A83-0EDE-44CD-8DA8-7A314D4ED69A}"/>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graphicFrame>
        <p:nvGraphicFramePr>
          <p:cNvPr id="7" name="Content Placeholder 2">
            <a:extLst>
              <a:ext uri="{FF2B5EF4-FFF2-40B4-BE49-F238E27FC236}">
                <a16:creationId xmlns:a16="http://schemas.microsoft.com/office/drawing/2014/main" id="{6F29DA63-C902-4A94-A436-DF59AE5F13F8}"/>
              </a:ext>
            </a:extLst>
          </p:cNvPr>
          <p:cNvGraphicFramePr>
            <a:graphicFrameLocks noGrp="1"/>
          </p:cNvGraphicFramePr>
          <p:nvPr>
            <p:ph idx="1"/>
            <p:extLst>
              <p:ext uri="{D42A27DB-BD31-4B8C-83A1-F6EECF244321}">
                <p14:modId xmlns:p14="http://schemas.microsoft.com/office/powerpoint/2010/main" val="20916933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695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6580899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0943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20ADB9-C9C9-4555-9915-B05DD0327BE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Marketing Research Process</a:t>
            </a: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625AB3C1-69AF-46FB-9E87-D388C656FD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7AC7D00-9DBD-484C-97B7-DA79EA0B55D7}"/>
              </a:ext>
            </a:extLst>
          </p:cNvPr>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a:spcAft>
                <a:spcPts val="600"/>
              </a:spcAft>
            </a:pPr>
            <a:fld id="{A6AF1B4E-90EC-4A51-B6E5-B702C054ECB0}" type="slidenum">
              <a:rPr lang="en-US">
                <a:solidFill>
                  <a:schemeClr val="tx1">
                    <a:lumMod val="50000"/>
                    <a:lumOff val="50000"/>
                  </a:schemeClr>
                </a:solidFill>
              </a:rPr>
              <a:pPr>
                <a:spcAft>
                  <a:spcPts val="600"/>
                </a:spcAft>
              </a:pPr>
              <a:t>30</a:t>
            </a:fld>
            <a:endParaRPr lang="en-US">
              <a:solidFill>
                <a:schemeClr val="tx1">
                  <a:lumMod val="50000"/>
                  <a:lumOff val="50000"/>
                </a:schemeClr>
              </a:solidFill>
            </a:endParaRPr>
          </a:p>
        </p:txBody>
      </p:sp>
    </p:spTree>
    <p:extLst>
      <p:ext uri="{BB962C8B-B14F-4D97-AF65-F5344CB8AC3E}">
        <p14:creationId xmlns:p14="http://schemas.microsoft.com/office/powerpoint/2010/main" val="1780305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533D-A4C7-4EB9-BD65-9246979AA6B4}"/>
              </a:ext>
            </a:extLst>
          </p:cNvPr>
          <p:cNvSpPr>
            <a:spLocks noGrp="1"/>
          </p:cNvSpPr>
          <p:nvPr>
            <p:ph type="title"/>
          </p:nvPr>
        </p:nvSpPr>
        <p:spPr/>
        <p:txBody>
          <a:bodyPr/>
          <a:lstStyle/>
          <a:p>
            <a:r>
              <a:rPr lang="en-US" dirty="0"/>
              <a:t>Key Steps in Problem Formulation</a:t>
            </a:r>
          </a:p>
        </p:txBody>
      </p:sp>
      <p:sp>
        <p:nvSpPr>
          <p:cNvPr id="3" name="Content Placeholder 2">
            <a:extLst>
              <a:ext uri="{FF2B5EF4-FFF2-40B4-BE49-F238E27FC236}">
                <a16:creationId xmlns:a16="http://schemas.microsoft.com/office/drawing/2014/main" id="{0930B89D-485C-476D-92B8-815B04E71E35}"/>
              </a:ext>
            </a:extLst>
          </p:cNvPr>
          <p:cNvSpPr>
            <a:spLocks noGrp="1"/>
          </p:cNvSpPr>
          <p:nvPr>
            <p:ph idx="1"/>
          </p:nvPr>
        </p:nvSpPr>
        <p:spPr/>
        <p:txBody>
          <a:bodyPr/>
          <a:lstStyle/>
          <a:p>
            <a:r>
              <a:rPr lang="en-US" dirty="0"/>
              <a:t>Step 1: Meet the Client </a:t>
            </a:r>
          </a:p>
          <a:p>
            <a:r>
              <a:rPr lang="en-US" dirty="0"/>
              <a:t>Step 2: Clarify Problem/ Opportunity </a:t>
            </a:r>
          </a:p>
          <a:p>
            <a:r>
              <a:rPr lang="en-US" dirty="0"/>
              <a:t>Step 3: State manager’s Decision Problem </a:t>
            </a:r>
          </a:p>
          <a:p>
            <a:r>
              <a:rPr lang="en-US" dirty="0"/>
              <a:t>Step 4: develop Full Range of Possible Research Problems </a:t>
            </a:r>
          </a:p>
          <a:p>
            <a:r>
              <a:rPr lang="en-US" dirty="0"/>
              <a:t>Step 5: Select Research Problem(s)</a:t>
            </a:r>
          </a:p>
          <a:p>
            <a:r>
              <a:rPr lang="en-US" dirty="0"/>
              <a:t>Step 6: Prepare Research Request Agreement </a:t>
            </a:r>
          </a:p>
        </p:txBody>
      </p:sp>
      <p:sp>
        <p:nvSpPr>
          <p:cNvPr id="4" name="Footer Placeholder 3">
            <a:extLst>
              <a:ext uri="{FF2B5EF4-FFF2-40B4-BE49-F238E27FC236}">
                <a16:creationId xmlns:a16="http://schemas.microsoft.com/office/drawing/2014/main" id="{E0BF9CAD-6D07-4356-8D20-E65274F08F1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74977415-D7F2-41D8-809B-450C85132548}"/>
              </a:ext>
            </a:extLst>
          </p:cNvPr>
          <p:cNvSpPr>
            <a:spLocks noGrp="1"/>
          </p:cNvSpPr>
          <p:nvPr>
            <p:ph type="sldNum" sz="quarter" idx="12"/>
          </p:nvPr>
        </p:nvSpPr>
        <p:spPr/>
        <p:txBody>
          <a:bodyPr/>
          <a:lstStyle/>
          <a:p>
            <a:fld id="{A6AF1B4E-90EC-4A51-B6E5-B702C054ECB0}" type="slidenum">
              <a:rPr lang="en-US" smtClean="0"/>
              <a:t>31</a:t>
            </a:fld>
            <a:endParaRPr lang="en-US" dirty="0"/>
          </a:p>
        </p:txBody>
      </p:sp>
    </p:spTree>
    <p:extLst>
      <p:ext uri="{BB962C8B-B14F-4D97-AF65-F5344CB8AC3E}">
        <p14:creationId xmlns:p14="http://schemas.microsoft.com/office/powerpoint/2010/main" val="1883590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4DEF2C-D6A3-48C8-9FD0-C8ED64DA4780}"/>
              </a:ext>
            </a:extLst>
          </p:cNvPr>
          <p:cNvSpPr>
            <a:spLocks noGrp="1"/>
          </p:cNvSpPr>
          <p:nvPr>
            <p:ph type="title"/>
          </p:nvPr>
        </p:nvSpPr>
        <p:spPr>
          <a:xfrm>
            <a:off x="643467" y="321734"/>
            <a:ext cx="10905066" cy="1135737"/>
          </a:xfrm>
        </p:spPr>
        <p:txBody>
          <a:bodyPr>
            <a:normAutofit/>
          </a:bodyPr>
          <a:lstStyle/>
          <a:p>
            <a:r>
              <a:rPr lang="en-US" sz="3600"/>
              <a:t>Steps in Marketing Research Process</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24A36EE-91F4-41C4-BC3A-B68AE635611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E76DFC22-ABAF-4EDC-890A-EF9F71A137B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32</a:t>
            </a:fld>
            <a:endParaRPr lang="en-US">
              <a:solidFill>
                <a:srgbClr val="FFFFFF"/>
              </a:solidFill>
            </a:endParaRPr>
          </a:p>
        </p:txBody>
      </p:sp>
      <p:graphicFrame>
        <p:nvGraphicFramePr>
          <p:cNvPr id="7" name="Content Placeholder 2">
            <a:extLst>
              <a:ext uri="{FF2B5EF4-FFF2-40B4-BE49-F238E27FC236}">
                <a16:creationId xmlns:a16="http://schemas.microsoft.com/office/drawing/2014/main" id="{9EBC2F3B-DE6B-4BAF-B5A6-33837E827D17}"/>
              </a:ext>
            </a:extLst>
          </p:cNvPr>
          <p:cNvGraphicFramePr>
            <a:graphicFrameLocks noGrp="1"/>
          </p:cNvGraphicFramePr>
          <p:nvPr>
            <p:ph idx="1"/>
            <p:extLst>
              <p:ext uri="{D42A27DB-BD31-4B8C-83A1-F6EECF244321}">
                <p14:modId xmlns:p14="http://schemas.microsoft.com/office/powerpoint/2010/main" val="2879416255"/>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513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a:solidFill>
                  <a:schemeClr val="bg1"/>
                </a:solidFill>
              </a:rPr>
              <a:t>Step 1: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33</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9539136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a:solidFill>
                  <a:schemeClr val="bg1"/>
                </a:solidFill>
              </a:rPr>
              <a:t>When Marketing Research is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34</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a:solidFill>
                  <a:schemeClr val="bg1"/>
                </a:solidFill>
              </a:rPr>
              <a:t>Step 2: 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35</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7920838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77"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8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8BAC281-75D3-41F1-9726-8B9C83246E43}"/>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The Problem</a:t>
            </a:r>
          </a:p>
        </p:txBody>
      </p:sp>
      <p:sp>
        <p:nvSpPr>
          <p:cNvPr id="4" name="Footer Placeholder 3">
            <a:extLst>
              <a:ext uri="{FF2B5EF4-FFF2-40B4-BE49-F238E27FC236}">
                <a16:creationId xmlns:a16="http://schemas.microsoft.com/office/drawing/2014/main" id="{D1694253-8B40-4420-AC35-54135BF8D19E}"/>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82CDE5F8-05A7-4016-8055-203DF26A4B85}"/>
              </a:ext>
            </a:extLst>
          </p:cNvPr>
          <p:cNvSpPr>
            <a:spLocks noGrp="1"/>
          </p:cNvSpPr>
          <p:nvPr>
            <p:ph idx="1"/>
          </p:nvPr>
        </p:nvSpPr>
        <p:spPr>
          <a:xfrm>
            <a:off x="5573864" y="1166933"/>
            <a:ext cx="5716988" cy="4279709"/>
          </a:xfrm>
        </p:spPr>
        <p:txBody>
          <a:bodyPr anchor="ctr">
            <a:normAutofit/>
          </a:bodyPr>
          <a:lstStyle/>
          <a:p>
            <a:r>
              <a:rPr lang="en-US" sz="2400"/>
              <a:t>Managers make decisions because they have a problem. With the right information, managers can choose the correct decision alternative</a:t>
            </a:r>
          </a:p>
        </p:txBody>
      </p:sp>
      <p:sp>
        <p:nvSpPr>
          <p:cNvPr id="5" name="Slide Number Placeholder 4">
            <a:extLst>
              <a:ext uri="{FF2B5EF4-FFF2-40B4-BE49-F238E27FC236}">
                <a16:creationId xmlns:a16="http://schemas.microsoft.com/office/drawing/2014/main" id="{4C3BE794-780F-4E75-A9D7-B7BF72FEFA45}"/>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36</a:t>
            </a:fld>
            <a:endParaRPr lang="en-US">
              <a:solidFill>
                <a:schemeClr val="bg1"/>
              </a:solidFill>
            </a:endParaRPr>
          </a:p>
        </p:txBody>
      </p:sp>
    </p:spTree>
    <p:extLst>
      <p:ext uri="{BB962C8B-B14F-4D97-AF65-F5344CB8AC3E}">
        <p14:creationId xmlns:p14="http://schemas.microsoft.com/office/powerpoint/2010/main" val="837509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37</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38</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Sources of the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pPr marL="0" indent="0">
              <a:buNone/>
            </a:pPr>
            <a:r>
              <a:rPr lang="en-US" dirty="0">
                <a:solidFill>
                  <a:schemeClr val="bg1"/>
                </a:solidFill>
              </a:rPr>
              <a:t>Two sources of problems:</a:t>
            </a:r>
          </a:p>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4</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40</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52933357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5214579" y="629266"/>
            <a:ext cx="6422849" cy="1676603"/>
          </a:xfrm>
        </p:spPr>
        <p:txBody>
          <a:bodyPr>
            <a:normAutofit/>
          </a:bodyPr>
          <a:lstStyle/>
          <a:p>
            <a:r>
              <a:rPr lang="en-US"/>
              <a:t>Managerial vs. Research Objective</a:t>
            </a:r>
            <a:endParaRPr lang="en-US" dirty="0"/>
          </a:p>
        </p:txBody>
      </p:sp>
      <p:sp>
        <p:nvSpPr>
          <p:cNvPr id="12" name="Rectangle 11">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364" y="1872360"/>
            <a:ext cx="3113280" cy="3113280"/>
          </a:xfrm>
          <a:prstGeom prst="rect">
            <a:avLst/>
          </a:prstGeom>
          <a:effectLst/>
        </p:spPr>
      </p:pic>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5214581" y="2438400"/>
            <a:ext cx="6422848" cy="3785419"/>
          </a:xfrm>
        </p:spPr>
        <p:txBody>
          <a:bodyPr>
            <a:normAutofit/>
          </a:bodyPr>
          <a:lstStyle/>
          <a:p>
            <a:r>
              <a:rPr lang="en-US" sz="1600"/>
              <a:t>Managerial objective: What the client hope will result from the project (i.e., decision to be made and outcome to be achieved?)</a:t>
            </a:r>
          </a:p>
          <a:p>
            <a:r>
              <a:rPr lang="en-US" sz="1600"/>
              <a:t>Research objective: What information will help the client to achieve managerial objectives </a:t>
            </a:r>
          </a:p>
          <a:p>
            <a:pPr marL="0" indent="0">
              <a:buNone/>
            </a:pPr>
            <a:r>
              <a:rPr lang="en-US" sz="1600"/>
              <a:t>For example: </a:t>
            </a:r>
          </a:p>
          <a:p>
            <a:r>
              <a:rPr lang="en-US" sz="1600"/>
              <a:t>Managerial objective: to develop a more effective advertising campaign </a:t>
            </a:r>
          </a:p>
          <a:p>
            <a:r>
              <a:rPr lang="en-US" sz="1600"/>
              <a:t>Research objective: to determine which media college students are exposed to most frequently, and which media most strongly influence their purchase behaviors </a:t>
            </a:r>
          </a:p>
          <a:p>
            <a:pPr marL="0" indent="0">
              <a:buNone/>
            </a:pPr>
            <a:r>
              <a:rPr lang="en-US" sz="1600"/>
              <a:t>Practice</a:t>
            </a:r>
          </a:p>
          <a:p>
            <a:r>
              <a:rPr lang="en-US" sz="1600"/>
              <a:t>Managerial objective: Increase number of repeat customers</a:t>
            </a:r>
          </a:p>
          <a:p>
            <a:r>
              <a:rPr lang="en-US" sz="1600"/>
              <a:t>Research Objective: ?</a:t>
            </a:r>
          </a:p>
          <a:p>
            <a:endParaRPr lang="en-US" sz="1600"/>
          </a:p>
        </p:txBody>
      </p:sp>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a:solidFill>
                  <a:srgbClr val="595959"/>
                </a:solidFill>
              </a:rPr>
              <a:pPr>
                <a:spcAft>
                  <a:spcPts val="600"/>
                </a:spcAft>
              </a:pPr>
              <a:t>42</a:t>
            </a:fld>
            <a:endParaRPr lang="en-US">
              <a:solidFill>
                <a:srgbClr val="595959"/>
              </a:solidFill>
            </a:endParaRP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5214578" y="6356350"/>
            <a:ext cx="6361725" cy="365125"/>
          </a:xfrm>
        </p:spPr>
        <p:txBody>
          <a:bodyPr>
            <a:normAutofit/>
          </a:bodyPr>
          <a:lstStyle/>
          <a:p>
            <a:pPr algn="r">
              <a:spcAft>
                <a:spcPts val="600"/>
              </a:spcAft>
            </a:pPr>
            <a:r>
              <a:rPr lang="en-US">
                <a:solidFill>
                  <a:srgbClr val="898989"/>
                </a:solidFill>
              </a:rPr>
              <a:t>Mike Nguyen</a:t>
            </a: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A6FC-65B8-4AF4-AA09-80FF843292F0}"/>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Questions</a:t>
            </a:r>
          </a:p>
        </p:txBody>
      </p:sp>
      <p:sp>
        <p:nvSpPr>
          <p:cNvPr id="4" name="Footer Placeholder 3">
            <a:extLst>
              <a:ext uri="{FF2B5EF4-FFF2-40B4-BE49-F238E27FC236}">
                <a16:creationId xmlns:a16="http://schemas.microsoft.com/office/drawing/2014/main" id="{354740F3-80A5-41A6-B8A0-486D6065FA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436B69C-F378-4318-8610-52B003218A3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graphicFrame>
        <p:nvGraphicFramePr>
          <p:cNvPr id="7" name="Content Placeholder 2">
            <a:extLst>
              <a:ext uri="{FF2B5EF4-FFF2-40B4-BE49-F238E27FC236}">
                <a16:creationId xmlns:a16="http://schemas.microsoft.com/office/drawing/2014/main" id="{6E4D3F86-38B4-4675-B2F9-361F867E28E7}"/>
              </a:ext>
            </a:extLst>
          </p:cNvPr>
          <p:cNvGraphicFramePr>
            <a:graphicFrameLocks noGrp="1"/>
          </p:cNvGraphicFramePr>
          <p:nvPr>
            <p:ph idx="1"/>
            <p:extLst>
              <p:ext uri="{D42A27DB-BD31-4B8C-83A1-F6EECF244321}">
                <p14:modId xmlns:p14="http://schemas.microsoft.com/office/powerpoint/2010/main" val="55854811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68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2F3CF71E-19F3-4A7E-9DDB-7D427E6F0BE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166465F6-F39C-4CDC-88E1-8E59D74C603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288327224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592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72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88015962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Assignment due next class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a:solidFill>
                  <a:schemeClr val="bg1"/>
                </a:solidFill>
              </a:rPr>
              <a:t>PA #2 due </a:t>
            </a:r>
          </a:p>
          <a:p>
            <a:r>
              <a:rPr lang="en-US">
                <a:solidFill>
                  <a:schemeClr val="bg1"/>
                </a:solidFill>
              </a:rPr>
              <a:t>Case Discussion #1</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47</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7ECA-FF61-4AAD-B0C3-6493D30C87F9}"/>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0772A0B-2B0A-45F5-A332-72D0B730FC95}"/>
              </a:ext>
            </a:extLst>
          </p:cNvPr>
          <p:cNvSpPr>
            <a:spLocks noGrp="1"/>
          </p:cNvSpPr>
          <p:nvPr>
            <p:ph idx="1"/>
          </p:nvPr>
        </p:nvSpPr>
        <p:spPr/>
        <p:txBody>
          <a:bodyPr/>
          <a:lstStyle/>
          <a:p>
            <a:r>
              <a:rPr lang="en-US" sz="2800" dirty="0"/>
              <a:t>Assignment due soon: PA #1</a:t>
            </a:r>
          </a:p>
          <a:p>
            <a:endParaRPr lang="en-US" dirty="0"/>
          </a:p>
        </p:txBody>
      </p:sp>
      <p:sp>
        <p:nvSpPr>
          <p:cNvPr id="4" name="Footer Placeholder 3">
            <a:extLst>
              <a:ext uri="{FF2B5EF4-FFF2-40B4-BE49-F238E27FC236}">
                <a16:creationId xmlns:a16="http://schemas.microsoft.com/office/drawing/2014/main" id="{C201FB84-3358-4653-A832-1A7A50A3A64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74FB078D-3F88-43B3-A5D3-5E44242AF8C5}"/>
              </a:ext>
            </a:extLst>
          </p:cNvPr>
          <p:cNvSpPr>
            <a:spLocks noGrp="1"/>
          </p:cNvSpPr>
          <p:nvPr>
            <p:ph type="sldNum" sz="quarter" idx="12"/>
          </p:nvPr>
        </p:nvSpPr>
        <p:spPr/>
        <p:txBody>
          <a:bodyPr/>
          <a:lstStyle/>
          <a:p>
            <a:fld id="{A6AF1B4E-90EC-4A51-B6E5-B702C054ECB0}" type="slidenum">
              <a:rPr lang="en-US" smtClean="0"/>
              <a:t>48</a:t>
            </a:fld>
            <a:endParaRPr lang="en-US" dirty="0"/>
          </a:p>
        </p:txBody>
      </p:sp>
    </p:spTree>
    <p:extLst>
      <p:ext uri="{BB962C8B-B14F-4D97-AF65-F5344CB8AC3E}">
        <p14:creationId xmlns:p14="http://schemas.microsoft.com/office/powerpoint/2010/main" val="715387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705B-3D52-4EAC-AF15-E95E2235D6FF}"/>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CD41FB91-24F4-443E-B91D-803C4E0B96F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CED45CE-6F90-4BBC-9461-289BBAF7E77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12F595D5-DEBE-40D7-AD7A-476678E36C20}"/>
              </a:ext>
            </a:extLst>
          </p:cNvPr>
          <p:cNvSpPr>
            <a:spLocks noGrp="1"/>
          </p:cNvSpPr>
          <p:nvPr>
            <p:ph type="sldNum" sz="quarter" idx="12"/>
          </p:nvPr>
        </p:nvSpPr>
        <p:spPr/>
        <p:txBody>
          <a:bodyPr/>
          <a:lstStyle/>
          <a:p>
            <a:fld id="{A6AF1B4E-90EC-4A51-B6E5-B702C054ECB0}" type="slidenum">
              <a:rPr lang="en-US" smtClean="0"/>
              <a:t>49</a:t>
            </a:fld>
            <a:endParaRPr lang="en-US" dirty="0"/>
          </a:p>
        </p:txBody>
      </p:sp>
    </p:spTree>
    <p:extLst>
      <p:ext uri="{BB962C8B-B14F-4D97-AF65-F5344CB8AC3E}">
        <p14:creationId xmlns:p14="http://schemas.microsoft.com/office/powerpoint/2010/main" val="107072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a:solidFill>
                  <a:schemeClr val="bg1"/>
                </a:solidFill>
              </a:rPr>
              <a:t>Stage One: Problem Definition (Chapter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a:t>What is the purpose of the study? </a:t>
            </a:r>
          </a:p>
          <a:p>
            <a:r>
              <a:rPr lang="en-US" sz="2400"/>
              <a:t>Is additional background information necessary? </a:t>
            </a:r>
          </a:p>
          <a:p>
            <a:r>
              <a:rPr lang="en-US" sz="2400"/>
              <a:t>What is the source of the problem? </a:t>
            </a:r>
          </a:p>
          <a:p>
            <a:r>
              <a:rPr lang="en-US" sz="2400"/>
              <a:t>Is the research discovery – or strategy- oriented?</a:t>
            </a:r>
          </a:p>
          <a:p>
            <a:r>
              <a:rPr lang="en-US" sz="2400"/>
              <a:t>What information is need to make the decision? </a:t>
            </a:r>
          </a:p>
          <a:p>
            <a:r>
              <a:rPr lang="en-US" sz="2400"/>
              <a:t>How much is already known?</a:t>
            </a:r>
          </a:p>
          <a:p>
            <a:r>
              <a:rPr lang="en-US" sz="240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5008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a:solidFill>
                  <a:schemeClr val="bg1"/>
                </a:solidFill>
              </a:rPr>
              <a:t>Stage Two: Data Collection (Chapter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32407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303277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8</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a:solidFill>
                  <a:schemeClr val="bg1"/>
                </a:solidFill>
              </a:rPr>
              <a:t>Stage Three: Data Analysis (Chapter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67546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817</TotalTime>
  <Words>2639</Words>
  <Application>Microsoft Office PowerPoint</Application>
  <PresentationFormat>Widescreen</PresentationFormat>
  <Paragraphs>424</Paragraphs>
  <Slides>49</Slides>
  <Notes>23</Notes>
  <HiddenSlides>24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Franklin Gothic Book</vt:lpstr>
      <vt:lpstr>Office Theme</vt:lpstr>
      <vt:lpstr>Marketing Research Process</vt:lpstr>
      <vt:lpstr>Recap</vt:lpstr>
      <vt:lpstr>Agenda</vt:lpstr>
      <vt:lpstr>The Marketing Research Proecss</vt:lpstr>
      <vt:lpstr>Stage One: Problem Definition (Chapter 3 and 4)</vt:lpstr>
      <vt:lpstr>Stage Two: Data Collection (Chapter 5 to 15)</vt:lpstr>
      <vt:lpstr>Data Sources</vt:lpstr>
      <vt:lpstr>General Approaches to Marketing Research</vt:lpstr>
      <vt:lpstr>Stage Three: Data Analysis (Chapter 16 to 18)</vt:lpstr>
      <vt:lpstr>Stage Four: Information Reporting (Chapters 19 and 20)</vt:lpstr>
      <vt:lpstr>Problem Formulation</vt:lpstr>
      <vt:lpstr>Step 1: Meet with Client</vt:lpstr>
      <vt:lpstr>Sources of Problems/ Opportunities</vt:lpstr>
      <vt:lpstr>Step 2: Clarify the Problem/ Opportunity</vt:lpstr>
      <vt:lpstr>Step 3: State the Manger’s Decision Problem </vt:lpstr>
      <vt:lpstr>Step 4: Develop possible Research Problems</vt:lpstr>
      <vt:lpstr>Step 5: Select the Research Problem(s) to be Addressed</vt:lpstr>
      <vt:lpstr>Step 6: Prepare Research Request Agreement </vt:lpstr>
      <vt:lpstr>Sections of a Research Request Agreement</vt:lpstr>
      <vt:lpstr>Research Proposal </vt:lpstr>
      <vt:lpstr>Research Proposal Outline</vt:lpstr>
      <vt:lpstr>Difference between Decision Problems &amp; Research Problems</vt:lpstr>
      <vt:lpstr>What are the uses of Marketing Research?</vt:lpstr>
      <vt:lpstr>Identify Marketing Opportunities and Problems</vt:lpstr>
      <vt:lpstr>Generating, Refining, and Evaluating Potential Marketing Actions</vt:lpstr>
      <vt:lpstr>Monitoring Marketing Performance</vt:lpstr>
      <vt:lpstr>Improve Marketing as a Process</vt:lpstr>
      <vt:lpstr>Marketing Information System</vt:lpstr>
      <vt:lpstr>Recap</vt:lpstr>
      <vt:lpstr>Marketing Research Process</vt:lpstr>
      <vt:lpstr>Key Steps in Problem Formulation</vt:lpstr>
      <vt:lpstr>Steps in Marketing Research Process</vt:lpstr>
      <vt:lpstr>Step 1: Establish the Need for Marketing Research</vt:lpstr>
      <vt:lpstr>When Marketing Research is NOT needed?</vt:lpstr>
      <vt:lpstr>Step 2: Define the Problem</vt:lpstr>
      <vt:lpstr>The Problem</vt:lpstr>
      <vt:lpstr>Is this a problem?</vt:lpstr>
      <vt:lpstr>The Role of Symptoms in Problem Recognition</vt:lpstr>
      <vt:lpstr>Sources of the Problem</vt:lpstr>
      <vt:lpstr>Problems and Symptoms</vt:lpstr>
      <vt:lpstr>Research Objectives</vt:lpstr>
      <vt:lpstr>Managerial vs. Research Objective</vt:lpstr>
      <vt:lpstr>Practice Questions</vt:lpstr>
      <vt:lpstr>Practice Question</vt:lpstr>
      <vt:lpstr>Practice Question</vt:lpstr>
      <vt:lpstr>Research Questions</vt:lpstr>
      <vt:lpstr>Assignment due next class</vt:lpstr>
      <vt:lpstr>Recap</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29</cp:revision>
  <dcterms:created xsi:type="dcterms:W3CDTF">2021-05-31T21:16:32Z</dcterms:created>
  <dcterms:modified xsi:type="dcterms:W3CDTF">2021-06-05T00:33:51Z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