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7" r:id="rId29"/>
    <p:sldId id="289"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6381" autoAdjust="0"/>
  </p:normalViewPr>
  <p:slideViewPr>
    <p:cSldViewPr snapToGrid="0">
      <p:cViewPr varScale="1">
        <p:scale>
          <a:sx n="83" d="100"/>
          <a:sy n="83" d="100"/>
        </p:scale>
        <p:origin x="61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972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74</TotalTime>
  <Words>865</Words>
  <Application>Microsoft Office PowerPoint</Application>
  <PresentationFormat>Widescreen</PresentationFormat>
  <Paragraphs>82</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Franklin Gothic Book</vt:lpstr>
      <vt:lpstr>Office Theme</vt:lpstr>
      <vt:lpstr>Chapter 18: Analysis and Interpretation Multiple Variables Simultaneously</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1</cp:revision>
  <dcterms:created xsi:type="dcterms:W3CDTF">2021-08-14T20:23:59Z</dcterms:created>
  <dcterms:modified xsi:type="dcterms:W3CDTF">2021-08-14T21:38:28Z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