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E02"/>
    <a:srgbClr val="D16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hins@missouri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"/>
          <p:cNvSpPr/>
          <p:nvPr/>
        </p:nvSpPr>
        <p:spPr>
          <a:xfrm>
            <a:off x="-23813" y="-38696"/>
            <a:ext cx="12215813" cy="2006785"/>
          </a:xfrm>
          <a:prstGeom prst="rect">
            <a:avLst/>
          </a:prstGeom>
          <a:solidFill>
            <a:srgbClr val="88D3D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98" name="logo2.jpg" descr="logo2.jpg"/>
          <p:cNvPicPr>
            <a:picLocks noChangeAspect="1"/>
          </p:cNvPicPr>
          <p:nvPr/>
        </p:nvPicPr>
        <p:blipFill>
          <a:blip r:embed="rId2"/>
          <a:srcRect b="34146"/>
          <a:stretch>
            <a:fillRect/>
          </a:stretch>
        </p:blipFill>
        <p:spPr>
          <a:xfrm>
            <a:off x="3136179" y="-44738"/>
            <a:ext cx="6234759" cy="1471529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extBox 9"/>
          <p:cNvSpPr txBox="1"/>
          <p:nvPr/>
        </p:nvSpPr>
        <p:spPr>
          <a:xfrm>
            <a:off x="2227011" y="1786445"/>
            <a:ext cx="8504150" cy="57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rPr b="1" dirty="0"/>
              <a:t>Hands-on experience</a:t>
            </a:r>
            <a:r>
              <a:rPr dirty="0"/>
              <a:t> in data analysis and interpretation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Build your </a:t>
            </a:r>
            <a:r>
              <a:rPr b="1" dirty="0"/>
              <a:t>resume</a:t>
            </a:r>
          </a:p>
          <a:p>
            <a:pPr>
              <a:defRPr sz="2300">
                <a:latin typeface="Arial"/>
                <a:ea typeface="Arial"/>
                <a:cs typeface="Arial"/>
                <a:sym typeface="Arial"/>
              </a:defRPr>
            </a:pPr>
            <a:endParaRPr b="1" dirty="0"/>
          </a:p>
          <a:p>
            <a:pPr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rPr b="1" dirty="0"/>
              <a:t>Teams</a:t>
            </a:r>
            <a:r>
              <a:rPr dirty="0"/>
              <a:t> analyze data to identify </a:t>
            </a:r>
          </a:p>
          <a:p>
            <a:pPr lvl="1"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• </a:t>
            </a: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which people are most likely to vote in presidential elections</a:t>
            </a:r>
            <a:endParaRPr sz="21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lvl="1"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• marketing messages </a:t>
            </a: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that would encourage more people to vote</a:t>
            </a:r>
            <a:endParaRPr sz="21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defRPr sz="23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Open to </a:t>
            </a:r>
            <a:r>
              <a:rPr b="1" dirty="0"/>
              <a:t>all Trulaske students</a:t>
            </a:r>
            <a:r>
              <a:rPr dirty="0"/>
              <a:t>, not just analytics students</a:t>
            </a:r>
          </a:p>
          <a:p>
            <a:pPr>
              <a:defRPr sz="23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For more information: </a:t>
            </a:r>
            <a:r>
              <a:rPr lang="en-US" dirty="0">
                <a:solidFill>
                  <a:srgbClr val="2E75B6"/>
                </a:solidFill>
                <a:hlinkClick r:id="rId3"/>
              </a:rPr>
              <a:t>bit.ly/AnalyticsCompetition</a:t>
            </a:r>
            <a:endParaRPr dirty="0">
              <a:solidFill>
                <a:srgbClr val="FF0000"/>
              </a:solidFill>
            </a:endParaRPr>
          </a:p>
          <a:p>
            <a:pPr>
              <a:defRPr sz="2300"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2E75B6"/>
              </a:solidFill>
            </a:endParaRPr>
          </a:p>
          <a:p>
            <a:pPr>
              <a:defRPr sz="2300" b="1" i="1">
                <a:solidFill>
                  <a:srgbClr val="E8780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deadline: </a:t>
            </a:r>
            <a:r>
              <a:rPr sz="2300" b="1" i="1" dirty="0">
                <a:solidFill>
                  <a:srgbClr val="E87803"/>
                </a:solidFill>
                <a:latin typeface="Arial"/>
                <a:cs typeface="Arial"/>
              </a:rPr>
              <a:t>MARCH </a:t>
            </a:r>
            <a:r>
              <a:rPr lang="en-US" sz="2300" b="1" i="1" dirty="0">
                <a:solidFill>
                  <a:srgbClr val="E87803"/>
                </a:solidFill>
                <a:latin typeface="Arial"/>
                <a:cs typeface="Arial"/>
              </a:rPr>
              <a:t>1</a:t>
            </a:r>
            <a:endParaRPr sz="2300" b="1" i="1" dirty="0">
              <a:solidFill>
                <a:srgbClr val="E87803"/>
              </a:solidFill>
              <a:latin typeface="Arial"/>
              <a:cs typeface="Arial"/>
            </a:endParaRPr>
          </a:p>
          <a:p>
            <a:pPr>
              <a:defRPr sz="27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7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00" name="TextBox 9"/>
          <p:cNvSpPr txBox="1"/>
          <p:nvPr/>
        </p:nvSpPr>
        <p:spPr>
          <a:xfrm>
            <a:off x="1382614" y="1313398"/>
            <a:ext cx="9843398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MARKETING</a:t>
            </a:r>
            <a:r>
              <a:rPr dirty="0"/>
              <a:t> ANALYTICS COMPETITION</a:t>
            </a:r>
          </a:p>
        </p:txBody>
      </p:sp>
      <p:sp>
        <p:nvSpPr>
          <p:cNvPr id="101" name="TextBox 9"/>
          <p:cNvSpPr txBox="1"/>
          <p:nvPr/>
        </p:nvSpPr>
        <p:spPr>
          <a:xfrm>
            <a:off x="1607350" y="486158"/>
            <a:ext cx="104772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7700">
                <a:solidFill>
                  <a:srgbClr val="E87803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n-US" sz="2800" dirty="0">
                <a:solidFill>
                  <a:srgbClr val="D86E02"/>
                </a:solidFill>
                <a:latin typeface="Arial Black"/>
                <a:cs typeface="Arial Black"/>
              </a:rPr>
              <a:t>2</a:t>
            </a:r>
            <a:r>
              <a:rPr lang="en-US" sz="2800" dirty="0">
                <a:solidFill>
                  <a:srgbClr val="D86E02"/>
                </a:solidFill>
              </a:rPr>
              <a:t>022</a:t>
            </a:r>
            <a:endParaRPr sz="2800" dirty="0">
              <a:solidFill>
                <a:srgbClr val="D86E02"/>
              </a:solidFill>
            </a:endParaRPr>
          </a:p>
        </p:txBody>
      </p:sp>
      <p:sp>
        <p:nvSpPr>
          <p:cNvPr id="102" name="TextBox 9"/>
          <p:cNvSpPr txBox="1"/>
          <p:nvPr/>
        </p:nvSpPr>
        <p:spPr>
          <a:xfrm>
            <a:off x="1584261" y="848461"/>
            <a:ext cx="167289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b">
            <a:spAutoFit/>
          </a:bodyPr>
          <a:lstStyle>
            <a:lvl1pPr algn="ctr">
              <a:defRPr sz="2800" b="1">
                <a:solidFill>
                  <a:srgbClr val="E8780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000" dirty="0">
                <a:solidFill>
                  <a:srgbClr val="D86E02"/>
                </a:solidFill>
              </a:rPr>
              <a:t>Trulaske</a:t>
            </a:r>
          </a:p>
        </p:txBody>
      </p:sp>
    </p:spTree>
    <p:extLst>
      <p:ext uri="{BB962C8B-B14F-4D97-AF65-F5344CB8AC3E}">
        <p14:creationId xmlns:p14="http://schemas.microsoft.com/office/powerpoint/2010/main" val="34994041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Marsha Richins</cp:lastModifiedBy>
  <cp:revision>11</cp:revision>
  <dcterms:modified xsi:type="dcterms:W3CDTF">2022-02-11T20:04:45Z</dcterms:modified>
</cp:coreProperties>
</file>