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3"/>
    <p:restoredTop sz="94694"/>
  </p:normalViewPr>
  <p:slideViewPr>
    <p:cSldViewPr snapToGrid="0" snapToObjects="1">
      <p:cViewPr>
        <p:scale>
          <a:sx n="110" d="100"/>
          <a:sy n="110" d="100"/>
        </p:scale>
        <p:origin x="11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3230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3800" y="4476750"/>
            <a:ext cx="9810750" cy="3488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193800" y="3008888"/>
            <a:ext cx="9810750" cy="47192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40451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8132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0696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02068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62100" y="-19050"/>
            <a:ext cx="9067800" cy="60483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7407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8852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975100" y="552450"/>
            <a:ext cx="8629651" cy="5753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188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3214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3672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480050" y="1574800"/>
            <a:ext cx="69723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57813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5478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7840670" y="3517900"/>
            <a:ext cx="4198339" cy="28003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645400" y="565150"/>
            <a:ext cx="4165600" cy="2777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2400" y="565150"/>
            <a:ext cx="8601075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3901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67702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5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3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5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7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8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0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2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4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5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0"/>
            <a:ext cx="12200067" cy="6858000"/>
          </a:xfrm>
          <a:prstGeom prst="rect">
            <a:avLst/>
          </a:prstGeom>
          <a:solidFill>
            <a:srgbClr val="FED7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CE18-1742-5B4B-A54F-5D65776A4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/>
          <a:stretch/>
        </p:blipFill>
        <p:spPr>
          <a:xfrm>
            <a:off x="-8069" y="1882801"/>
            <a:ext cx="5170855" cy="3352800"/>
          </a:xfrm>
          <a:prstGeom prst="rect">
            <a:avLst/>
          </a:prstGeom>
        </p:spPr>
      </p:pic>
      <p:sp>
        <p:nvSpPr>
          <p:cNvPr id="121" name="Rectangle"/>
          <p:cNvSpPr/>
          <p:nvPr/>
        </p:nvSpPr>
        <p:spPr>
          <a:xfrm>
            <a:off x="0" y="6089875"/>
            <a:ext cx="12200067" cy="52925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3669174" y="2435330"/>
            <a:ext cx="8522825" cy="2806142"/>
          </a:xfrm>
          <a:prstGeom prst="rect">
            <a:avLst/>
          </a:prstGeom>
          <a:solidFill>
            <a:srgbClr val="FED772"/>
          </a:solidFill>
          <a:ln w="12700">
            <a:miter lim="400000"/>
          </a:ln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ts val="1750"/>
              </a:spcBef>
              <a:defRPr sz="7100" b="1"/>
            </a:pPr>
            <a:r>
              <a:rPr lang="en-US" sz="3600" dirty="0"/>
              <a:t>Spring semester courses</a:t>
            </a:r>
            <a:r>
              <a:rPr sz="3600" dirty="0"/>
              <a:t>: </a:t>
            </a:r>
          </a:p>
          <a:p>
            <a:pPr marL="457200" indent="-457200" algn="l">
              <a:lnSpc>
                <a:spcPct val="80000"/>
              </a:lnSpc>
              <a:spcBef>
                <a:spcPts val="1750"/>
              </a:spcBef>
              <a:buSzPct val="100000"/>
              <a:buFont typeface="Arial"/>
              <a:buChar char="•"/>
              <a:defRPr sz="6300"/>
            </a:pPr>
            <a:r>
              <a:rPr lang="en-US" sz="3200" dirty="0" err="1"/>
              <a:t>Mrktng</a:t>
            </a:r>
            <a:r>
              <a:rPr lang="en-US" sz="3200" dirty="0"/>
              <a:t> 4900, Analyzing Business Data</a:t>
            </a:r>
            <a:endParaRPr sz="3200" dirty="0"/>
          </a:p>
          <a:p>
            <a:pPr marL="457200" indent="-457200" algn="l">
              <a:lnSpc>
                <a:spcPct val="80000"/>
              </a:lnSpc>
              <a:spcBef>
                <a:spcPts val="1750"/>
              </a:spcBef>
              <a:buSzPct val="100000"/>
              <a:buFont typeface="Arial"/>
              <a:buChar char="•"/>
              <a:defRPr sz="6300"/>
            </a:pPr>
            <a:r>
              <a:rPr lang="en-US" sz="3200" dirty="0" err="1"/>
              <a:t>Mrktng</a:t>
            </a:r>
            <a:r>
              <a:rPr lang="en-US" sz="3200" dirty="0"/>
              <a:t> 4920, Data Visualization (Tableau)</a:t>
            </a:r>
            <a:endParaRPr sz="3200" dirty="0"/>
          </a:p>
          <a:p>
            <a:pPr marL="457200" indent="-457200" algn="l">
              <a:lnSpc>
                <a:spcPct val="80000"/>
              </a:lnSpc>
              <a:spcBef>
                <a:spcPts val="1750"/>
              </a:spcBef>
              <a:buSzPct val="100000"/>
              <a:buFont typeface="Arial"/>
              <a:buChar char="•"/>
              <a:defRPr sz="6300"/>
            </a:pPr>
            <a:r>
              <a:rPr lang="en-US" sz="3200" dirty="0" err="1"/>
              <a:t>Mrktng</a:t>
            </a:r>
            <a:r>
              <a:rPr lang="en-US" sz="3200" dirty="0"/>
              <a:t> 4950, Data-Based Decision Making</a:t>
            </a:r>
            <a:endParaRPr sz="3200" dirty="0"/>
          </a:p>
        </p:txBody>
      </p:sp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xfrm>
            <a:off x="1016625" y="73585"/>
            <a:ext cx="9572439" cy="748936"/>
          </a:xfrm>
          <a:prstGeom prst="rect">
            <a:avLst/>
          </a:prstGeom>
        </p:spPr>
        <p:txBody>
          <a:bodyPr lIns="22860" tIns="22860" rIns="22860" bIns="22860" anchor="b">
            <a:noAutofit/>
          </a:bodyPr>
          <a:lstStyle>
            <a:lvl1pPr>
              <a:defRPr sz="92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sz="4800" b="1" dirty="0"/>
              <a:t>Marketing Analytics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23B68-91DE-0D4C-BB54-A663DA4D37A4}"/>
              </a:ext>
            </a:extLst>
          </p:cNvPr>
          <p:cNvSpPr txBox="1"/>
          <p:nvPr/>
        </p:nvSpPr>
        <p:spPr>
          <a:xfrm>
            <a:off x="1016625" y="1061330"/>
            <a:ext cx="11175374" cy="10977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>
              <a:spcAft>
                <a:spcPts val="600"/>
              </a:spcAft>
            </a:pPr>
            <a:r>
              <a:rPr lang="en-US" sz="2400" kern="0" dirty="0">
                <a:solidFill>
                  <a:srgbClr val="000000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Use data to provide insights to marketing decision makers</a:t>
            </a:r>
          </a:p>
          <a:p>
            <a:pPr defTabSz="412750" hangingPunct="0"/>
            <a:r>
              <a:rPr lang="en-US" sz="2400" kern="0" dirty="0">
                <a:solidFill>
                  <a:srgbClr val="000000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High demand for graduates with marketing analytics skills</a:t>
            </a:r>
          </a:p>
          <a:p>
            <a:pPr defTabSz="412750" hangingPunct="0"/>
            <a:endParaRPr lang="en-US" sz="1500" b="1" kern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FC8A7-3499-4346-9A05-24500A6CD4A4}"/>
              </a:ext>
            </a:extLst>
          </p:cNvPr>
          <p:cNvSpPr txBox="1"/>
          <p:nvPr/>
        </p:nvSpPr>
        <p:spPr>
          <a:xfrm>
            <a:off x="272143" y="5368713"/>
            <a:ext cx="9776182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3000" b="1" i="1" kern="0" dirty="0">
                <a:solidFill>
                  <a:srgbClr val="000000"/>
                </a:solidFill>
                <a:latin typeface="Arial Narrow" panose="020B0604020202020204" pitchFamily="34" charset="0"/>
                <a:ea typeface="Helvetica Neue" panose="02000503000000020004" pitchFamily="2" charset="0"/>
                <a:cs typeface="Arial Narrow" panose="020B0604020202020204" pitchFamily="34" charset="0"/>
                <a:sym typeface="Helvetica Neue"/>
              </a:rPr>
              <a:t>Questions?   </a:t>
            </a:r>
            <a:r>
              <a:rPr lang="en-US" sz="30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</a:t>
            </a:r>
            <a:r>
              <a:rPr lang="en-US" sz="3000" i="1" kern="0" dirty="0" err="1">
                <a:solidFill>
                  <a:srgbClr val="68483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marketinganalytics@missouri.edu</a:t>
            </a:r>
            <a:endParaRPr lang="en-US" sz="3000" i="1" kern="0" dirty="0">
              <a:solidFill>
                <a:srgbClr val="68483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7699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Helvetica Neue</vt:lpstr>
      <vt:lpstr>Helvetica Neue Black Condensed</vt:lpstr>
      <vt:lpstr>Helvetica Neue Light</vt:lpstr>
      <vt:lpstr>Helvetica Neue Medium</vt:lpstr>
      <vt:lpstr>White</vt:lpstr>
      <vt:lpstr>Marketing Analytics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Certificate</dc:title>
  <dc:creator>Marsha Richins</dc:creator>
  <cp:lastModifiedBy>Marsha Richins</cp:lastModifiedBy>
  <cp:revision>2</cp:revision>
  <dcterms:created xsi:type="dcterms:W3CDTF">2021-10-13T20:14:46Z</dcterms:created>
  <dcterms:modified xsi:type="dcterms:W3CDTF">2021-10-13T20:26:01Z</dcterms:modified>
</cp:coreProperties>
</file>