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6" Type="http://schemas.openxmlformats.org/officeDocument/2006/relationships/custom-properties" Target="docProps/custom.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3"/>
  </p:notesMasterIdLst>
  <p:handoutMasterIdLst>
    <p:handoutMasterId r:id="rId34"/>
  </p:handoutMasterIdLst>
  <p:sldIdLst>
    <p:sldId id="256" r:id="rId5"/>
    <p:sldId id="272" r:id="rId6"/>
    <p:sldId id="282" r:id="rId7"/>
    <p:sldId id="286" r:id="rId8"/>
    <p:sldId id="283" r:id="rId9"/>
    <p:sldId id="281" r:id="rId10"/>
    <p:sldId id="292" r:id="rId11"/>
    <p:sldId id="290" r:id="rId12"/>
    <p:sldId id="298" r:id="rId13"/>
    <p:sldId id="310" r:id="rId14"/>
    <p:sldId id="294" r:id="rId15"/>
    <p:sldId id="285" r:id="rId16"/>
    <p:sldId id="295" r:id="rId17"/>
    <p:sldId id="291" r:id="rId18"/>
    <p:sldId id="311" r:id="rId19"/>
    <p:sldId id="287" r:id="rId20"/>
    <p:sldId id="271" r:id="rId21"/>
    <p:sldId id="289" r:id="rId22"/>
    <p:sldId id="280" r:id="rId23"/>
    <p:sldId id="274" r:id="rId24"/>
    <p:sldId id="275" r:id="rId25"/>
    <p:sldId id="273" r:id="rId26"/>
    <p:sldId id="276" r:id="rId27"/>
    <p:sldId id="296" r:id="rId28"/>
    <p:sldId id="277" r:id="rId29"/>
    <p:sldId id="278" r:id="rId30"/>
    <p:sldId id="279" r:id="rId31"/>
    <p:sldId id="303"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guyen, Mike (MU-Student)" initials="NM(S" lastIdx="1" clrIdx="0">
    <p:extLst>
      <p:ext uri="{19B8F6BF-5375-455C-9EA6-DF929625EA0E}">
        <p15:presenceInfo xmlns:p15="http://schemas.microsoft.com/office/powerpoint/2012/main" userId="S::tn9k4@umsystem.edu::721ad6a0-91ab-4550-8696-1243c6e5dba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15" autoAdjust="0"/>
    <p:restoredTop sz="72033" autoAdjust="0"/>
  </p:normalViewPr>
  <p:slideViewPr>
    <p:cSldViewPr snapToGrid="0">
      <p:cViewPr varScale="1">
        <p:scale>
          <a:sx n="82" d="100"/>
          <a:sy n="82" d="100"/>
        </p:scale>
        <p:origin x="1596" y="84"/>
      </p:cViewPr>
      <p:guideLst/>
    </p:cSldViewPr>
  </p:slideViewPr>
  <p:notesTextViewPr>
    <p:cViewPr>
      <p:scale>
        <a:sx n="1" d="1"/>
        <a:sy n="1" d="1"/>
      </p:scale>
      <p:origin x="0" y="0"/>
    </p:cViewPr>
  </p:notesTextViewPr>
  <p:notesViewPr>
    <p:cSldViewPr snapToGrid="0">
      <p:cViewPr varScale="1">
        <p:scale>
          <a:sx n="60" d="100"/>
          <a:sy n="60" d="100"/>
        </p:scale>
        <p:origin x="1670" y="4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21" Type="http://schemas.openxmlformats.org/officeDocument/2006/relationships/slide" Target="slides/slide17.xml"/><Relationship Id="rId34"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commentAuthors" Target="commentAuthors.xml"/><Relationship Id="rId8" Type="http://schemas.openxmlformats.org/officeDocument/2006/relationships/slide" Target="slides/slide4.xml"/><Relationship Id="rId3" Type="http://schemas.openxmlformats.org/officeDocument/2006/relationships/customXml" Target="../customXml/item3.xml"/></Relationships>
</file>

<file path=ppt/diagrams/_rels/data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4" Type="http://schemas.openxmlformats.org/officeDocument/2006/relationships/image" Target="../media/image12.svg"/></Relationships>
</file>

<file path=ppt/diagrams/_rels/data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6.svg"/><Relationship Id="rId1" Type="http://schemas.openxmlformats.org/officeDocument/2006/relationships/image" Target="../media/image15.png"/><Relationship Id="rId4" Type="http://schemas.openxmlformats.org/officeDocument/2006/relationships/image" Target="../media/image12.svg"/></Relationships>
</file>

<file path=ppt/diagrams/_rels/data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svg"/><Relationship Id="rId1" Type="http://schemas.openxmlformats.org/officeDocument/2006/relationships/image" Target="../media/image28.png"/><Relationship Id="rId6" Type="http://schemas.openxmlformats.org/officeDocument/2006/relationships/image" Target="../media/image33.svg"/><Relationship Id="rId5" Type="http://schemas.openxmlformats.org/officeDocument/2006/relationships/image" Target="../media/image32.png"/><Relationship Id="rId4" Type="http://schemas.openxmlformats.org/officeDocument/2006/relationships/image" Target="../media/image31.svg"/></Relationships>
</file>

<file path=ppt/diagrams/_rels/data5.xml.rels><?xml version="1.0" encoding="UTF-8" standalone="yes"?>
<Relationships xmlns="http://schemas.openxmlformats.org/package/2006/relationships"><Relationship Id="rId8" Type="http://schemas.openxmlformats.org/officeDocument/2006/relationships/image" Target="../media/image50.svg"/><Relationship Id="rId3" Type="http://schemas.openxmlformats.org/officeDocument/2006/relationships/image" Target="../media/image45.png"/><Relationship Id="rId7" Type="http://schemas.openxmlformats.org/officeDocument/2006/relationships/image" Target="../media/image49.png"/><Relationship Id="rId2" Type="http://schemas.openxmlformats.org/officeDocument/2006/relationships/image" Target="../media/image44.svg"/><Relationship Id="rId1" Type="http://schemas.openxmlformats.org/officeDocument/2006/relationships/image" Target="../media/image43.png"/><Relationship Id="rId6" Type="http://schemas.openxmlformats.org/officeDocument/2006/relationships/image" Target="../media/image48.svg"/><Relationship Id="rId5" Type="http://schemas.openxmlformats.org/officeDocument/2006/relationships/image" Target="../media/image47.png"/><Relationship Id="rId4" Type="http://schemas.openxmlformats.org/officeDocument/2006/relationships/image" Target="../media/image4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4" Type="http://schemas.openxmlformats.org/officeDocument/2006/relationships/image" Target="../media/image12.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6.svg"/><Relationship Id="rId1" Type="http://schemas.openxmlformats.org/officeDocument/2006/relationships/image" Target="../media/image15.png"/><Relationship Id="rId4" Type="http://schemas.openxmlformats.org/officeDocument/2006/relationships/image" Target="../media/image12.svg"/></Relationships>
</file>

<file path=ppt/diagrams/_rels/drawing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svg"/><Relationship Id="rId1" Type="http://schemas.openxmlformats.org/officeDocument/2006/relationships/image" Target="../media/image28.png"/><Relationship Id="rId6" Type="http://schemas.openxmlformats.org/officeDocument/2006/relationships/image" Target="../media/image33.svg"/><Relationship Id="rId5" Type="http://schemas.openxmlformats.org/officeDocument/2006/relationships/image" Target="../media/image32.png"/><Relationship Id="rId4" Type="http://schemas.openxmlformats.org/officeDocument/2006/relationships/image" Target="../media/image31.svg"/></Relationships>
</file>

<file path=ppt/diagrams/_rels/drawing5.xml.rels><?xml version="1.0" encoding="UTF-8" standalone="yes"?>
<Relationships xmlns="http://schemas.openxmlformats.org/package/2006/relationships"><Relationship Id="rId8" Type="http://schemas.openxmlformats.org/officeDocument/2006/relationships/image" Target="../media/image50.svg"/><Relationship Id="rId3" Type="http://schemas.openxmlformats.org/officeDocument/2006/relationships/image" Target="../media/image45.png"/><Relationship Id="rId7" Type="http://schemas.openxmlformats.org/officeDocument/2006/relationships/image" Target="../media/image49.png"/><Relationship Id="rId2" Type="http://schemas.openxmlformats.org/officeDocument/2006/relationships/image" Target="../media/image44.svg"/><Relationship Id="rId1" Type="http://schemas.openxmlformats.org/officeDocument/2006/relationships/image" Target="../media/image43.png"/><Relationship Id="rId6" Type="http://schemas.openxmlformats.org/officeDocument/2006/relationships/image" Target="../media/image48.svg"/><Relationship Id="rId5" Type="http://schemas.openxmlformats.org/officeDocument/2006/relationships/image" Target="../media/image47.png"/><Relationship Id="rId4" Type="http://schemas.openxmlformats.org/officeDocument/2006/relationships/image" Target="../media/image46.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8ABF154-27A4-46A3-837C-27713052EC8E}" type="doc">
      <dgm:prSet loTypeId="urn:microsoft.com/office/officeart/2018/2/layout/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A2EF1E6D-527C-4288-9CFC-2A8C7CF0A428}">
      <dgm:prSet/>
      <dgm:spPr/>
      <dgm:t>
        <a:bodyPr/>
        <a:lstStyle/>
        <a:p>
          <a:pPr>
            <a:lnSpc>
              <a:spcPct val="100000"/>
            </a:lnSpc>
            <a:defRPr b="1"/>
          </a:pPr>
          <a:r>
            <a:rPr lang="en-US" dirty="0"/>
            <a:t>Introduction</a:t>
          </a:r>
        </a:p>
      </dgm:t>
    </dgm:pt>
    <dgm:pt modelId="{ED5CDA30-AA1E-499F-8880-336DE9A1639D}" type="parTrans" cxnId="{06218219-7F35-401B-A0F8-626B463BB298}">
      <dgm:prSet/>
      <dgm:spPr/>
      <dgm:t>
        <a:bodyPr/>
        <a:lstStyle/>
        <a:p>
          <a:endParaRPr lang="en-US"/>
        </a:p>
      </dgm:t>
    </dgm:pt>
    <dgm:pt modelId="{F9B818E6-452E-4AB4-9B4E-C1113665C33F}" type="sibTrans" cxnId="{06218219-7F35-401B-A0F8-626B463BB298}">
      <dgm:prSet/>
      <dgm:spPr/>
      <dgm:t>
        <a:bodyPr/>
        <a:lstStyle/>
        <a:p>
          <a:endParaRPr lang="en-US"/>
        </a:p>
      </dgm:t>
    </dgm:pt>
    <dgm:pt modelId="{18EC557C-299E-4F2F-A77F-3A104EDDA498}">
      <dgm:prSet/>
      <dgm:spPr/>
      <dgm:t>
        <a:bodyPr/>
        <a:lstStyle/>
        <a:p>
          <a:pPr>
            <a:lnSpc>
              <a:spcPct val="100000"/>
            </a:lnSpc>
          </a:pPr>
          <a:r>
            <a:rPr lang="en-US"/>
            <a:t>Install iClicker reef- name, Mizzou email </a:t>
          </a:r>
        </a:p>
      </dgm:t>
    </dgm:pt>
    <dgm:pt modelId="{757AA31A-FD7E-40DD-A678-C1E552FBBABA}" type="parTrans" cxnId="{A1D85671-E6DF-4F2F-91D1-9C91E26CAA56}">
      <dgm:prSet/>
      <dgm:spPr/>
      <dgm:t>
        <a:bodyPr/>
        <a:lstStyle/>
        <a:p>
          <a:endParaRPr lang="en-US"/>
        </a:p>
      </dgm:t>
    </dgm:pt>
    <dgm:pt modelId="{18CEE38F-1686-4F09-B8E5-55569948E7CC}" type="sibTrans" cxnId="{A1D85671-E6DF-4F2F-91D1-9C91E26CAA56}">
      <dgm:prSet/>
      <dgm:spPr/>
      <dgm:t>
        <a:bodyPr/>
        <a:lstStyle/>
        <a:p>
          <a:endParaRPr lang="en-US"/>
        </a:p>
      </dgm:t>
    </dgm:pt>
    <dgm:pt modelId="{790FD1F0-3149-41D1-8F34-DC8295B2C745}">
      <dgm:prSet/>
      <dgm:spPr/>
      <dgm:t>
        <a:bodyPr/>
        <a:lstStyle/>
        <a:p>
          <a:pPr>
            <a:lnSpc>
              <a:spcPct val="100000"/>
            </a:lnSpc>
          </a:pPr>
          <a:r>
            <a:rPr lang="en-US" dirty="0"/>
            <a:t>Discussion 1: Intro about yourself (on Canvas): </a:t>
          </a:r>
        </a:p>
      </dgm:t>
    </dgm:pt>
    <dgm:pt modelId="{DE953AEB-E51D-46BE-9E10-8B28415F3508}" type="parTrans" cxnId="{4D7B02C3-6950-4A63-8D95-0F2E6553B444}">
      <dgm:prSet/>
      <dgm:spPr/>
      <dgm:t>
        <a:bodyPr/>
        <a:lstStyle/>
        <a:p>
          <a:endParaRPr lang="en-US"/>
        </a:p>
      </dgm:t>
    </dgm:pt>
    <dgm:pt modelId="{6A8FD849-0C05-4D0E-BD12-4C7834C40F9A}" type="sibTrans" cxnId="{4D7B02C3-6950-4A63-8D95-0F2E6553B444}">
      <dgm:prSet/>
      <dgm:spPr/>
      <dgm:t>
        <a:bodyPr/>
        <a:lstStyle/>
        <a:p>
          <a:endParaRPr lang="en-US"/>
        </a:p>
      </dgm:t>
    </dgm:pt>
    <dgm:pt modelId="{430E728B-68DE-4B9A-9ADE-D62C519665BC}">
      <dgm:prSet/>
      <dgm:spPr/>
      <dgm:t>
        <a:bodyPr/>
        <a:lstStyle/>
        <a:p>
          <a:r>
            <a:rPr lang="en-US" dirty="0"/>
            <a:t>A fun fact about you</a:t>
          </a:r>
        </a:p>
      </dgm:t>
    </dgm:pt>
    <dgm:pt modelId="{72F55E39-0486-49FA-810D-79725B369FE9}" type="parTrans" cxnId="{BD2C2ABF-A354-451A-83D9-D460FEC74FA5}">
      <dgm:prSet/>
      <dgm:spPr/>
      <dgm:t>
        <a:bodyPr/>
        <a:lstStyle/>
        <a:p>
          <a:endParaRPr lang="en-US"/>
        </a:p>
      </dgm:t>
    </dgm:pt>
    <dgm:pt modelId="{2A305538-26DB-487E-9BE1-B8FBA63F1276}" type="sibTrans" cxnId="{BD2C2ABF-A354-451A-83D9-D460FEC74FA5}">
      <dgm:prSet/>
      <dgm:spPr/>
      <dgm:t>
        <a:bodyPr/>
        <a:lstStyle/>
        <a:p>
          <a:endParaRPr lang="en-US"/>
        </a:p>
      </dgm:t>
    </dgm:pt>
    <dgm:pt modelId="{F96B1DDC-599F-420F-BD3A-951E80AD3BE3}">
      <dgm:prSet/>
      <dgm:spPr/>
      <dgm:t>
        <a:bodyPr/>
        <a:lstStyle/>
        <a:p>
          <a:pPr>
            <a:lnSpc>
              <a:spcPct val="100000"/>
            </a:lnSpc>
            <a:defRPr b="1"/>
          </a:pPr>
          <a:r>
            <a:rPr lang="en-US"/>
            <a:t>Structure of the class</a:t>
          </a:r>
        </a:p>
      </dgm:t>
    </dgm:pt>
    <dgm:pt modelId="{85439BEB-5445-4DC5-9C3A-3957B7B15D45}" type="parTrans" cxnId="{FF4E75FD-7CB6-491D-A275-F780827EE11C}">
      <dgm:prSet/>
      <dgm:spPr/>
      <dgm:t>
        <a:bodyPr/>
        <a:lstStyle/>
        <a:p>
          <a:endParaRPr lang="en-US"/>
        </a:p>
      </dgm:t>
    </dgm:pt>
    <dgm:pt modelId="{C74B5BAF-2399-458A-8E9B-A8E1D29F0428}" type="sibTrans" cxnId="{FF4E75FD-7CB6-491D-A275-F780827EE11C}">
      <dgm:prSet/>
      <dgm:spPr/>
      <dgm:t>
        <a:bodyPr/>
        <a:lstStyle/>
        <a:p>
          <a:endParaRPr lang="en-US"/>
        </a:p>
      </dgm:t>
    </dgm:pt>
    <dgm:pt modelId="{DB655A95-CF66-4737-A349-C827C6CA30E7}">
      <dgm:prSet/>
      <dgm:spPr/>
      <dgm:t>
        <a:bodyPr/>
        <a:lstStyle/>
        <a:p>
          <a:pPr>
            <a:lnSpc>
              <a:spcPct val="100000"/>
            </a:lnSpc>
          </a:pPr>
          <a:r>
            <a:rPr lang="en-US"/>
            <a:t>Syllabus</a:t>
          </a:r>
        </a:p>
      </dgm:t>
    </dgm:pt>
    <dgm:pt modelId="{8A96BD7D-E9F1-41AB-8A1A-FC4EDEA53A95}" type="parTrans" cxnId="{B6E78B6E-E3DA-4D2B-A488-943E03E605C5}">
      <dgm:prSet/>
      <dgm:spPr/>
      <dgm:t>
        <a:bodyPr/>
        <a:lstStyle/>
        <a:p>
          <a:endParaRPr lang="en-US"/>
        </a:p>
      </dgm:t>
    </dgm:pt>
    <dgm:pt modelId="{D8FB3D87-847A-4136-85A5-1354F61B57F6}" type="sibTrans" cxnId="{B6E78B6E-E3DA-4D2B-A488-943E03E605C5}">
      <dgm:prSet/>
      <dgm:spPr/>
      <dgm:t>
        <a:bodyPr/>
        <a:lstStyle/>
        <a:p>
          <a:endParaRPr lang="en-US"/>
        </a:p>
      </dgm:t>
    </dgm:pt>
    <dgm:pt modelId="{6E6BC3F1-AACC-4E8B-8E10-4BF2A182722D}">
      <dgm:prSet/>
      <dgm:spPr/>
      <dgm:t>
        <a:bodyPr/>
        <a:lstStyle/>
        <a:p>
          <a:pPr>
            <a:lnSpc>
              <a:spcPct val="100000"/>
            </a:lnSpc>
          </a:pPr>
          <a:r>
            <a:rPr lang="en-US"/>
            <a:t>Attendance &amp; class participation on iClicker </a:t>
          </a:r>
        </a:p>
      </dgm:t>
    </dgm:pt>
    <dgm:pt modelId="{007FBE62-EA26-451E-9DF5-3BBD2B7243A0}" type="parTrans" cxnId="{C29BF538-7024-40EF-9B89-B845A15AEB74}">
      <dgm:prSet/>
      <dgm:spPr/>
      <dgm:t>
        <a:bodyPr/>
        <a:lstStyle/>
        <a:p>
          <a:endParaRPr lang="en-US"/>
        </a:p>
      </dgm:t>
    </dgm:pt>
    <dgm:pt modelId="{1D3E8965-7072-4942-9EB5-DB1D76D8E80C}" type="sibTrans" cxnId="{C29BF538-7024-40EF-9B89-B845A15AEB74}">
      <dgm:prSet/>
      <dgm:spPr/>
      <dgm:t>
        <a:bodyPr/>
        <a:lstStyle/>
        <a:p>
          <a:endParaRPr lang="en-US"/>
        </a:p>
      </dgm:t>
    </dgm:pt>
    <dgm:pt modelId="{749B448E-A036-4323-90D0-F1CDA4BC792F}">
      <dgm:prSet/>
      <dgm:spPr/>
      <dgm:t>
        <a:bodyPr/>
        <a:lstStyle/>
        <a:p>
          <a:pPr>
            <a:lnSpc>
              <a:spcPct val="100000"/>
            </a:lnSpc>
          </a:pPr>
          <a:r>
            <a:rPr lang="en-US" dirty="0"/>
            <a:t>Case Discussion </a:t>
          </a:r>
        </a:p>
      </dgm:t>
    </dgm:pt>
    <dgm:pt modelId="{AD04F26A-F4AE-46B6-B616-E2F7FE217FA2}" type="parTrans" cxnId="{4AAD5496-BCCF-4801-AEBD-FBCABC17F6F8}">
      <dgm:prSet/>
      <dgm:spPr/>
      <dgm:t>
        <a:bodyPr/>
        <a:lstStyle/>
        <a:p>
          <a:endParaRPr lang="en-US"/>
        </a:p>
      </dgm:t>
    </dgm:pt>
    <dgm:pt modelId="{5A2D35A1-FCDF-44DB-9EFA-FEB8553EDA05}" type="sibTrans" cxnId="{4AAD5496-BCCF-4801-AEBD-FBCABC17F6F8}">
      <dgm:prSet/>
      <dgm:spPr/>
      <dgm:t>
        <a:bodyPr/>
        <a:lstStyle/>
        <a:p>
          <a:endParaRPr lang="en-US"/>
        </a:p>
      </dgm:t>
    </dgm:pt>
    <dgm:pt modelId="{7EDA41C1-343D-4ED3-B977-2213FB78AC4B}">
      <dgm:prSet/>
      <dgm:spPr/>
      <dgm:t>
        <a:bodyPr/>
        <a:lstStyle/>
        <a:p>
          <a:pPr>
            <a:lnSpc>
              <a:spcPct val="100000"/>
            </a:lnSpc>
          </a:pPr>
          <a:r>
            <a:rPr lang="en-US" dirty="0"/>
            <a:t>Term Project </a:t>
          </a:r>
        </a:p>
        <a:p>
          <a:pPr>
            <a:lnSpc>
              <a:spcPct val="100000"/>
            </a:lnSpc>
          </a:pPr>
          <a:r>
            <a:rPr lang="en-US" dirty="0"/>
            <a:t>Weekly Quiz</a:t>
          </a:r>
        </a:p>
      </dgm:t>
    </dgm:pt>
    <dgm:pt modelId="{4E94E9CD-0890-4338-A948-DB0D1CABC4A1}" type="parTrans" cxnId="{315DFC21-2A4A-4070-B12A-91A60A456EF3}">
      <dgm:prSet/>
      <dgm:spPr/>
      <dgm:t>
        <a:bodyPr/>
        <a:lstStyle/>
        <a:p>
          <a:endParaRPr lang="en-US"/>
        </a:p>
      </dgm:t>
    </dgm:pt>
    <dgm:pt modelId="{9CE3D66C-4DF2-4197-BAC2-FECED68BB515}" type="sibTrans" cxnId="{315DFC21-2A4A-4070-B12A-91A60A456EF3}">
      <dgm:prSet/>
      <dgm:spPr/>
      <dgm:t>
        <a:bodyPr/>
        <a:lstStyle/>
        <a:p>
          <a:endParaRPr lang="en-US"/>
        </a:p>
      </dgm:t>
    </dgm:pt>
    <dgm:pt modelId="{2D57F037-090C-4626-A961-70824C0E0016}">
      <dgm:prSet/>
      <dgm:spPr/>
      <dgm:t>
        <a:bodyPr/>
        <a:lstStyle/>
        <a:p>
          <a:r>
            <a:rPr lang="en-US" dirty="0"/>
            <a:t>Name</a:t>
          </a:r>
        </a:p>
      </dgm:t>
    </dgm:pt>
    <dgm:pt modelId="{EE5C03FB-DF6C-4A7C-9CE8-64CDC55676B2}" type="parTrans" cxnId="{CB91A7BF-5FB6-40B7-A643-5C221E39DFE9}">
      <dgm:prSet/>
      <dgm:spPr/>
      <dgm:t>
        <a:bodyPr/>
        <a:lstStyle/>
        <a:p>
          <a:endParaRPr lang="en-US"/>
        </a:p>
      </dgm:t>
    </dgm:pt>
    <dgm:pt modelId="{40B40235-5CA8-41C6-807C-4C3614311AF2}" type="sibTrans" cxnId="{CB91A7BF-5FB6-40B7-A643-5C221E39DFE9}">
      <dgm:prSet/>
      <dgm:spPr/>
      <dgm:t>
        <a:bodyPr/>
        <a:lstStyle/>
        <a:p>
          <a:endParaRPr lang="en-US"/>
        </a:p>
      </dgm:t>
    </dgm:pt>
    <dgm:pt modelId="{48D40A3F-D245-43EF-A89C-12D1FA1D25FF}">
      <dgm:prSet/>
      <dgm:spPr/>
      <dgm:t>
        <a:bodyPr/>
        <a:lstStyle/>
        <a:p>
          <a:r>
            <a:rPr lang="en-US" dirty="0"/>
            <a:t>Hometown</a:t>
          </a:r>
        </a:p>
      </dgm:t>
    </dgm:pt>
    <dgm:pt modelId="{61508725-545E-4CFE-A176-854CF0628027}" type="parTrans" cxnId="{BDB24FBD-0DA4-4A24-BAB9-37898B0488BF}">
      <dgm:prSet/>
      <dgm:spPr/>
      <dgm:t>
        <a:bodyPr/>
        <a:lstStyle/>
        <a:p>
          <a:endParaRPr lang="en-US"/>
        </a:p>
      </dgm:t>
    </dgm:pt>
    <dgm:pt modelId="{C0BBEA5E-75B4-4284-9B27-FE3D64AEA5DF}" type="sibTrans" cxnId="{BDB24FBD-0DA4-4A24-BAB9-37898B0488BF}">
      <dgm:prSet/>
      <dgm:spPr/>
      <dgm:t>
        <a:bodyPr/>
        <a:lstStyle/>
        <a:p>
          <a:endParaRPr lang="en-US"/>
        </a:p>
      </dgm:t>
    </dgm:pt>
    <dgm:pt modelId="{6DCFBF8C-E2A2-48FD-AA71-038EDD231421}" type="pres">
      <dgm:prSet presAssocID="{38ABF154-27A4-46A3-837C-27713052EC8E}" presName="root" presStyleCnt="0">
        <dgm:presLayoutVars>
          <dgm:dir/>
          <dgm:resizeHandles val="exact"/>
        </dgm:presLayoutVars>
      </dgm:prSet>
      <dgm:spPr/>
    </dgm:pt>
    <dgm:pt modelId="{A5A0241E-F8AC-400F-B63B-74ADF42E6421}" type="pres">
      <dgm:prSet presAssocID="{A2EF1E6D-527C-4288-9CFC-2A8C7CF0A428}" presName="compNode" presStyleCnt="0"/>
      <dgm:spPr/>
    </dgm:pt>
    <dgm:pt modelId="{8D1BD5A5-488B-49E4-8EF6-A19A918B2EA5}" type="pres">
      <dgm:prSet presAssocID="{A2EF1E6D-527C-4288-9CFC-2A8C7CF0A428}"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Ribbon"/>
        </a:ext>
      </dgm:extLst>
    </dgm:pt>
    <dgm:pt modelId="{E22A7E22-91D9-460A-B0C0-3E7D1FA8D33E}" type="pres">
      <dgm:prSet presAssocID="{A2EF1E6D-527C-4288-9CFC-2A8C7CF0A428}" presName="iconSpace" presStyleCnt="0"/>
      <dgm:spPr/>
    </dgm:pt>
    <dgm:pt modelId="{303E2602-EFD9-4B74-B53E-11F67CA7A77D}" type="pres">
      <dgm:prSet presAssocID="{A2EF1E6D-527C-4288-9CFC-2A8C7CF0A428}" presName="parTx" presStyleLbl="revTx" presStyleIdx="0" presStyleCnt="4">
        <dgm:presLayoutVars>
          <dgm:chMax val="0"/>
          <dgm:chPref val="0"/>
        </dgm:presLayoutVars>
      </dgm:prSet>
      <dgm:spPr/>
    </dgm:pt>
    <dgm:pt modelId="{F2AAF10E-F19F-4DED-8F3B-B4FB06965A8E}" type="pres">
      <dgm:prSet presAssocID="{A2EF1E6D-527C-4288-9CFC-2A8C7CF0A428}" presName="txSpace" presStyleCnt="0"/>
      <dgm:spPr/>
    </dgm:pt>
    <dgm:pt modelId="{69E57A58-376B-41FD-90DF-04F3C31412BF}" type="pres">
      <dgm:prSet presAssocID="{A2EF1E6D-527C-4288-9CFC-2A8C7CF0A428}" presName="desTx" presStyleLbl="revTx" presStyleIdx="1" presStyleCnt="4">
        <dgm:presLayoutVars/>
      </dgm:prSet>
      <dgm:spPr/>
    </dgm:pt>
    <dgm:pt modelId="{46E36EE4-2EEB-4D85-B914-3749D5A54F47}" type="pres">
      <dgm:prSet presAssocID="{F9B818E6-452E-4AB4-9B4E-C1113665C33F}" presName="sibTrans" presStyleCnt="0"/>
      <dgm:spPr/>
    </dgm:pt>
    <dgm:pt modelId="{0849E78E-C951-4B5B-A233-382FB43D6C93}" type="pres">
      <dgm:prSet presAssocID="{F96B1DDC-599F-420F-BD3A-951E80AD3BE3}" presName="compNode" presStyleCnt="0"/>
      <dgm:spPr/>
    </dgm:pt>
    <dgm:pt modelId="{A3DC5093-129A-4518-91AE-C817564F183E}" type="pres">
      <dgm:prSet presAssocID="{F96B1DDC-599F-420F-BD3A-951E80AD3BE3}"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ooks"/>
        </a:ext>
      </dgm:extLst>
    </dgm:pt>
    <dgm:pt modelId="{47DE0DF3-6B05-4B0D-A27F-C79F0828A8A7}" type="pres">
      <dgm:prSet presAssocID="{F96B1DDC-599F-420F-BD3A-951E80AD3BE3}" presName="iconSpace" presStyleCnt="0"/>
      <dgm:spPr/>
    </dgm:pt>
    <dgm:pt modelId="{C45A1E55-9646-4F38-9A8C-2FAAA0056C1D}" type="pres">
      <dgm:prSet presAssocID="{F96B1DDC-599F-420F-BD3A-951E80AD3BE3}" presName="parTx" presStyleLbl="revTx" presStyleIdx="2" presStyleCnt="4">
        <dgm:presLayoutVars>
          <dgm:chMax val="0"/>
          <dgm:chPref val="0"/>
        </dgm:presLayoutVars>
      </dgm:prSet>
      <dgm:spPr/>
    </dgm:pt>
    <dgm:pt modelId="{D791AB1C-A47F-4B22-985B-BE5E51D0E0C5}" type="pres">
      <dgm:prSet presAssocID="{F96B1DDC-599F-420F-BD3A-951E80AD3BE3}" presName="txSpace" presStyleCnt="0"/>
      <dgm:spPr/>
    </dgm:pt>
    <dgm:pt modelId="{F2DFAA3F-FD8A-4A33-9B61-74C37FE8A154}" type="pres">
      <dgm:prSet presAssocID="{F96B1DDC-599F-420F-BD3A-951E80AD3BE3}" presName="desTx" presStyleLbl="revTx" presStyleIdx="3" presStyleCnt="4">
        <dgm:presLayoutVars/>
      </dgm:prSet>
      <dgm:spPr/>
    </dgm:pt>
  </dgm:ptLst>
  <dgm:cxnLst>
    <dgm:cxn modelId="{20BDE815-4E70-4488-860A-AA27ECB58FC6}" type="presOf" srcId="{48D40A3F-D245-43EF-A89C-12D1FA1D25FF}" destId="{69E57A58-376B-41FD-90DF-04F3C31412BF}" srcOrd="0" destOrd="3" presId="urn:microsoft.com/office/officeart/2018/2/layout/IconLabelDescriptionList"/>
    <dgm:cxn modelId="{06218219-7F35-401B-A0F8-626B463BB298}" srcId="{38ABF154-27A4-46A3-837C-27713052EC8E}" destId="{A2EF1E6D-527C-4288-9CFC-2A8C7CF0A428}" srcOrd="0" destOrd="0" parTransId="{ED5CDA30-AA1E-499F-8880-336DE9A1639D}" sibTransId="{F9B818E6-452E-4AB4-9B4E-C1113665C33F}"/>
    <dgm:cxn modelId="{315DFC21-2A4A-4070-B12A-91A60A456EF3}" srcId="{F96B1DDC-599F-420F-BD3A-951E80AD3BE3}" destId="{7EDA41C1-343D-4ED3-B977-2213FB78AC4B}" srcOrd="3" destOrd="0" parTransId="{4E94E9CD-0890-4338-A948-DB0D1CABC4A1}" sibTransId="{9CE3D66C-4DF2-4197-BAC2-FECED68BB515}"/>
    <dgm:cxn modelId="{BCC19034-8E74-4BC5-9AF5-BEB77D63FF0F}" type="presOf" srcId="{7EDA41C1-343D-4ED3-B977-2213FB78AC4B}" destId="{F2DFAA3F-FD8A-4A33-9B61-74C37FE8A154}" srcOrd="0" destOrd="3" presId="urn:microsoft.com/office/officeart/2018/2/layout/IconLabelDescriptionList"/>
    <dgm:cxn modelId="{C29BF538-7024-40EF-9B89-B845A15AEB74}" srcId="{F96B1DDC-599F-420F-BD3A-951E80AD3BE3}" destId="{6E6BC3F1-AACC-4E8B-8E10-4BF2A182722D}" srcOrd="1" destOrd="0" parTransId="{007FBE62-EA26-451E-9DF5-3BBD2B7243A0}" sibTransId="{1D3E8965-7072-4942-9EB5-DB1D76D8E80C}"/>
    <dgm:cxn modelId="{C89C4C5E-2092-4F7D-AC14-5E69A28D076C}" type="presOf" srcId="{2D57F037-090C-4626-A961-70824C0E0016}" destId="{69E57A58-376B-41FD-90DF-04F3C31412BF}" srcOrd="0" destOrd="2" presId="urn:microsoft.com/office/officeart/2018/2/layout/IconLabelDescriptionList"/>
    <dgm:cxn modelId="{C2BE3E41-97F8-45DC-8D13-3BD79126ABEB}" type="presOf" srcId="{A2EF1E6D-527C-4288-9CFC-2A8C7CF0A428}" destId="{303E2602-EFD9-4B74-B53E-11F67CA7A77D}" srcOrd="0" destOrd="0" presId="urn:microsoft.com/office/officeart/2018/2/layout/IconLabelDescriptionList"/>
    <dgm:cxn modelId="{F1CAB746-25DF-4F62-9C72-E7291016844A}" type="presOf" srcId="{430E728B-68DE-4B9A-9ADE-D62C519665BC}" destId="{69E57A58-376B-41FD-90DF-04F3C31412BF}" srcOrd="0" destOrd="4" presId="urn:microsoft.com/office/officeart/2018/2/layout/IconLabelDescriptionList"/>
    <dgm:cxn modelId="{36D1ED4B-C6CC-4012-A839-2051445FD2CD}" type="presOf" srcId="{790FD1F0-3149-41D1-8F34-DC8295B2C745}" destId="{69E57A58-376B-41FD-90DF-04F3C31412BF}" srcOrd="0" destOrd="1" presId="urn:microsoft.com/office/officeart/2018/2/layout/IconLabelDescriptionList"/>
    <dgm:cxn modelId="{B6E78B6E-E3DA-4D2B-A488-943E03E605C5}" srcId="{F96B1DDC-599F-420F-BD3A-951E80AD3BE3}" destId="{DB655A95-CF66-4737-A349-C827C6CA30E7}" srcOrd="0" destOrd="0" parTransId="{8A96BD7D-E9F1-41AB-8A1A-FC4EDEA53A95}" sibTransId="{D8FB3D87-847A-4136-85A5-1354F61B57F6}"/>
    <dgm:cxn modelId="{A1D85671-E6DF-4F2F-91D1-9C91E26CAA56}" srcId="{A2EF1E6D-527C-4288-9CFC-2A8C7CF0A428}" destId="{18EC557C-299E-4F2F-A77F-3A104EDDA498}" srcOrd="0" destOrd="0" parTransId="{757AA31A-FD7E-40DD-A678-C1E552FBBABA}" sibTransId="{18CEE38F-1686-4F09-B8E5-55569948E7CC}"/>
    <dgm:cxn modelId="{77AA3D54-0F98-428A-8FDE-3584BF9412FF}" type="presOf" srcId="{38ABF154-27A4-46A3-837C-27713052EC8E}" destId="{6DCFBF8C-E2A2-48FD-AA71-038EDD231421}" srcOrd="0" destOrd="0" presId="urn:microsoft.com/office/officeart/2018/2/layout/IconLabelDescriptionList"/>
    <dgm:cxn modelId="{F91C9181-1580-4089-9A65-4C467050FFB0}" type="presOf" srcId="{18EC557C-299E-4F2F-A77F-3A104EDDA498}" destId="{69E57A58-376B-41FD-90DF-04F3C31412BF}" srcOrd="0" destOrd="0" presId="urn:microsoft.com/office/officeart/2018/2/layout/IconLabelDescriptionList"/>
    <dgm:cxn modelId="{EE6B4E8E-6416-4033-A4F3-726ACED3B37A}" type="presOf" srcId="{F96B1DDC-599F-420F-BD3A-951E80AD3BE3}" destId="{C45A1E55-9646-4F38-9A8C-2FAAA0056C1D}" srcOrd="0" destOrd="0" presId="urn:microsoft.com/office/officeart/2018/2/layout/IconLabelDescriptionList"/>
    <dgm:cxn modelId="{4AAD5496-BCCF-4801-AEBD-FBCABC17F6F8}" srcId="{F96B1DDC-599F-420F-BD3A-951E80AD3BE3}" destId="{749B448E-A036-4323-90D0-F1CDA4BC792F}" srcOrd="2" destOrd="0" parTransId="{AD04F26A-F4AE-46B6-B616-E2F7FE217FA2}" sibTransId="{5A2D35A1-FCDF-44DB-9EFA-FEB8553EDA05}"/>
    <dgm:cxn modelId="{BDB24FBD-0DA4-4A24-BAB9-37898B0488BF}" srcId="{790FD1F0-3149-41D1-8F34-DC8295B2C745}" destId="{48D40A3F-D245-43EF-A89C-12D1FA1D25FF}" srcOrd="1" destOrd="0" parTransId="{61508725-545E-4CFE-A176-854CF0628027}" sibTransId="{C0BBEA5E-75B4-4284-9B27-FE3D64AEA5DF}"/>
    <dgm:cxn modelId="{BD2C2ABF-A354-451A-83D9-D460FEC74FA5}" srcId="{790FD1F0-3149-41D1-8F34-DC8295B2C745}" destId="{430E728B-68DE-4B9A-9ADE-D62C519665BC}" srcOrd="2" destOrd="0" parTransId="{72F55E39-0486-49FA-810D-79725B369FE9}" sibTransId="{2A305538-26DB-487E-9BE1-B8FBA63F1276}"/>
    <dgm:cxn modelId="{CB91A7BF-5FB6-40B7-A643-5C221E39DFE9}" srcId="{790FD1F0-3149-41D1-8F34-DC8295B2C745}" destId="{2D57F037-090C-4626-A961-70824C0E0016}" srcOrd="0" destOrd="0" parTransId="{EE5C03FB-DF6C-4A7C-9CE8-64CDC55676B2}" sibTransId="{40B40235-5CA8-41C6-807C-4C3614311AF2}"/>
    <dgm:cxn modelId="{4D7B02C3-6950-4A63-8D95-0F2E6553B444}" srcId="{A2EF1E6D-527C-4288-9CFC-2A8C7CF0A428}" destId="{790FD1F0-3149-41D1-8F34-DC8295B2C745}" srcOrd="1" destOrd="0" parTransId="{DE953AEB-E51D-46BE-9E10-8B28415F3508}" sibTransId="{6A8FD849-0C05-4D0E-BD12-4C7834C40F9A}"/>
    <dgm:cxn modelId="{4CA259D5-5854-4492-8E58-15806A30EAE1}" type="presOf" srcId="{DB655A95-CF66-4737-A349-C827C6CA30E7}" destId="{F2DFAA3F-FD8A-4A33-9B61-74C37FE8A154}" srcOrd="0" destOrd="0" presId="urn:microsoft.com/office/officeart/2018/2/layout/IconLabelDescriptionList"/>
    <dgm:cxn modelId="{740C8CD5-1696-42D1-A8A0-7F41F1FF262F}" type="presOf" srcId="{6E6BC3F1-AACC-4E8B-8E10-4BF2A182722D}" destId="{F2DFAA3F-FD8A-4A33-9B61-74C37FE8A154}" srcOrd="0" destOrd="1" presId="urn:microsoft.com/office/officeart/2018/2/layout/IconLabelDescriptionList"/>
    <dgm:cxn modelId="{9FD325D9-788C-47AC-9F44-8F7B6E2150C2}" type="presOf" srcId="{749B448E-A036-4323-90D0-F1CDA4BC792F}" destId="{F2DFAA3F-FD8A-4A33-9B61-74C37FE8A154}" srcOrd="0" destOrd="2" presId="urn:microsoft.com/office/officeart/2018/2/layout/IconLabelDescriptionList"/>
    <dgm:cxn modelId="{FF4E75FD-7CB6-491D-A275-F780827EE11C}" srcId="{38ABF154-27A4-46A3-837C-27713052EC8E}" destId="{F96B1DDC-599F-420F-BD3A-951E80AD3BE3}" srcOrd="1" destOrd="0" parTransId="{85439BEB-5445-4DC5-9C3A-3957B7B15D45}" sibTransId="{C74B5BAF-2399-458A-8E9B-A8E1D29F0428}"/>
    <dgm:cxn modelId="{35C9951D-8D74-4F86-ADDF-7BE086850486}" type="presParOf" srcId="{6DCFBF8C-E2A2-48FD-AA71-038EDD231421}" destId="{A5A0241E-F8AC-400F-B63B-74ADF42E6421}" srcOrd="0" destOrd="0" presId="urn:microsoft.com/office/officeart/2018/2/layout/IconLabelDescriptionList"/>
    <dgm:cxn modelId="{71BE18C7-19C9-447B-9A51-9B45ABB05D98}" type="presParOf" srcId="{A5A0241E-F8AC-400F-B63B-74ADF42E6421}" destId="{8D1BD5A5-488B-49E4-8EF6-A19A918B2EA5}" srcOrd="0" destOrd="0" presId="urn:microsoft.com/office/officeart/2018/2/layout/IconLabelDescriptionList"/>
    <dgm:cxn modelId="{CCB07422-2C54-4049-B929-67FBD629BB4B}" type="presParOf" srcId="{A5A0241E-F8AC-400F-B63B-74ADF42E6421}" destId="{E22A7E22-91D9-460A-B0C0-3E7D1FA8D33E}" srcOrd="1" destOrd="0" presId="urn:microsoft.com/office/officeart/2018/2/layout/IconLabelDescriptionList"/>
    <dgm:cxn modelId="{553DB8F9-5E71-491C-96FF-020C71F409C5}" type="presParOf" srcId="{A5A0241E-F8AC-400F-B63B-74ADF42E6421}" destId="{303E2602-EFD9-4B74-B53E-11F67CA7A77D}" srcOrd="2" destOrd="0" presId="urn:microsoft.com/office/officeart/2018/2/layout/IconLabelDescriptionList"/>
    <dgm:cxn modelId="{2FC0F817-B5F8-4935-91C6-68498BA5554F}" type="presParOf" srcId="{A5A0241E-F8AC-400F-B63B-74ADF42E6421}" destId="{F2AAF10E-F19F-4DED-8F3B-B4FB06965A8E}" srcOrd="3" destOrd="0" presId="urn:microsoft.com/office/officeart/2018/2/layout/IconLabelDescriptionList"/>
    <dgm:cxn modelId="{DEF8E8BC-CEDE-4EA3-8E2C-1713078FA756}" type="presParOf" srcId="{A5A0241E-F8AC-400F-B63B-74ADF42E6421}" destId="{69E57A58-376B-41FD-90DF-04F3C31412BF}" srcOrd="4" destOrd="0" presId="urn:microsoft.com/office/officeart/2018/2/layout/IconLabelDescriptionList"/>
    <dgm:cxn modelId="{859A3371-2510-40B4-A47F-48A6C045A466}" type="presParOf" srcId="{6DCFBF8C-E2A2-48FD-AA71-038EDD231421}" destId="{46E36EE4-2EEB-4D85-B914-3749D5A54F47}" srcOrd="1" destOrd="0" presId="urn:microsoft.com/office/officeart/2018/2/layout/IconLabelDescriptionList"/>
    <dgm:cxn modelId="{45C4A154-E2D2-4E59-B151-6F17D1D27906}" type="presParOf" srcId="{6DCFBF8C-E2A2-48FD-AA71-038EDD231421}" destId="{0849E78E-C951-4B5B-A233-382FB43D6C93}" srcOrd="2" destOrd="0" presId="urn:microsoft.com/office/officeart/2018/2/layout/IconLabelDescriptionList"/>
    <dgm:cxn modelId="{2F248C14-AD9F-412B-8D2E-19430C4B73F4}" type="presParOf" srcId="{0849E78E-C951-4B5B-A233-382FB43D6C93}" destId="{A3DC5093-129A-4518-91AE-C817564F183E}" srcOrd="0" destOrd="0" presId="urn:microsoft.com/office/officeart/2018/2/layout/IconLabelDescriptionList"/>
    <dgm:cxn modelId="{9A51335A-1BD3-4FF0-902D-F3AFB9FCEF04}" type="presParOf" srcId="{0849E78E-C951-4B5B-A233-382FB43D6C93}" destId="{47DE0DF3-6B05-4B0D-A27F-C79F0828A8A7}" srcOrd="1" destOrd="0" presId="urn:microsoft.com/office/officeart/2018/2/layout/IconLabelDescriptionList"/>
    <dgm:cxn modelId="{DA183C45-5E95-4A24-A26C-6630703A0A52}" type="presParOf" srcId="{0849E78E-C951-4B5B-A233-382FB43D6C93}" destId="{C45A1E55-9646-4F38-9A8C-2FAAA0056C1D}" srcOrd="2" destOrd="0" presId="urn:microsoft.com/office/officeart/2018/2/layout/IconLabelDescriptionList"/>
    <dgm:cxn modelId="{460B7BEE-2299-4515-8CC4-3185582EC1DF}" type="presParOf" srcId="{0849E78E-C951-4B5B-A233-382FB43D6C93}" destId="{D791AB1C-A47F-4B22-985B-BE5E51D0E0C5}" srcOrd="3" destOrd="0" presId="urn:microsoft.com/office/officeart/2018/2/layout/IconLabelDescriptionList"/>
    <dgm:cxn modelId="{F7C0048F-E504-44C5-88F4-3BFE930F9414}" type="presParOf" srcId="{0849E78E-C951-4B5B-A233-382FB43D6C93}" destId="{F2DFAA3F-FD8A-4A33-9B61-74C37FE8A154}" srcOrd="4" destOrd="0" presId="urn:microsoft.com/office/officeart/2018/2/layout/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3C35B4F-2AE9-4C5B-AB6B-C4B6DC7E3D06}" type="doc">
      <dgm:prSet loTypeId="urn:microsoft.com/office/officeart/2018/5/layout/Centered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D9C46D28-5730-44FA-81FC-946EBB7DDCF5}">
      <dgm:prSet/>
      <dgm:spPr/>
      <dgm:t>
        <a:bodyPr/>
        <a:lstStyle/>
        <a:p>
          <a:pPr>
            <a:lnSpc>
              <a:spcPct val="100000"/>
            </a:lnSpc>
            <a:defRPr b="1"/>
          </a:pPr>
          <a:r>
            <a:rPr lang="en-US" dirty="0"/>
            <a:t>Access to materials</a:t>
          </a:r>
        </a:p>
      </dgm:t>
    </dgm:pt>
    <dgm:pt modelId="{09744FD9-5E4F-459F-B5C4-37B8C8173124}" type="parTrans" cxnId="{5F3E9400-5CEE-402E-8931-BAC37402A926}">
      <dgm:prSet/>
      <dgm:spPr/>
      <dgm:t>
        <a:bodyPr/>
        <a:lstStyle/>
        <a:p>
          <a:endParaRPr lang="en-US"/>
        </a:p>
      </dgm:t>
    </dgm:pt>
    <dgm:pt modelId="{9F32DDD2-5444-4255-9717-47DD14BA30AC}" type="sibTrans" cxnId="{5F3E9400-5CEE-402E-8931-BAC37402A926}">
      <dgm:prSet/>
      <dgm:spPr/>
      <dgm:t>
        <a:bodyPr/>
        <a:lstStyle/>
        <a:p>
          <a:endParaRPr lang="en-US"/>
        </a:p>
      </dgm:t>
    </dgm:pt>
    <dgm:pt modelId="{84FF393D-53DB-401E-95E5-D89EF75723E0}">
      <dgm:prSet/>
      <dgm:spPr/>
      <dgm:t>
        <a:bodyPr/>
        <a:lstStyle/>
        <a:p>
          <a:pPr>
            <a:lnSpc>
              <a:spcPct val="100000"/>
            </a:lnSpc>
          </a:pPr>
          <a:r>
            <a:rPr lang="en-US" dirty="0"/>
            <a:t>Canvas: publish a week before</a:t>
          </a:r>
        </a:p>
        <a:p>
          <a:pPr>
            <a:lnSpc>
              <a:spcPct val="100000"/>
            </a:lnSpc>
          </a:pPr>
          <a:r>
            <a:rPr lang="en-US" dirty="0"/>
            <a:t>All tests and quizzes are on Canvas</a:t>
          </a:r>
        </a:p>
      </dgm:t>
    </dgm:pt>
    <dgm:pt modelId="{EAB16B14-D53D-413A-AADB-73AD0ABABF8A}" type="parTrans" cxnId="{6FC338B4-8B8D-437E-B03E-7F0A36259BC2}">
      <dgm:prSet/>
      <dgm:spPr/>
      <dgm:t>
        <a:bodyPr/>
        <a:lstStyle/>
        <a:p>
          <a:endParaRPr lang="en-US"/>
        </a:p>
      </dgm:t>
    </dgm:pt>
    <dgm:pt modelId="{D8970201-EA7C-40A4-9C94-17AD5E010786}" type="sibTrans" cxnId="{6FC338B4-8B8D-437E-B03E-7F0A36259BC2}">
      <dgm:prSet/>
      <dgm:spPr/>
      <dgm:t>
        <a:bodyPr/>
        <a:lstStyle/>
        <a:p>
          <a:endParaRPr lang="en-US"/>
        </a:p>
      </dgm:t>
    </dgm:pt>
    <dgm:pt modelId="{04D854B0-FF1A-4731-B60B-03F4772C8792}">
      <dgm:prSet/>
      <dgm:spPr/>
      <dgm:t>
        <a:bodyPr/>
        <a:lstStyle/>
        <a:p>
          <a:pPr>
            <a:lnSpc>
              <a:spcPct val="100000"/>
            </a:lnSpc>
            <a:defRPr b="1"/>
          </a:pPr>
          <a:r>
            <a:rPr lang="en-US"/>
            <a:t>Syllabus</a:t>
          </a:r>
        </a:p>
      </dgm:t>
    </dgm:pt>
    <dgm:pt modelId="{341C97F9-360A-4AB8-AF21-70E9557A2389}" type="parTrans" cxnId="{327171E9-ED3F-4DC6-AC33-8FDEE960B29C}">
      <dgm:prSet/>
      <dgm:spPr/>
      <dgm:t>
        <a:bodyPr/>
        <a:lstStyle/>
        <a:p>
          <a:endParaRPr lang="en-US"/>
        </a:p>
      </dgm:t>
    </dgm:pt>
    <dgm:pt modelId="{A78736EE-0321-4B2D-B806-31705D6437DE}" type="sibTrans" cxnId="{327171E9-ED3F-4DC6-AC33-8FDEE960B29C}">
      <dgm:prSet/>
      <dgm:spPr/>
      <dgm:t>
        <a:bodyPr/>
        <a:lstStyle/>
        <a:p>
          <a:endParaRPr lang="en-US"/>
        </a:p>
      </dgm:t>
    </dgm:pt>
    <dgm:pt modelId="{DD0161C6-0DA6-4664-9817-9AE1796BD14A}" type="pres">
      <dgm:prSet presAssocID="{63C35B4F-2AE9-4C5B-AB6B-C4B6DC7E3D06}" presName="root" presStyleCnt="0">
        <dgm:presLayoutVars>
          <dgm:dir/>
          <dgm:resizeHandles val="exact"/>
        </dgm:presLayoutVars>
      </dgm:prSet>
      <dgm:spPr/>
    </dgm:pt>
    <dgm:pt modelId="{3D24568F-A719-482B-BC59-4CA91134A23C}" type="pres">
      <dgm:prSet presAssocID="{D9C46D28-5730-44FA-81FC-946EBB7DDCF5}" presName="compNode" presStyleCnt="0"/>
      <dgm:spPr/>
    </dgm:pt>
    <dgm:pt modelId="{80E3ED03-7D4F-41DF-AD1D-7843F7C54652}" type="pres">
      <dgm:prSet presAssocID="{D9C46D28-5730-44FA-81FC-946EBB7DDCF5}"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Open Folder"/>
        </a:ext>
      </dgm:extLst>
    </dgm:pt>
    <dgm:pt modelId="{6C4BA596-03DB-4A01-ABDB-7FD18057EE48}" type="pres">
      <dgm:prSet presAssocID="{D9C46D28-5730-44FA-81FC-946EBB7DDCF5}" presName="iconSpace" presStyleCnt="0"/>
      <dgm:spPr/>
    </dgm:pt>
    <dgm:pt modelId="{C5E6870F-3F08-47DC-9C19-B095660EE265}" type="pres">
      <dgm:prSet presAssocID="{D9C46D28-5730-44FA-81FC-946EBB7DDCF5}" presName="parTx" presStyleLbl="revTx" presStyleIdx="0" presStyleCnt="4">
        <dgm:presLayoutVars>
          <dgm:chMax val="0"/>
          <dgm:chPref val="0"/>
        </dgm:presLayoutVars>
      </dgm:prSet>
      <dgm:spPr/>
    </dgm:pt>
    <dgm:pt modelId="{DCAFB38B-0296-4B91-B899-7749D8405CEB}" type="pres">
      <dgm:prSet presAssocID="{D9C46D28-5730-44FA-81FC-946EBB7DDCF5}" presName="txSpace" presStyleCnt="0"/>
      <dgm:spPr/>
    </dgm:pt>
    <dgm:pt modelId="{C985D2E8-464D-44CA-B28C-DEA435401962}" type="pres">
      <dgm:prSet presAssocID="{D9C46D28-5730-44FA-81FC-946EBB7DDCF5}" presName="desTx" presStyleLbl="revTx" presStyleIdx="1" presStyleCnt="4">
        <dgm:presLayoutVars/>
      </dgm:prSet>
      <dgm:spPr/>
    </dgm:pt>
    <dgm:pt modelId="{2E6CE5A8-D763-47A6-BD73-1FCE34C9CA3F}" type="pres">
      <dgm:prSet presAssocID="{9F32DDD2-5444-4255-9717-47DD14BA30AC}" presName="sibTrans" presStyleCnt="0"/>
      <dgm:spPr/>
    </dgm:pt>
    <dgm:pt modelId="{96739B6E-1477-4673-9341-A8F08512FFE2}" type="pres">
      <dgm:prSet presAssocID="{04D854B0-FF1A-4731-B60B-03F4772C8792}" presName="compNode" presStyleCnt="0"/>
      <dgm:spPr/>
    </dgm:pt>
    <dgm:pt modelId="{033C2A8A-EC18-4D8C-852C-267B89CED107}" type="pres">
      <dgm:prSet presAssocID="{04D854B0-FF1A-4731-B60B-03F4772C8792}"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ooks"/>
        </a:ext>
      </dgm:extLst>
    </dgm:pt>
    <dgm:pt modelId="{FBB6A872-EFDF-424B-AE01-2ABD4A75357C}" type="pres">
      <dgm:prSet presAssocID="{04D854B0-FF1A-4731-B60B-03F4772C8792}" presName="iconSpace" presStyleCnt="0"/>
      <dgm:spPr/>
    </dgm:pt>
    <dgm:pt modelId="{3B3ABCD2-D9FB-46EC-B485-B9209FF33409}" type="pres">
      <dgm:prSet presAssocID="{04D854B0-FF1A-4731-B60B-03F4772C8792}" presName="parTx" presStyleLbl="revTx" presStyleIdx="2" presStyleCnt="4">
        <dgm:presLayoutVars>
          <dgm:chMax val="0"/>
          <dgm:chPref val="0"/>
        </dgm:presLayoutVars>
      </dgm:prSet>
      <dgm:spPr/>
    </dgm:pt>
    <dgm:pt modelId="{F08600A4-72DD-4482-94AA-F8E475CE1A15}" type="pres">
      <dgm:prSet presAssocID="{04D854B0-FF1A-4731-B60B-03F4772C8792}" presName="txSpace" presStyleCnt="0"/>
      <dgm:spPr/>
    </dgm:pt>
    <dgm:pt modelId="{34239F76-D922-4968-B00C-E667A417A1ED}" type="pres">
      <dgm:prSet presAssocID="{04D854B0-FF1A-4731-B60B-03F4772C8792}" presName="desTx" presStyleLbl="revTx" presStyleIdx="3" presStyleCnt="4">
        <dgm:presLayoutVars/>
      </dgm:prSet>
      <dgm:spPr/>
    </dgm:pt>
  </dgm:ptLst>
  <dgm:cxnLst>
    <dgm:cxn modelId="{5F3E9400-5CEE-402E-8931-BAC37402A926}" srcId="{63C35B4F-2AE9-4C5B-AB6B-C4B6DC7E3D06}" destId="{D9C46D28-5730-44FA-81FC-946EBB7DDCF5}" srcOrd="0" destOrd="0" parTransId="{09744FD9-5E4F-459F-B5C4-37B8C8173124}" sibTransId="{9F32DDD2-5444-4255-9717-47DD14BA30AC}"/>
    <dgm:cxn modelId="{183FF062-9CAF-4CEE-B355-7B0819A51922}" type="presOf" srcId="{D9C46D28-5730-44FA-81FC-946EBB7DDCF5}" destId="{C5E6870F-3F08-47DC-9C19-B095660EE265}" srcOrd="0" destOrd="0" presId="urn:microsoft.com/office/officeart/2018/5/layout/CenteredIconLabelDescriptionList"/>
    <dgm:cxn modelId="{6FC338B4-8B8D-437E-B03E-7F0A36259BC2}" srcId="{D9C46D28-5730-44FA-81FC-946EBB7DDCF5}" destId="{84FF393D-53DB-401E-95E5-D89EF75723E0}" srcOrd="0" destOrd="0" parTransId="{EAB16B14-D53D-413A-AADB-73AD0ABABF8A}" sibTransId="{D8970201-EA7C-40A4-9C94-17AD5E010786}"/>
    <dgm:cxn modelId="{0472B1C0-0E5B-43C1-896C-F1C85916B53F}" type="presOf" srcId="{04D854B0-FF1A-4731-B60B-03F4772C8792}" destId="{3B3ABCD2-D9FB-46EC-B485-B9209FF33409}" srcOrd="0" destOrd="0" presId="urn:microsoft.com/office/officeart/2018/5/layout/CenteredIconLabelDescriptionList"/>
    <dgm:cxn modelId="{327171E9-ED3F-4DC6-AC33-8FDEE960B29C}" srcId="{63C35B4F-2AE9-4C5B-AB6B-C4B6DC7E3D06}" destId="{04D854B0-FF1A-4731-B60B-03F4772C8792}" srcOrd="1" destOrd="0" parTransId="{341C97F9-360A-4AB8-AF21-70E9557A2389}" sibTransId="{A78736EE-0321-4B2D-B806-31705D6437DE}"/>
    <dgm:cxn modelId="{65DD27EB-B012-41F6-842A-77242AF018E4}" type="presOf" srcId="{63C35B4F-2AE9-4C5B-AB6B-C4B6DC7E3D06}" destId="{DD0161C6-0DA6-4664-9817-9AE1796BD14A}" srcOrd="0" destOrd="0" presId="urn:microsoft.com/office/officeart/2018/5/layout/CenteredIconLabelDescriptionList"/>
    <dgm:cxn modelId="{F050EAF2-8581-48DF-B0E9-BF99CCC083E7}" type="presOf" srcId="{84FF393D-53DB-401E-95E5-D89EF75723E0}" destId="{C985D2E8-464D-44CA-B28C-DEA435401962}" srcOrd="0" destOrd="0" presId="urn:microsoft.com/office/officeart/2018/5/layout/CenteredIconLabelDescriptionList"/>
    <dgm:cxn modelId="{B0486B77-EC50-4714-A0AE-FF4293D27E75}" type="presParOf" srcId="{DD0161C6-0DA6-4664-9817-9AE1796BD14A}" destId="{3D24568F-A719-482B-BC59-4CA91134A23C}" srcOrd="0" destOrd="0" presId="urn:microsoft.com/office/officeart/2018/5/layout/CenteredIconLabelDescriptionList"/>
    <dgm:cxn modelId="{F7FAB533-B4C2-440B-AEC4-C8707C3E1B18}" type="presParOf" srcId="{3D24568F-A719-482B-BC59-4CA91134A23C}" destId="{80E3ED03-7D4F-41DF-AD1D-7843F7C54652}" srcOrd="0" destOrd="0" presId="urn:microsoft.com/office/officeart/2018/5/layout/CenteredIconLabelDescriptionList"/>
    <dgm:cxn modelId="{51D623C9-F552-4F28-A3CD-986C0B8CF96A}" type="presParOf" srcId="{3D24568F-A719-482B-BC59-4CA91134A23C}" destId="{6C4BA596-03DB-4A01-ABDB-7FD18057EE48}" srcOrd="1" destOrd="0" presId="urn:microsoft.com/office/officeart/2018/5/layout/CenteredIconLabelDescriptionList"/>
    <dgm:cxn modelId="{DC9D0474-807E-49EA-8D8D-251938F4F3D5}" type="presParOf" srcId="{3D24568F-A719-482B-BC59-4CA91134A23C}" destId="{C5E6870F-3F08-47DC-9C19-B095660EE265}" srcOrd="2" destOrd="0" presId="urn:microsoft.com/office/officeart/2018/5/layout/CenteredIconLabelDescriptionList"/>
    <dgm:cxn modelId="{F5EFF455-5BAE-4674-A356-185603DF45DA}" type="presParOf" srcId="{3D24568F-A719-482B-BC59-4CA91134A23C}" destId="{DCAFB38B-0296-4B91-B899-7749D8405CEB}" srcOrd="3" destOrd="0" presId="urn:microsoft.com/office/officeart/2018/5/layout/CenteredIconLabelDescriptionList"/>
    <dgm:cxn modelId="{BCFDC284-DC5F-4B79-AE5F-A7EC18D00817}" type="presParOf" srcId="{3D24568F-A719-482B-BC59-4CA91134A23C}" destId="{C985D2E8-464D-44CA-B28C-DEA435401962}" srcOrd="4" destOrd="0" presId="urn:microsoft.com/office/officeart/2018/5/layout/CenteredIconLabelDescriptionList"/>
    <dgm:cxn modelId="{494050C3-72FF-481F-AD3E-8E5DA1D9C973}" type="presParOf" srcId="{DD0161C6-0DA6-4664-9817-9AE1796BD14A}" destId="{2E6CE5A8-D763-47A6-BD73-1FCE34C9CA3F}" srcOrd="1" destOrd="0" presId="urn:microsoft.com/office/officeart/2018/5/layout/CenteredIconLabelDescriptionList"/>
    <dgm:cxn modelId="{B27C496D-CD22-49C4-BC6E-BFE49B93BC52}" type="presParOf" srcId="{DD0161C6-0DA6-4664-9817-9AE1796BD14A}" destId="{96739B6E-1477-4673-9341-A8F08512FFE2}" srcOrd="2" destOrd="0" presId="urn:microsoft.com/office/officeart/2018/5/layout/CenteredIconLabelDescriptionList"/>
    <dgm:cxn modelId="{B89B7798-6165-45FB-92CA-4295515E86AC}" type="presParOf" srcId="{96739B6E-1477-4673-9341-A8F08512FFE2}" destId="{033C2A8A-EC18-4D8C-852C-267B89CED107}" srcOrd="0" destOrd="0" presId="urn:microsoft.com/office/officeart/2018/5/layout/CenteredIconLabelDescriptionList"/>
    <dgm:cxn modelId="{E49BF35E-1914-46D0-84B8-967A964332FA}" type="presParOf" srcId="{96739B6E-1477-4673-9341-A8F08512FFE2}" destId="{FBB6A872-EFDF-424B-AE01-2ABD4A75357C}" srcOrd="1" destOrd="0" presId="urn:microsoft.com/office/officeart/2018/5/layout/CenteredIconLabelDescriptionList"/>
    <dgm:cxn modelId="{3F884F29-70F5-4B26-B215-EBFEE173F71B}" type="presParOf" srcId="{96739B6E-1477-4673-9341-A8F08512FFE2}" destId="{3B3ABCD2-D9FB-46EC-B485-B9209FF33409}" srcOrd="2" destOrd="0" presId="urn:microsoft.com/office/officeart/2018/5/layout/CenteredIconLabelDescriptionList"/>
    <dgm:cxn modelId="{56D08D36-589C-434C-B5BA-8D5286A2D14B}" type="presParOf" srcId="{96739B6E-1477-4673-9341-A8F08512FFE2}" destId="{F08600A4-72DD-4482-94AA-F8E475CE1A15}" srcOrd="3" destOrd="0" presId="urn:microsoft.com/office/officeart/2018/5/layout/CenteredIconLabelDescriptionList"/>
    <dgm:cxn modelId="{1A2146D2-B073-46F6-AD0D-D04B0970221C}" type="presParOf" srcId="{96739B6E-1477-4673-9341-A8F08512FFE2}" destId="{34239F76-D922-4968-B00C-E667A417A1ED}" srcOrd="4" destOrd="0" presId="urn:microsoft.com/office/officeart/2018/5/layout/Centered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CFA97A0-0124-4BE5-96B8-7D22B54F2461}" type="doc">
      <dgm:prSet loTypeId="urn:microsoft.com/office/officeart/2018/2/layout/IconLabelDescriptionList" loCatId="icon" qsTypeId="urn:microsoft.com/office/officeart/2005/8/quickstyle/simple1" qsCatId="simple" csTypeId="urn:microsoft.com/office/officeart/2018/5/colors/Iconchunking_neutralbg_colorful5" csCatId="colorful" phldr="1"/>
      <dgm:spPr/>
      <dgm:t>
        <a:bodyPr/>
        <a:lstStyle/>
        <a:p>
          <a:endParaRPr lang="en-US"/>
        </a:p>
      </dgm:t>
    </dgm:pt>
    <dgm:pt modelId="{D14835D0-A0CA-4F08-8A19-7A1624FA68E5}">
      <dgm:prSet/>
      <dgm:spPr/>
      <dgm:t>
        <a:bodyPr/>
        <a:lstStyle/>
        <a:p>
          <a:pPr>
            <a:defRPr b="1"/>
          </a:pPr>
          <a:r>
            <a:rPr lang="en-US"/>
            <a:t>Text Analysis/ Mining:</a:t>
          </a:r>
        </a:p>
      </dgm:t>
    </dgm:pt>
    <dgm:pt modelId="{D105920F-55C6-4FCF-BC3B-DB74A39A0242}" type="parTrans" cxnId="{C649BD6B-90F3-4252-87EA-21A614F8D01F}">
      <dgm:prSet/>
      <dgm:spPr/>
      <dgm:t>
        <a:bodyPr/>
        <a:lstStyle/>
        <a:p>
          <a:endParaRPr lang="en-US"/>
        </a:p>
      </dgm:t>
    </dgm:pt>
    <dgm:pt modelId="{6F117A7D-A4A3-41AB-9648-DD9F97E57867}" type="sibTrans" cxnId="{C649BD6B-90F3-4252-87EA-21A614F8D01F}">
      <dgm:prSet/>
      <dgm:spPr/>
      <dgm:t>
        <a:bodyPr/>
        <a:lstStyle/>
        <a:p>
          <a:endParaRPr lang="en-US"/>
        </a:p>
      </dgm:t>
    </dgm:pt>
    <dgm:pt modelId="{2DA691FD-3FFB-4B35-B5AF-5EFF1BA6555E}">
      <dgm:prSet/>
      <dgm:spPr/>
      <dgm:t>
        <a:bodyPr/>
        <a:lstStyle/>
        <a:p>
          <a:r>
            <a:rPr lang="en-US"/>
            <a:t>Wordcloud</a:t>
          </a:r>
        </a:p>
      </dgm:t>
    </dgm:pt>
    <dgm:pt modelId="{44ACB79C-98A2-4D0D-9E90-691576362322}" type="parTrans" cxnId="{75861854-A806-48E7-AA91-805911965A34}">
      <dgm:prSet/>
      <dgm:spPr/>
      <dgm:t>
        <a:bodyPr/>
        <a:lstStyle/>
        <a:p>
          <a:endParaRPr lang="en-US"/>
        </a:p>
      </dgm:t>
    </dgm:pt>
    <dgm:pt modelId="{922CE9D7-430E-48FE-9B24-E9B414EDC4BE}" type="sibTrans" cxnId="{75861854-A806-48E7-AA91-805911965A34}">
      <dgm:prSet/>
      <dgm:spPr/>
      <dgm:t>
        <a:bodyPr/>
        <a:lstStyle/>
        <a:p>
          <a:endParaRPr lang="en-US"/>
        </a:p>
      </dgm:t>
    </dgm:pt>
    <dgm:pt modelId="{7E256D0A-26DF-49B2-BB43-0DAEAA565F8C}">
      <dgm:prSet/>
      <dgm:spPr/>
      <dgm:t>
        <a:bodyPr/>
        <a:lstStyle/>
        <a:p>
          <a:r>
            <a:rPr lang="en-US"/>
            <a:t>Sentiment Analysis </a:t>
          </a:r>
        </a:p>
      </dgm:t>
    </dgm:pt>
    <dgm:pt modelId="{DEA6CBE4-6C96-46BC-92E1-84843D7B95BA}" type="parTrans" cxnId="{8652E605-B385-4481-B3F9-E3C029ACB168}">
      <dgm:prSet/>
      <dgm:spPr/>
      <dgm:t>
        <a:bodyPr/>
        <a:lstStyle/>
        <a:p>
          <a:endParaRPr lang="en-US"/>
        </a:p>
      </dgm:t>
    </dgm:pt>
    <dgm:pt modelId="{1A78A237-AF2D-4C24-ACDD-44A4AC93E8DE}" type="sibTrans" cxnId="{8652E605-B385-4481-B3F9-E3C029ACB168}">
      <dgm:prSet/>
      <dgm:spPr/>
      <dgm:t>
        <a:bodyPr/>
        <a:lstStyle/>
        <a:p>
          <a:endParaRPr lang="en-US"/>
        </a:p>
      </dgm:t>
    </dgm:pt>
    <dgm:pt modelId="{672E5EC3-F7A2-45C3-BAED-5CC1CFF92A66}">
      <dgm:prSet/>
      <dgm:spPr/>
      <dgm:t>
        <a:bodyPr/>
        <a:lstStyle/>
        <a:p>
          <a:pPr>
            <a:defRPr b="1"/>
          </a:pPr>
          <a:r>
            <a:rPr lang="en-US"/>
            <a:t>Agent-based Modeling</a:t>
          </a:r>
        </a:p>
      </dgm:t>
    </dgm:pt>
    <dgm:pt modelId="{12DCFDC3-2238-4902-8362-1F09AC413C22}" type="parTrans" cxnId="{C79E345E-F137-4EAF-BCF6-7CA879215A7E}">
      <dgm:prSet/>
      <dgm:spPr/>
      <dgm:t>
        <a:bodyPr/>
        <a:lstStyle/>
        <a:p>
          <a:endParaRPr lang="en-US"/>
        </a:p>
      </dgm:t>
    </dgm:pt>
    <dgm:pt modelId="{698EB6A3-7DD4-4751-8BC5-F58A594AAEAD}" type="sibTrans" cxnId="{C79E345E-F137-4EAF-BCF6-7CA879215A7E}">
      <dgm:prSet/>
      <dgm:spPr/>
      <dgm:t>
        <a:bodyPr/>
        <a:lstStyle/>
        <a:p>
          <a:endParaRPr lang="en-US"/>
        </a:p>
      </dgm:t>
    </dgm:pt>
    <dgm:pt modelId="{BFD2478D-990F-4F4F-83D9-C14F579FCD51}">
      <dgm:prSet/>
      <dgm:spPr/>
      <dgm:t>
        <a:bodyPr/>
        <a:lstStyle/>
        <a:p>
          <a:pPr>
            <a:defRPr b="1"/>
          </a:pPr>
          <a:r>
            <a:rPr lang="en-US"/>
            <a:t>Network Analysis</a:t>
          </a:r>
        </a:p>
      </dgm:t>
    </dgm:pt>
    <dgm:pt modelId="{40CFAB85-7325-4DC9-9B42-18B4D4A77E2B}" type="parTrans" cxnId="{DD673DB3-1E6B-40A8-AA77-1744630F4961}">
      <dgm:prSet/>
      <dgm:spPr/>
      <dgm:t>
        <a:bodyPr/>
        <a:lstStyle/>
        <a:p>
          <a:endParaRPr lang="en-US"/>
        </a:p>
      </dgm:t>
    </dgm:pt>
    <dgm:pt modelId="{9DCCCD0B-FC49-4BF3-8ECA-6746BE506464}" type="sibTrans" cxnId="{DD673DB3-1E6B-40A8-AA77-1744630F4961}">
      <dgm:prSet/>
      <dgm:spPr/>
      <dgm:t>
        <a:bodyPr/>
        <a:lstStyle/>
        <a:p>
          <a:endParaRPr lang="en-US"/>
        </a:p>
      </dgm:t>
    </dgm:pt>
    <dgm:pt modelId="{9AE114CA-8B43-47E7-8D43-A1BE15E678F3}" type="pres">
      <dgm:prSet presAssocID="{4CFA97A0-0124-4BE5-96B8-7D22B54F2461}" presName="root" presStyleCnt="0">
        <dgm:presLayoutVars>
          <dgm:dir/>
          <dgm:resizeHandles val="exact"/>
        </dgm:presLayoutVars>
      </dgm:prSet>
      <dgm:spPr/>
    </dgm:pt>
    <dgm:pt modelId="{4DF2DE99-2E02-47B8-BDFD-516585CC7109}" type="pres">
      <dgm:prSet presAssocID="{D14835D0-A0CA-4F08-8A19-7A1624FA68E5}" presName="compNode" presStyleCnt="0"/>
      <dgm:spPr/>
    </dgm:pt>
    <dgm:pt modelId="{7262BE56-7B0B-4134-B6DB-C860D4B33670}" type="pres">
      <dgm:prSet presAssocID="{D14835D0-A0CA-4F08-8A19-7A1624FA68E5}"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ining Tools"/>
        </a:ext>
      </dgm:extLst>
    </dgm:pt>
    <dgm:pt modelId="{E56ACFC3-8EA3-4DF8-901B-6850E9E36A68}" type="pres">
      <dgm:prSet presAssocID="{D14835D0-A0CA-4F08-8A19-7A1624FA68E5}" presName="iconSpace" presStyleCnt="0"/>
      <dgm:spPr/>
    </dgm:pt>
    <dgm:pt modelId="{DAC03D1A-7FAC-4BB2-85B0-1C442B43C6FC}" type="pres">
      <dgm:prSet presAssocID="{D14835D0-A0CA-4F08-8A19-7A1624FA68E5}" presName="parTx" presStyleLbl="revTx" presStyleIdx="0" presStyleCnt="6">
        <dgm:presLayoutVars>
          <dgm:chMax val="0"/>
          <dgm:chPref val="0"/>
        </dgm:presLayoutVars>
      </dgm:prSet>
      <dgm:spPr/>
    </dgm:pt>
    <dgm:pt modelId="{0DD7BA03-5A35-4A94-88BC-1C13F910D691}" type="pres">
      <dgm:prSet presAssocID="{D14835D0-A0CA-4F08-8A19-7A1624FA68E5}" presName="txSpace" presStyleCnt="0"/>
      <dgm:spPr/>
    </dgm:pt>
    <dgm:pt modelId="{91CAB7FD-E475-464B-AFFC-28AD8C1606D3}" type="pres">
      <dgm:prSet presAssocID="{D14835D0-A0CA-4F08-8A19-7A1624FA68E5}" presName="desTx" presStyleLbl="revTx" presStyleIdx="1" presStyleCnt="6">
        <dgm:presLayoutVars/>
      </dgm:prSet>
      <dgm:spPr/>
    </dgm:pt>
    <dgm:pt modelId="{9EFDCD56-42AB-413E-BFE4-EF15BE1810BC}" type="pres">
      <dgm:prSet presAssocID="{6F117A7D-A4A3-41AB-9648-DD9F97E57867}" presName="sibTrans" presStyleCnt="0"/>
      <dgm:spPr/>
    </dgm:pt>
    <dgm:pt modelId="{B001935A-CCC9-453F-B5AB-ECCDCC0BB9EA}" type="pres">
      <dgm:prSet presAssocID="{672E5EC3-F7A2-45C3-BAED-5CC1CFF92A66}" presName="compNode" presStyleCnt="0"/>
      <dgm:spPr/>
    </dgm:pt>
    <dgm:pt modelId="{946EA923-6635-4AB4-8571-EB227AF87D61}" type="pres">
      <dgm:prSet presAssocID="{672E5EC3-F7A2-45C3-BAED-5CC1CFF92A66}"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ser"/>
        </a:ext>
      </dgm:extLst>
    </dgm:pt>
    <dgm:pt modelId="{7FBF6C87-3179-4413-A18F-AB62B4A1AD1B}" type="pres">
      <dgm:prSet presAssocID="{672E5EC3-F7A2-45C3-BAED-5CC1CFF92A66}" presName="iconSpace" presStyleCnt="0"/>
      <dgm:spPr/>
    </dgm:pt>
    <dgm:pt modelId="{39474521-6F55-4341-BFA2-8F07B2F5FD2E}" type="pres">
      <dgm:prSet presAssocID="{672E5EC3-F7A2-45C3-BAED-5CC1CFF92A66}" presName="parTx" presStyleLbl="revTx" presStyleIdx="2" presStyleCnt="6">
        <dgm:presLayoutVars>
          <dgm:chMax val="0"/>
          <dgm:chPref val="0"/>
        </dgm:presLayoutVars>
      </dgm:prSet>
      <dgm:spPr/>
    </dgm:pt>
    <dgm:pt modelId="{4F29CB4F-AC47-498B-A8DF-9AAB57E25250}" type="pres">
      <dgm:prSet presAssocID="{672E5EC3-F7A2-45C3-BAED-5CC1CFF92A66}" presName="txSpace" presStyleCnt="0"/>
      <dgm:spPr/>
    </dgm:pt>
    <dgm:pt modelId="{8199FD74-FEC1-4314-A531-F825103A2DF6}" type="pres">
      <dgm:prSet presAssocID="{672E5EC3-F7A2-45C3-BAED-5CC1CFF92A66}" presName="desTx" presStyleLbl="revTx" presStyleIdx="3" presStyleCnt="6">
        <dgm:presLayoutVars/>
      </dgm:prSet>
      <dgm:spPr/>
    </dgm:pt>
    <dgm:pt modelId="{8625EF06-12A5-403A-9CB3-F4AFD703A4BA}" type="pres">
      <dgm:prSet presAssocID="{698EB6A3-7DD4-4751-8BC5-F58A594AAEAD}" presName="sibTrans" presStyleCnt="0"/>
      <dgm:spPr/>
    </dgm:pt>
    <dgm:pt modelId="{BF8FC46D-9863-446F-B1DE-C11273ED49DB}" type="pres">
      <dgm:prSet presAssocID="{BFD2478D-990F-4F4F-83D9-C14F579FCD51}" presName="compNode" presStyleCnt="0"/>
      <dgm:spPr/>
    </dgm:pt>
    <dgm:pt modelId="{A412502B-C863-4BB3-A432-4075096BA183}" type="pres">
      <dgm:prSet presAssocID="{BFD2478D-990F-4F4F-83D9-C14F579FCD51}"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Network"/>
        </a:ext>
      </dgm:extLst>
    </dgm:pt>
    <dgm:pt modelId="{4DF8634C-AA65-469F-8C81-E6F5EFEB1042}" type="pres">
      <dgm:prSet presAssocID="{BFD2478D-990F-4F4F-83D9-C14F579FCD51}" presName="iconSpace" presStyleCnt="0"/>
      <dgm:spPr/>
    </dgm:pt>
    <dgm:pt modelId="{B36FC17F-D7C8-4A87-8FF4-5A650983968E}" type="pres">
      <dgm:prSet presAssocID="{BFD2478D-990F-4F4F-83D9-C14F579FCD51}" presName="parTx" presStyleLbl="revTx" presStyleIdx="4" presStyleCnt="6">
        <dgm:presLayoutVars>
          <dgm:chMax val="0"/>
          <dgm:chPref val="0"/>
        </dgm:presLayoutVars>
      </dgm:prSet>
      <dgm:spPr/>
    </dgm:pt>
    <dgm:pt modelId="{682D7E35-04FA-4F4A-8AAC-4B77AD3AB914}" type="pres">
      <dgm:prSet presAssocID="{BFD2478D-990F-4F4F-83D9-C14F579FCD51}" presName="txSpace" presStyleCnt="0"/>
      <dgm:spPr/>
    </dgm:pt>
    <dgm:pt modelId="{74695767-4C73-4BD1-AC48-6F18AA21525E}" type="pres">
      <dgm:prSet presAssocID="{BFD2478D-990F-4F4F-83D9-C14F579FCD51}" presName="desTx" presStyleLbl="revTx" presStyleIdx="5" presStyleCnt="6">
        <dgm:presLayoutVars/>
      </dgm:prSet>
      <dgm:spPr/>
    </dgm:pt>
  </dgm:ptLst>
  <dgm:cxnLst>
    <dgm:cxn modelId="{8652E605-B385-4481-B3F9-E3C029ACB168}" srcId="{D14835D0-A0CA-4F08-8A19-7A1624FA68E5}" destId="{7E256D0A-26DF-49B2-BB43-0DAEAA565F8C}" srcOrd="1" destOrd="0" parTransId="{DEA6CBE4-6C96-46BC-92E1-84843D7B95BA}" sibTransId="{1A78A237-AF2D-4C24-ACDD-44A4AC93E8DE}"/>
    <dgm:cxn modelId="{89952510-38C2-4820-BE12-544D29084659}" type="presOf" srcId="{D14835D0-A0CA-4F08-8A19-7A1624FA68E5}" destId="{DAC03D1A-7FAC-4BB2-85B0-1C442B43C6FC}" srcOrd="0" destOrd="0" presId="urn:microsoft.com/office/officeart/2018/2/layout/IconLabelDescriptionList"/>
    <dgm:cxn modelId="{58343C3B-52AA-4E34-A66C-921D49D12054}" type="presOf" srcId="{BFD2478D-990F-4F4F-83D9-C14F579FCD51}" destId="{B36FC17F-D7C8-4A87-8FF4-5A650983968E}" srcOrd="0" destOrd="0" presId="urn:microsoft.com/office/officeart/2018/2/layout/IconLabelDescriptionList"/>
    <dgm:cxn modelId="{C79E345E-F137-4EAF-BCF6-7CA879215A7E}" srcId="{4CFA97A0-0124-4BE5-96B8-7D22B54F2461}" destId="{672E5EC3-F7A2-45C3-BAED-5CC1CFF92A66}" srcOrd="1" destOrd="0" parTransId="{12DCFDC3-2238-4902-8362-1F09AC413C22}" sibTransId="{698EB6A3-7DD4-4751-8BC5-F58A594AAEAD}"/>
    <dgm:cxn modelId="{78AE5B62-816A-4505-B12C-74E24A44FECE}" type="presOf" srcId="{4CFA97A0-0124-4BE5-96B8-7D22B54F2461}" destId="{9AE114CA-8B43-47E7-8D43-A1BE15E678F3}" srcOrd="0" destOrd="0" presId="urn:microsoft.com/office/officeart/2018/2/layout/IconLabelDescriptionList"/>
    <dgm:cxn modelId="{C649BD6B-90F3-4252-87EA-21A614F8D01F}" srcId="{4CFA97A0-0124-4BE5-96B8-7D22B54F2461}" destId="{D14835D0-A0CA-4F08-8A19-7A1624FA68E5}" srcOrd="0" destOrd="0" parTransId="{D105920F-55C6-4FCF-BC3B-DB74A39A0242}" sibTransId="{6F117A7D-A4A3-41AB-9648-DD9F97E57867}"/>
    <dgm:cxn modelId="{75861854-A806-48E7-AA91-805911965A34}" srcId="{D14835D0-A0CA-4F08-8A19-7A1624FA68E5}" destId="{2DA691FD-3FFB-4B35-B5AF-5EFF1BA6555E}" srcOrd="0" destOrd="0" parTransId="{44ACB79C-98A2-4D0D-9E90-691576362322}" sibTransId="{922CE9D7-430E-48FE-9B24-E9B414EDC4BE}"/>
    <dgm:cxn modelId="{4CC87A8D-F8F3-47E8-9FCA-E80EED657D71}" type="presOf" srcId="{672E5EC3-F7A2-45C3-BAED-5CC1CFF92A66}" destId="{39474521-6F55-4341-BFA2-8F07B2F5FD2E}" srcOrd="0" destOrd="0" presId="urn:microsoft.com/office/officeart/2018/2/layout/IconLabelDescriptionList"/>
    <dgm:cxn modelId="{DD673DB3-1E6B-40A8-AA77-1744630F4961}" srcId="{4CFA97A0-0124-4BE5-96B8-7D22B54F2461}" destId="{BFD2478D-990F-4F4F-83D9-C14F579FCD51}" srcOrd="2" destOrd="0" parTransId="{40CFAB85-7325-4DC9-9B42-18B4D4A77E2B}" sibTransId="{9DCCCD0B-FC49-4BF3-8ECA-6746BE506464}"/>
    <dgm:cxn modelId="{0463BCD8-B611-4248-88CC-AA831D186BCD}" type="presOf" srcId="{7E256D0A-26DF-49B2-BB43-0DAEAA565F8C}" destId="{91CAB7FD-E475-464B-AFFC-28AD8C1606D3}" srcOrd="0" destOrd="1" presId="urn:microsoft.com/office/officeart/2018/2/layout/IconLabelDescriptionList"/>
    <dgm:cxn modelId="{D163C1F4-3FBA-41D6-B4E2-801D86138C99}" type="presOf" srcId="{2DA691FD-3FFB-4B35-B5AF-5EFF1BA6555E}" destId="{91CAB7FD-E475-464B-AFFC-28AD8C1606D3}" srcOrd="0" destOrd="0" presId="urn:microsoft.com/office/officeart/2018/2/layout/IconLabelDescriptionList"/>
    <dgm:cxn modelId="{A8A2A0DA-CF48-4923-8B3D-559330E2E6D0}" type="presParOf" srcId="{9AE114CA-8B43-47E7-8D43-A1BE15E678F3}" destId="{4DF2DE99-2E02-47B8-BDFD-516585CC7109}" srcOrd="0" destOrd="0" presId="urn:microsoft.com/office/officeart/2018/2/layout/IconLabelDescriptionList"/>
    <dgm:cxn modelId="{4B34F8A5-EECE-4201-A282-54206A63A552}" type="presParOf" srcId="{4DF2DE99-2E02-47B8-BDFD-516585CC7109}" destId="{7262BE56-7B0B-4134-B6DB-C860D4B33670}" srcOrd="0" destOrd="0" presId="urn:microsoft.com/office/officeart/2018/2/layout/IconLabelDescriptionList"/>
    <dgm:cxn modelId="{8B260158-1AD5-4821-B481-ABCAF356EF18}" type="presParOf" srcId="{4DF2DE99-2E02-47B8-BDFD-516585CC7109}" destId="{E56ACFC3-8EA3-4DF8-901B-6850E9E36A68}" srcOrd="1" destOrd="0" presId="urn:microsoft.com/office/officeart/2018/2/layout/IconLabelDescriptionList"/>
    <dgm:cxn modelId="{FEDB4BB4-33D8-43CD-B1E6-9E165D503479}" type="presParOf" srcId="{4DF2DE99-2E02-47B8-BDFD-516585CC7109}" destId="{DAC03D1A-7FAC-4BB2-85B0-1C442B43C6FC}" srcOrd="2" destOrd="0" presId="urn:microsoft.com/office/officeart/2018/2/layout/IconLabelDescriptionList"/>
    <dgm:cxn modelId="{0B49AA0F-7BF2-40C3-BB36-22D7A75440E4}" type="presParOf" srcId="{4DF2DE99-2E02-47B8-BDFD-516585CC7109}" destId="{0DD7BA03-5A35-4A94-88BC-1C13F910D691}" srcOrd="3" destOrd="0" presId="urn:microsoft.com/office/officeart/2018/2/layout/IconLabelDescriptionList"/>
    <dgm:cxn modelId="{EB51EAA5-A812-4EC3-819D-942852D202F5}" type="presParOf" srcId="{4DF2DE99-2E02-47B8-BDFD-516585CC7109}" destId="{91CAB7FD-E475-464B-AFFC-28AD8C1606D3}" srcOrd="4" destOrd="0" presId="urn:microsoft.com/office/officeart/2018/2/layout/IconLabelDescriptionList"/>
    <dgm:cxn modelId="{5C247EDD-0BB6-41B7-9B44-24AA08A0E3C2}" type="presParOf" srcId="{9AE114CA-8B43-47E7-8D43-A1BE15E678F3}" destId="{9EFDCD56-42AB-413E-BFE4-EF15BE1810BC}" srcOrd="1" destOrd="0" presId="urn:microsoft.com/office/officeart/2018/2/layout/IconLabelDescriptionList"/>
    <dgm:cxn modelId="{BE9EE2A7-B9B3-4068-94F9-1540E5BDFD94}" type="presParOf" srcId="{9AE114CA-8B43-47E7-8D43-A1BE15E678F3}" destId="{B001935A-CCC9-453F-B5AB-ECCDCC0BB9EA}" srcOrd="2" destOrd="0" presId="urn:microsoft.com/office/officeart/2018/2/layout/IconLabelDescriptionList"/>
    <dgm:cxn modelId="{41F2D19B-9EB4-4C72-B055-8B17B752EBB4}" type="presParOf" srcId="{B001935A-CCC9-453F-B5AB-ECCDCC0BB9EA}" destId="{946EA923-6635-4AB4-8571-EB227AF87D61}" srcOrd="0" destOrd="0" presId="urn:microsoft.com/office/officeart/2018/2/layout/IconLabelDescriptionList"/>
    <dgm:cxn modelId="{C850ECF2-2127-4820-8D88-5804C6F7999B}" type="presParOf" srcId="{B001935A-CCC9-453F-B5AB-ECCDCC0BB9EA}" destId="{7FBF6C87-3179-4413-A18F-AB62B4A1AD1B}" srcOrd="1" destOrd="0" presId="urn:microsoft.com/office/officeart/2018/2/layout/IconLabelDescriptionList"/>
    <dgm:cxn modelId="{B4007067-20FE-42AC-9ED3-58D2AD9A610D}" type="presParOf" srcId="{B001935A-CCC9-453F-B5AB-ECCDCC0BB9EA}" destId="{39474521-6F55-4341-BFA2-8F07B2F5FD2E}" srcOrd="2" destOrd="0" presId="urn:microsoft.com/office/officeart/2018/2/layout/IconLabelDescriptionList"/>
    <dgm:cxn modelId="{5E8BD768-BBEA-46E4-A367-7F5E01278516}" type="presParOf" srcId="{B001935A-CCC9-453F-B5AB-ECCDCC0BB9EA}" destId="{4F29CB4F-AC47-498B-A8DF-9AAB57E25250}" srcOrd="3" destOrd="0" presId="urn:microsoft.com/office/officeart/2018/2/layout/IconLabelDescriptionList"/>
    <dgm:cxn modelId="{5013A819-DA4D-43BF-82FD-916BE239CAF8}" type="presParOf" srcId="{B001935A-CCC9-453F-B5AB-ECCDCC0BB9EA}" destId="{8199FD74-FEC1-4314-A531-F825103A2DF6}" srcOrd="4" destOrd="0" presId="urn:microsoft.com/office/officeart/2018/2/layout/IconLabelDescriptionList"/>
    <dgm:cxn modelId="{C534DC7B-335D-48C7-96E6-89CC952C4536}" type="presParOf" srcId="{9AE114CA-8B43-47E7-8D43-A1BE15E678F3}" destId="{8625EF06-12A5-403A-9CB3-F4AFD703A4BA}" srcOrd="3" destOrd="0" presId="urn:microsoft.com/office/officeart/2018/2/layout/IconLabelDescriptionList"/>
    <dgm:cxn modelId="{6967E9A8-E2AE-480E-9B24-E27FFC71F013}" type="presParOf" srcId="{9AE114CA-8B43-47E7-8D43-A1BE15E678F3}" destId="{BF8FC46D-9863-446F-B1DE-C11273ED49DB}" srcOrd="4" destOrd="0" presId="urn:microsoft.com/office/officeart/2018/2/layout/IconLabelDescriptionList"/>
    <dgm:cxn modelId="{07F010EF-6C5F-425C-8F5B-9C287641A8E8}" type="presParOf" srcId="{BF8FC46D-9863-446F-B1DE-C11273ED49DB}" destId="{A412502B-C863-4BB3-A432-4075096BA183}" srcOrd="0" destOrd="0" presId="urn:microsoft.com/office/officeart/2018/2/layout/IconLabelDescriptionList"/>
    <dgm:cxn modelId="{E9D4EA1F-C3D7-489E-A77B-61C991934CE6}" type="presParOf" srcId="{BF8FC46D-9863-446F-B1DE-C11273ED49DB}" destId="{4DF8634C-AA65-469F-8C81-E6F5EFEB1042}" srcOrd="1" destOrd="0" presId="urn:microsoft.com/office/officeart/2018/2/layout/IconLabelDescriptionList"/>
    <dgm:cxn modelId="{B4A91386-2F8A-4843-A7B0-CC7A8189319B}" type="presParOf" srcId="{BF8FC46D-9863-446F-B1DE-C11273ED49DB}" destId="{B36FC17F-D7C8-4A87-8FF4-5A650983968E}" srcOrd="2" destOrd="0" presId="urn:microsoft.com/office/officeart/2018/2/layout/IconLabelDescriptionList"/>
    <dgm:cxn modelId="{D072D36B-ADAA-409B-B128-13B350314169}" type="presParOf" srcId="{BF8FC46D-9863-446F-B1DE-C11273ED49DB}" destId="{682D7E35-04FA-4F4A-8AAC-4B77AD3AB914}" srcOrd="3" destOrd="0" presId="urn:microsoft.com/office/officeart/2018/2/layout/IconLabelDescriptionList"/>
    <dgm:cxn modelId="{730038C8-8A4F-45A2-A848-6473721BA383}" type="presParOf" srcId="{BF8FC46D-9863-446F-B1DE-C11273ED49DB}" destId="{74695767-4C73-4BD1-AC48-6F18AA21525E}" srcOrd="4" destOrd="0" presId="urn:microsoft.com/office/officeart/2018/2/layout/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84CB4C6-FF2A-4D01-9EE8-36DA335B1143}"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011F401F-6113-42A1-AE10-9D0C3494A0BC}">
      <dgm:prSet/>
      <dgm:spPr/>
      <dgm:t>
        <a:bodyPr/>
        <a:lstStyle/>
        <a:p>
          <a:r>
            <a:rPr lang="en-US"/>
            <a:t>Define Marketing Research </a:t>
          </a:r>
        </a:p>
      </dgm:t>
    </dgm:pt>
    <dgm:pt modelId="{F98C4E3D-3692-422D-A4D5-2EFD34E6DC44}" type="parTrans" cxnId="{6D44FFBF-D2A4-4094-9EBA-2114D4EF146C}">
      <dgm:prSet/>
      <dgm:spPr/>
      <dgm:t>
        <a:bodyPr/>
        <a:lstStyle/>
        <a:p>
          <a:endParaRPr lang="en-US"/>
        </a:p>
      </dgm:t>
    </dgm:pt>
    <dgm:pt modelId="{8610F926-9914-4762-BB01-2C7C4DB1E1AF}" type="sibTrans" cxnId="{6D44FFBF-D2A4-4094-9EBA-2114D4EF146C}">
      <dgm:prSet/>
      <dgm:spPr/>
      <dgm:t>
        <a:bodyPr/>
        <a:lstStyle/>
        <a:p>
          <a:endParaRPr lang="en-US"/>
        </a:p>
      </dgm:t>
    </dgm:pt>
    <dgm:pt modelId="{CC5447A4-0C6F-481C-BFEE-02ECAF46346D}">
      <dgm:prSet/>
      <dgm:spPr/>
      <dgm:t>
        <a:bodyPr/>
        <a:lstStyle/>
        <a:p>
          <a:r>
            <a:rPr lang="en-US" dirty="0"/>
            <a:t>Purpose of Marketing Research </a:t>
          </a:r>
        </a:p>
      </dgm:t>
    </dgm:pt>
    <dgm:pt modelId="{BA41325C-AA5E-4DEC-97DD-3A45C64C969D}" type="parTrans" cxnId="{7F3522E6-3CE1-47C3-BF62-A9E78050CD88}">
      <dgm:prSet/>
      <dgm:spPr/>
      <dgm:t>
        <a:bodyPr/>
        <a:lstStyle/>
        <a:p>
          <a:endParaRPr lang="en-US"/>
        </a:p>
      </dgm:t>
    </dgm:pt>
    <dgm:pt modelId="{D811F17E-2A01-4626-BC59-E419CC2FDC7A}" type="sibTrans" cxnId="{7F3522E6-3CE1-47C3-BF62-A9E78050CD88}">
      <dgm:prSet/>
      <dgm:spPr/>
      <dgm:t>
        <a:bodyPr/>
        <a:lstStyle/>
        <a:p>
          <a:endParaRPr lang="en-US"/>
        </a:p>
      </dgm:t>
    </dgm:pt>
    <dgm:pt modelId="{1F821044-1170-4A62-9F51-76000A4E7E82}">
      <dgm:prSet/>
      <dgm:spPr/>
      <dgm:t>
        <a:bodyPr/>
        <a:lstStyle/>
        <a:p>
          <a:r>
            <a:rPr lang="en-US"/>
            <a:t>Marketing Research Problems </a:t>
          </a:r>
        </a:p>
      </dgm:t>
    </dgm:pt>
    <dgm:pt modelId="{0F272F98-3CE2-4391-AB75-ADAB0D9230F8}" type="parTrans" cxnId="{0A517CD7-9233-466C-B8BB-6303F7E52FC8}">
      <dgm:prSet/>
      <dgm:spPr/>
      <dgm:t>
        <a:bodyPr/>
        <a:lstStyle/>
        <a:p>
          <a:endParaRPr lang="en-US"/>
        </a:p>
      </dgm:t>
    </dgm:pt>
    <dgm:pt modelId="{FE85B4D2-EF4C-4EE3-9823-36985E3B95B8}" type="sibTrans" cxnId="{0A517CD7-9233-466C-B8BB-6303F7E52FC8}">
      <dgm:prSet/>
      <dgm:spPr/>
      <dgm:t>
        <a:bodyPr/>
        <a:lstStyle/>
        <a:p>
          <a:endParaRPr lang="en-US"/>
        </a:p>
      </dgm:t>
    </dgm:pt>
    <dgm:pt modelId="{2BFF2C9C-0BAD-4047-BA46-11FD53A8A196}">
      <dgm:prSet/>
      <dgm:spPr/>
      <dgm:t>
        <a:bodyPr/>
        <a:lstStyle/>
        <a:p>
          <a:r>
            <a:rPr lang="en-US" dirty="0"/>
            <a:t>Examples of Marketing Research</a:t>
          </a:r>
        </a:p>
      </dgm:t>
    </dgm:pt>
    <dgm:pt modelId="{053680AB-C57B-441D-A71B-977B74346AC1}" type="parTrans" cxnId="{06BD7A0C-FD90-4FF7-8593-0EE0F97CB6A4}">
      <dgm:prSet/>
      <dgm:spPr/>
      <dgm:t>
        <a:bodyPr/>
        <a:lstStyle/>
        <a:p>
          <a:endParaRPr lang="en-US"/>
        </a:p>
      </dgm:t>
    </dgm:pt>
    <dgm:pt modelId="{95724435-CEEC-40AC-8754-F63AEB80AEC8}" type="sibTrans" cxnId="{06BD7A0C-FD90-4FF7-8593-0EE0F97CB6A4}">
      <dgm:prSet/>
      <dgm:spPr/>
      <dgm:t>
        <a:bodyPr/>
        <a:lstStyle/>
        <a:p>
          <a:endParaRPr lang="en-US"/>
        </a:p>
      </dgm:t>
    </dgm:pt>
    <dgm:pt modelId="{E945AD99-49E8-43FD-9FCE-44D4DB013D69}">
      <dgm:prSet/>
      <dgm:spPr/>
      <dgm:t>
        <a:bodyPr/>
        <a:lstStyle/>
        <a:p>
          <a:r>
            <a:rPr lang="en-US" dirty="0"/>
            <a:t>Marketing Research Process</a:t>
          </a:r>
        </a:p>
      </dgm:t>
    </dgm:pt>
    <dgm:pt modelId="{6BA802C7-657D-42EC-9CAA-124B05BF94A1}" type="parTrans" cxnId="{FB70349B-1EEC-4F96-B191-3D35A8B86BC4}">
      <dgm:prSet/>
      <dgm:spPr/>
    </dgm:pt>
    <dgm:pt modelId="{D66168ED-6486-4C2B-9C10-52DB4559A2E9}" type="sibTrans" cxnId="{FB70349B-1EEC-4F96-B191-3D35A8B86BC4}">
      <dgm:prSet/>
      <dgm:spPr/>
    </dgm:pt>
    <dgm:pt modelId="{7FDE1934-EF4E-4939-9DC6-8ABB126A0BD7}" type="pres">
      <dgm:prSet presAssocID="{884CB4C6-FF2A-4D01-9EE8-36DA335B1143}" presName="linear" presStyleCnt="0">
        <dgm:presLayoutVars>
          <dgm:animLvl val="lvl"/>
          <dgm:resizeHandles val="exact"/>
        </dgm:presLayoutVars>
      </dgm:prSet>
      <dgm:spPr/>
    </dgm:pt>
    <dgm:pt modelId="{0833E6E1-5448-4229-91DB-65AB43B045B8}" type="pres">
      <dgm:prSet presAssocID="{011F401F-6113-42A1-AE10-9D0C3494A0BC}" presName="parentText" presStyleLbl="node1" presStyleIdx="0" presStyleCnt="5">
        <dgm:presLayoutVars>
          <dgm:chMax val="0"/>
          <dgm:bulletEnabled val="1"/>
        </dgm:presLayoutVars>
      </dgm:prSet>
      <dgm:spPr/>
    </dgm:pt>
    <dgm:pt modelId="{EB52CEE1-B884-420C-99C3-34834BF6774E}" type="pres">
      <dgm:prSet presAssocID="{8610F926-9914-4762-BB01-2C7C4DB1E1AF}" presName="spacer" presStyleCnt="0"/>
      <dgm:spPr/>
    </dgm:pt>
    <dgm:pt modelId="{6CE83F54-3A78-499F-BBA4-1B516AAAD98B}" type="pres">
      <dgm:prSet presAssocID="{CC5447A4-0C6F-481C-BFEE-02ECAF46346D}" presName="parentText" presStyleLbl="node1" presStyleIdx="1" presStyleCnt="5">
        <dgm:presLayoutVars>
          <dgm:chMax val="0"/>
          <dgm:bulletEnabled val="1"/>
        </dgm:presLayoutVars>
      </dgm:prSet>
      <dgm:spPr/>
    </dgm:pt>
    <dgm:pt modelId="{C57140DE-CB80-43E6-B84B-896ADA9D30C4}" type="pres">
      <dgm:prSet presAssocID="{D811F17E-2A01-4626-BC59-E419CC2FDC7A}" presName="spacer" presStyleCnt="0"/>
      <dgm:spPr/>
    </dgm:pt>
    <dgm:pt modelId="{DC72439B-8FC7-48F0-96FE-7D84D6D28A36}" type="pres">
      <dgm:prSet presAssocID="{E945AD99-49E8-43FD-9FCE-44D4DB013D69}" presName="parentText" presStyleLbl="node1" presStyleIdx="2" presStyleCnt="5">
        <dgm:presLayoutVars>
          <dgm:chMax val="0"/>
          <dgm:bulletEnabled val="1"/>
        </dgm:presLayoutVars>
      </dgm:prSet>
      <dgm:spPr/>
    </dgm:pt>
    <dgm:pt modelId="{1C762016-F9C3-42F1-B7BC-33F179D1018F}" type="pres">
      <dgm:prSet presAssocID="{D66168ED-6486-4C2B-9C10-52DB4559A2E9}" presName="spacer" presStyleCnt="0"/>
      <dgm:spPr/>
    </dgm:pt>
    <dgm:pt modelId="{7E20A63E-DC82-4F93-8F29-A7C6F4DE2310}" type="pres">
      <dgm:prSet presAssocID="{1F821044-1170-4A62-9F51-76000A4E7E82}" presName="parentText" presStyleLbl="node1" presStyleIdx="3" presStyleCnt="5">
        <dgm:presLayoutVars>
          <dgm:chMax val="0"/>
          <dgm:bulletEnabled val="1"/>
        </dgm:presLayoutVars>
      </dgm:prSet>
      <dgm:spPr/>
    </dgm:pt>
    <dgm:pt modelId="{9C577431-3533-44A1-9EE3-2EB15AF849FD}" type="pres">
      <dgm:prSet presAssocID="{FE85B4D2-EF4C-4EE3-9823-36985E3B95B8}" presName="spacer" presStyleCnt="0"/>
      <dgm:spPr/>
    </dgm:pt>
    <dgm:pt modelId="{457DA414-0DEC-49F0-A3AF-656CDC86C195}" type="pres">
      <dgm:prSet presAssocID="{2BFF2C9C-0BAD-4047-BA46-11FD53A8A196}" presName="parentText" presStyleLbl="node1" presStyleIdx="4" presStyleCnt="5">
        <dgm:presLayoutVars>
          <dgm:chMax val="0"/>
          <dgm:bulletEnabled val="1"/>
        </dgm:presLayoutVars>
      </dgm:prSet>
      <dgm:spPr/>
    </dgm:pt>
  </dgm:ptLst>
  <dgm:cxnLst>
    <dgm:cxn modelId="{06BD7A0C-FD90-4FF7-8593-0EE0F97CB6A4}" srcId="{884CB4C6-FF2A-4D01-9EE8-36DA335B1143}" destId="{2BFF2C9C-0BAD-4047-BA46-11FD53A8A196}" srcOrd="4" destOrd="0" parTransId="{053680AB-C57B-441D-A71B-977B74346AC1}" sibTransId="{95724435-CEEC-40AC-8754-F63AEB80AEC8}"/>
    <dgm:cxn modelId="{35506013-1732-47A7-830E-97E59563FEF0}" type="presOf" srcId="{1F821044-1170-4A62-9F51-76000A4E7E82}" destId="{7E20A63E-DC82-4F93-8F29-A7C6F4DE2310}" srcOrd="0" destOrd="0" presId="urn:microsoft.com/office/officeart/2005/8/layout/vList2"/>
    <dgm:cxn modelId="{91416D74-F9D2-4C7A-98A2-5291D33B453E}" type="presOf" srcId="{884CB4C6-FF2A-4D01-9EE8-36DA335B1143}" destId="{7FDE1934-EF4E-4939-9DC6-8ABB126A0BD7}" srcOrd="0" destOrd="0" presId="urn:microsoft.com/office/officeart/2005/8/layout/vList2"/>
    <dgm:cxn modelId="{D75BDB8F-283F-4B1C-98AD-A701F2675C81}" type="presOf" srcId="{011F401F-6113-42A1-AE10-9D0C3494A0BC}" destId="{0833E6E1-5448-4229-91DB-65AB43B045B8}" srcOrd="0" destOrd="0" presId="urn:microsoft.com/office/officeart/2005/8/layout/vList2"/>
    <dgm:cxn modelId="{FB70349B-1EEC-4F96-B191-3D35A8B86BC4}" srcId="{884CB4C6-FF2A-4D01-9EE8-36DA335B1143}" destId="{E945AD99-49E8-43FD-9FCE-44D4DB013D69}" srcOrd="2" destOrd="0" parTransId="{6BA802C7-657D-42EC-9CAA-124B05BF94A1}" sibTransId="{D66168ED-6486-4C2B-9C10-52DB4559A2E9}"/>
    <dgm:cxn modelId="{332338A9-B690-4C54-9B1B-456CA6DBCE84}" type="presOf" srcId="{E945AD99-49E8-43FD-9FCE-44D4DB013D69}" destId="{DC72439B-8FC7-48F0-96FE-7D84D6D28A36}" srcOrd="0" destOrd="0" presId="urn:microsoft.com/office/officeart/2005/8/layout/vList2"/>
    <dgm:cxn modelId="{6D44FFBF-D2A4-4094-9EBA-2114D4EF146C}" srcId="{884CB4C6-FF2A-4D01-9EE8-36DA335B1143}" destId="{011F401F-6113-42A1-AE10-9D0C3494A0BC}" srcOrd="0" destOrd="0" parTransId="{F98C4E3D-3692-422D-A4D5-2EFD34E6DC44}" sibTransId="{8610F926-9914-4762-BB01-2C7C4DB1E1AF}"/>
    <dgm:cxn modelId="{4FA725C3-DC38-4A54-9410-69454F9E853D}" type="presOf" srcId="{2BFF2C9C-0BAD-4047-BA46-11FD53A8A196}" destId="{457DA414-0DEC-49F0-A3AF-656CDC86C195}" srcOrd="0" destOrd="0" presId="urn:microsoft.com/office/officeart/2005/8/layout/vList2"/>
    <dgm:cxn modelId="{8E1422C4-B7B6-4120-90DE-73C492F69C0E}" type="presOf" srcId="{CC5447A4-0C6F-481C-BFEE-02ECAF46346D}" destId="{6CE83F54-3A78-499F-BBA4-1B516AAAD98B}" srcOrd="0" destOrd="0" presId="urn:microsoft.com/office/officeart/2005/8/layout/vList2"/>
    <dgm:cxn modelId="{0A517CD7-9233-466C-B8BB-6303F7E52FC8}" srcId="{884CB4C6-FF2A-4D01-9EE8-36DA335B1143}" destId="{1F821044-1170-4A62-9F51-76000A4E7E82}" srcOrd="3" destOrd="0" parTransId="{0F272F98-3CE2-4391-AB75-ADAB0D9230F8}" sibTransId="{FE85B4D2-EF4C-4EE3-9823-36985E3B95B8}"/>
    <dgm:cxn modelId="{7F3522E6-3CE1-47C3-BF62-A9E78050CD88}" srcId="{884CB4C6-FF2A-4D01-9EE8-36DA335B1143}" destId="{CC5447A4-0C6F-481C-BFEE-02ECAF46346D}" srcOrd="1" destOrd="0" parTransId="{BA41325C-AA5E-4DEC-97DD-3A45C64C969D}" sibTransId="{D811F17E-2A01-4626-BC59-E419CC2FDC7A}"/>
    <dgm:cxn modelId="{C65F2E72-95BB-4F18-8FEC-BA49411A5F5B}" type="presParOf" srcId="{7FDE1934-EF4E-4939-9DC6-8ABB126A0BD7}" destId="{0833E6E1-5448-4229-91DB-65AB43B045B8}" srcOrd="0" destOrd="0" presId="urn:microsoft.com/office/officeart/2005/8/layout/vList2"/>
    <dgm:cxn modelId="{D2BD0A6F-0D98-41AE-9296-3E72DA2B33BB}" type="presParOf" srcId="{7FDE1934-EF4E-4939-9DC6-8ABB126A0BD7}" destId="{EB52CEE1-B884-420C-99C3-34834BF6774E}" srcOrd="1" destOrd="0" presId="urn:microsoft.com/office/officeart/2005/8/layout/vList2"/>
    <dgm:cxn modelId="{3B0F894E-BE9C-43A1-B11A-61A8C1C1493D}" type="presParOf" srcId="{7FDE1934-EF4E-4939-9DC6-8ABB126A0BD7}" destId="{6CE83F54-3A78-499F-BBA4-1B516AAAD98B}" srcOrd="2" destOrd="0" presId="urn:microsoft.com/office/officeart/2005/8/layout/vList2"/>
    <dgm:cxn modelId="{B0964CF2-FF4F-4DA5-AD86-732FD3D733F5}" type="presParOf" srcId="{7FDE1934-EF4E-4939-9DC6-8ABB126A0BD7}" destId="{C57140DE-CB80-43E6-B84B-896ADA9D30C4}" srcOrd="3" destOrd="0" presId="urn:microsoft.com/office/officeart/2005/8/layout/vList2"/>
    <dgm:cxn modelId="{72E55C05-B8F7-4AC3-81BD-3448EA548D9D}" type="presParOf" srcId="{7FDE1934-EF4E-4939-9DC6-8ABB126A0BD7}" destId="{DC72439B-8FC7-48F0-96FE-7D84D6D28A36}" srcOrd="4" destOrd="0" presId="urn:microsoft.com/office/officeart/2005/8/layout/vList2"/>
    <dgm:cxn modelId="{4DDD04BF-5497-4272-BB5E-55B613E4A303}" type="presParOf" srcId="{7FDE1934-EF4E-4939-9DC6-8ABB126A0BD7}" destId="{1C762016-F9C3-42F1-B7BC-33F179D1018F}" srcOrd="5" destOrd="0" presId="urn:microsoft.com/office/officeart/2005/8/layout/vList2"/>
    <dgm:cxn modelId="{8C055931-E5F2-470C-AA91-F2FDC96C7F5A}" type="presParOf" srcId="{7FDE1934-EF4E-4939-9DC6-8ABB126A0BD7}" destId="{7E20A63E-DC82-4F93-8F29-A7C6F4DE2310}" srcOrd="6" destOrd="0" presId="urn:microsoft.com/office/officeart/2005/8/layout/vList2"/>
    <dgm:cxn modelId="{411FE020-CC9A-489B-A01E-B7F55C527939}" type="presParOf" srcId="{7FDE1934-EF4E-4939-9DC6-8ABB126A0BD7}" destId="{9C577431-3533-44A1-9EE3-2EB15AF849FD}" srcOrd="7" destOrd="0" presId="urn:microsoft.com/office/officeart/2005/8/layout/vList2"/>
    <dgm:cxn modelId="{A6C90510-4522-40BD-830E-19BA582552CB}" type="presParOf" srcId="{7FDE1934-EF4E-4939-9DC6-8ABB126A0BD7}" destId="{457DA414-0DEC-49F0-A3AF-656CDC86C195}"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38F1ADF-BFB9-45A7-82CC-8E4D25B101B2}"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17671B66-2E58-40B8-920F-6992B4969D96}">
      <dgm:prSet/>
      <dgm:spPr/>
      <dgm:t>
        <a:bodyPr/>
        <a:lstStyle/>
        <a:p>
          <a:pPr>
            <a:lnSpc>
              <a:spcPct val="100000"/>
            </a:lnSpc>
          </a:pPr>
          <a:r>
            <a:rPr lang="en-US"/>
            <a:t>Determine optimal promotional mix</a:t>
          </a:r>
        </a:p>
      </dgm:t>
    </dgm:pt>
    <dgm:pt modelId="{E80C6287-EE1D-4192-844A-5F3BE6722AE6}" type="parTrans" cxnId="{4D687DFD-FEBB-49AC-A4B8-2EDD8FB1FE5E}">
      <dgm:prSet/>
      <dgm:spPr/>
      <dgm:t>
        <a:bodyPr/>
        <a:lstStyle/>
        <a:p>
          <a:endParaRPr lang="en-US"/>
        </a:p>
      </dgm:t>
    </dgm:pt>
    <dgm:pt modelId="{B3AB5638-6F3C-430B-8ABB-EA2035FB57F0}" type="sibTrans" cxnId="{4D687DFD-FEBB-49AC-A4B8-2EDD8FB1FE5E}">
      <dgm:prSet/>
      <dgm:spPr/>
      <dgm:t>
        <a:bodyPr/>
        <a:lstStyle/>
        <a:p>
          <a:pPr>
            <a:lnSpc>
              <a:spcPct val="100000"/>
            </a:lnSpc>
          </a:pPr>
          <a:endParaRPr lang="en-US"/>
        </a:p>
      </dgm:t>
    </dgm:pt>
    <dgm:pt modelId="{B6F40F10-245C-4DA5-8929-CFE8C18256C6}">
      <dgm:prSet/>
      <dgm:spPr/>
      <dgm:t>
        <a:bodyPr/>
        <a:lstStyle/>
        <a:p>
          <a:pPr>
            <a:lnSpc>
              <a:spcPct val="100000"/>
            </a:lnSpc>
          </a:pPr>
          <a:r>
            <a:rPr lang="en-US" dirty="0"/>
            <a:t>Establish market potential for a new product</a:t>
          </a:r>
        </a:p>
      </dgm:t>
    </dgm:pt>
    <dgm:pt modelId="{231EEC03-81E9-4249-B14A-E825BFFBD5DE}" type="parTrans" cxnId="{093F13BE-999C-4BEF-A677-EDDDDB8A8F7F}">
      <dgm:prSet/>
      <dgm:spPr/>
      <dgm:t>
        <a:bodyPr/>
        <a:lstStyle/>
        <a:p>
          <a:endParaRPr lang="en-US"/>
        </a:p>
      </dgm:t>
    </dgm:pt>
    <dgm:pt modelId="{51B71347-DE0F-44C3-9077-BA974CEC99BC}" type="sibTrans" cxnId="{093F13BE-999C-4BEF-A677-EDDDDB8A8F7F}">
      <dgm:prSet/>
      <dgm:spPr/>
      <dgm:t>
        <a:bodyPr/>
        <a:lstStyle/>
        <a:p>
          <a:pPr>
            <a:lnSpc>
              <a:spcPct val="100000"/>
            </a:lnSpc>
          </a:pPr>
          <a:endParaRPr lang="en-US"/>
        </a:p>
      </dgm:t>
    </dgm:pt>
    <dgm:pt modelId="{B006D93C-E477-44C0-9B62-A8DFC4A0790F}">
      <dgm:prSet/>
      <dgm:spPr/>
      <dgm:t>
        <a:bodyPr/>
        <a:lstStyle/>
        <a:p>
          <a:pPr>
            <a:lnSpc>
              <a:spcPct val="100000"/>
            </a:lnSpc>
          </a:pPr>
          <a:r>
            <a:rPr lang="en-US"/>
            <a:t>Determine product pricing </a:t>
          </a:r>
        </a:p>
      </dgm:t>
    </dgm:pt>
    <dgm:pt modelId="{A656D0C1-6832-49EF-8649-AAF6D13A0E9A}" type="parTrans" cxnId="{9F3A266D-700F-4E7C-9BA8-D7F48908A457}">
      <dgm:prSet/>
      <dgm:spPr/>
      <dgm:t>
        <a:bodyPr/>
        <a:lstStyle/>
        <a:p>
          <a:endParaRPr lang="en-US"/>
        </a:p>
      </dgm:t>
    </dgm:pt>
    <dgm:pt modelId="{CA98E396-E9C4-45D8-9846-C999CF5A054E}" type="sibTrans" cxnId="{9F3A266D-700F-4E7C-9BA8-D7F48908A457}">
      <dgm:prSet/>
      <dgm:spPr/>
      <dgm:t>
        <a:bodyPr/>
        <a:lstStyle/>
        <a:p>
          <a:pPr>
            <a:lnSpc>
              <a:spcPct val="100000"/>
            </a:lnSpc>
          </a:pPr>
          <a:endParaRPr lang="en-US"/>
        </a:p>
      </dgm:t>
    </dgm:pt>
    <dgm:pt modelId="{AAA25635-DB89-4D54-B1CC-3D0E53D3364D}">
      <dgm:prSet/>
      <dgm:spPr/>
      <dgm:t>
        <a:bodyPr/>
        <a:lstStyle/>
        <a:p>
          <a:pPr>
            <a:lnSpc>
              <a:spcPct val="100000"/>
            </a:lnSpc>
          </a:pPr>
          <a:r>
            <a:rPr lang="en-US"/>
            <a:t>Determine location of retail outlets</a:t>
          </a:r>
        </a:p>
      </dgm:t>
    </dgm:pt>
    <dgm:pt modelId="{CB5EFF28-15F1-465D-9523-54CD341F3208}" type="parTrans" cxnId="{F1D6CFCA-322E-44EC-BC2C-00E86F11D921}">
      <dgm:prSet/>
      <dgm:spPr/>
      <dgm:t>
        <a:bodyPr/>
        <a:lstStyle/>
        <a:p>
          <a:endParaRPr lang="en-US"/>
        </a:p>
      </dgm:t>
    </dgm:pt>
    <dgm:pt modelId="{4D522B59-4DA6-471F-869E-CF30136298D8}" type="sibTrans" cxnId="{F1D6CFCA-322E-44EC-BC2C-00E86F11D921}">
      <dgm:prSet/>
      <dgm:spPr/>
      <dgm:t>
        <a:bodyPr/>
        <a:lstStyle/>
        <a:p>
          <a:endParaRPr lang="en-US"/>
        </a:p>
      </dgm:t>
    </dgm:pt>
    <dgm:pt modelId="{64A71606-7480-4195-9765-3BCC7C6FE358}" type="pres">
      <dgm:prSet presAssocID="{A38F1ADF-BFB9-45A7-82CC-8E4D25B101B2}" presName="root" presStyleCnt="0">
        <dgm:presLayoutVars>
          <dgm:dir/>
          <dgm:resizeHandles val="exact"/>
        </dgm:presLayoutVars>
      </dgm:prSet>
      <dgm:spPr/>
    </dgm:pt>
    <dgm:pt modelId="{CF33D454-3584-4185-9803-5941A584742A}" type="pres">
      <dgm:prSet presAssocID="{17671B66-2E58-40B8-920F-6992B4969D96}" presName="compNode" presStyleCnt="0"/>
      <dgm:spPr/>
    </dgm:pt>
    <dgm:pt modelId="{C7002D08-9303-416C-B0A0-F08492E749A8}" type="pres">
      <dgm:prSet presAssocID="{17671B66-2E58-40B8-920F-6992B4969D96}" presName="bgRect" presStyleLbl="bgShp" presStyleIdx="0" presStyleCnt="4"/>
      <dgm:spPr/>
    </dgm:pt>
    <dgm:pt modelId="{C5700E3D-FA44-4A0E-A2B1-B5F96EF0895D}" type="pres">
      <dgm:prSet presAssocID="{17671B66-2E58-40B8-920F-6992B4969D96}"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6B5D5B05-B793-4BA7-86DD-24C737F45B7E}" type="pres">
      <dgm:prSet presAssocID="{17671B66-2E58-40B8-920F-6992B4969D96}" presName="spaceRect" presStyleCnt="0"/>
      <dgm:spPr/>
    </dgm:pt>
    <dgm:pt modelId="{71217647-076C-4F3E-A56F-38C1130FBF9E}" type="pres">
      <dgm:prSet presAssocID="{17671B66-2E58-40B8-920F-6992B4969D96}" presName="parTx" presStyleLbl="revTx" presStyleIdx="0" presStyleCnt="4">
        <dgm:presLayoutVars>
          <dgm:chMax val="0"/>
          <dgm:chPref val="0"/>
        </dgm:presLayoutVars>
      </dgm:prSet>
      <dgm:spPr/>
    </dgm:pt>
    <dgm:pt modelId="{F74FEED9-313E-4F5F-ABBF-FFAFA2BFE4AB}" type="pres">
      <dgm:prSet presAssocID="{B3AB5638-6F3C-430B-8ABB-EA2035FB57F0}" presName="sibTrans" presStyleCnt="0"/>
      <dgm:spPr/>
    </dgm:pt>
    <dgm:pt modelId="{FD9CAEC8-BC70-4F57-987C-6884A13ECDE4}" type="pres">
      <dgm:prSet presAssocID="{B6F40F10-245C-4DA5-8929-CFE8C18256C6}" presName="compNode" presStyleCnt="0"/>
      <dgm:spPr/>
    </dgm:pt>
    <dgm:pt modelId="{5CB7775D-A585-418C-9033-AE3CC5A2C78F}" type="pres">
      <dgm:prSet presAssocID="{B6F40F10-245C-4DA5-8929-CFE8C18256C6}" presName="bgRect" presStyleLbl="bgShp" presStyleIdx="1" presStyleCnt="4"/>
      <dgm:spPr/>
    </dgm:pt>
    <dgm:pt modelId="{6831EA93-2371-4547-AACF-D8B2C325948C}" type="pres">
      <dgm:prSet presAssocID="{B6F40F10-245C-4DA5-8929-CFE8C18256C6}"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pward trend"/>
        </a:ext>
      </dgm:extLst>
    </dgm:pt>
    <dgm:pt modelId="{38968D31-FF6C-4905-ABF4-E9B68A0DC24C}" type="pres">
      <dgm:prSet presAssocID="{B6F40F10-245C-4DA5-8929-CFE8C18256C6}" presName="spaceRect" presStyleCnt="0"/>
      <dgm:spPr/>
    </dgm:pt>
    <dgm:pt modelId="{6BA9E5B9-E65A-495E-8604-746450FE131A}" type="pres">
      <dgm:prSet presAssocID="{B6F40F10-245C-4DA5-8929-CFE8C18256C6}" presName="parTx" presStyleLbl="revTx" presStyleIdx="1" presStyleCnt="4">
        <dgm:presLayoutVars>
          <dgm:chMax val="0"/>
          <dgm:chPref val="0"/>
        </dgm:presLayoutVars>
      </dgm:prSet>
      <dgm:spPr/>
    </dgm:pt>
    <dgm:pt modelId="{F5387AE4-9443-48C7-8ED3-D693E385D84A}" type="pres">
      <dgm:prSet presAssocID="{51B71347-DE0F-44C3-9077-BA974CEC99BC}" presName="sibTrans" presStyleCnt="0"/>
      <dgm:spPr/>
    </dgm:pt>
    <dgm:pt modelId="{8DC51E5A-D513-4DF0-A2AC-9C1C919CF47C}" type="pres">
      <dgm:prSet presAssocID="{B006D93C-E477-44C0-9B62-A8DFC4A0790F}" presName="compNode" presStyleCnt="0"/>
      <dgm:spPr/>
    </dgm:pt>
    <dgm:pt modelId="{7CC7B53F-B105-4470-BDB6-ECC763DC36C0}" type="pres">
      <dgm:prSet presAssocID="{B006D93C-E477-44C0-9B62-A8DFC4A0790F}" presName="bgRect" presStyleLbl="bgShp" presStyleIdx="2" presStyleCnt="4"/>
      <dgm:spPr/>
    </dgm:pt>
    <dgm:pt modelId="{8A9F2497-9488-4E73-A332-0481A28579D8}" type="pres">
      <dgm:prSet presAssocID="{B006D93C-E477-44C0-9B62-A8DFC4A0790F}"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ag"/>
        </a:ext>
      </dgm:extLst>
    </dgm:pt>
    <dgm:pt modelId="{1CC69CEF-2F39-4C33-9410-9E48C38806DA}" type="pres">
      <dgm:prSet presAssocID="{B006D93C-E477-44C0-9B62-A8DFC4A0790F}" presName="spaceRect" presStyleCnt="0"/>
      <dgm:spPr/>
    </dgm:pt>
    <dgm:pt modelId="{70509DD5-B71B-4168-8307-ECF237729D21}" type="pres">
      <dgm:prSet presAssocID="{B006D93C-E477-44C0-9B62-A8DFC4A0790F}" presName="parTx" presStyleLbl="revTx" presStyleIdx="2" presStyleCnt="4">
        <dgm:presLayoutVars>
          <dgm:chMax val="0"/>
          <dgm:chPref val="0"/>
        </dgm:presLayoutVars>
      </dgm:prSet>
      <dgm:spPr/>
    </dgm:pt>
    <dgm:pt modelId="{A9633410-6154-409C-A616-3444FE322F25}" type="pres">
      <dgm:prSet presAssocID="{CA98E396-E9C4-45D8-9846-C999CF5A054E}" presName="sibTrans" presStyleCnt="0"/>
      <dgm:spPr/>
    </dgm:pt>
    <dgm:pt modelId="{08CA8BDA-B33D-461D-8B1C-477D7BB56BF9}" type="pres">
      <dgm:prSet presAssocID="{AAA25635-DB89-4D54-B1CC-3D0E53D3364D}" presName="compNode" presStyleCnt="0"/>
      <dgm:spPr/>
    </dgm:pt>
    <dgm:pt modelId="{585D0F85-7BFD-4636-9856-19B5B7F98A99}" type="pres">
      <dgm:prSet presAssocID="{AAA25635-DB89-4D54-B1CC-3D0E53D3364D}" presName="bgRect" presStyleLbl="bgShp" presStyleIdx="3" presStyleCnt="4"/>
      <dgm:spPr/>
    </dgm:pt>
    <dgm:pt modelId="{6EBFC8BA-01B1-4728-AF2C-92DC97D65C37}" type="pres">
      <dgm:prSet presAssocID="{AAA25635-DB89-4D54-B1CC-3D0E53D3364D}"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Marker"/>
        </a:ext>
      </dgm:extLst>
    </dgm:pt>
    <dgm:pt modelId="{356B1512-9A1B-41A1-AA01-2D41E6AA6018}" type="pres">
      <dgm:prSet presAssocID="{AAA25635-DB89-4D54-B1CC-3D0E53D3364D}" presName="spaceRect" presStyleCnt="0"/>
      <dgm:spPr/>
    </dgm:pt>
    <dgm:pt modelId="{836E5F3E-A9B7-422A-A2A1-CA5E0946111E}" type="pres">
      <dgm:prSet presAssocID="{AAA25635-DB89-4D54-B1CC-3D0E53D3364D}" presName="parTx" presStyleLbl="revTx" presStyleIdx="3" presStyleCnt="4">
        <dgm:presLayoutVars>
          <dgm:chMax val="0"/>
          <dgm:chPref val="0"/>
        </dgm:presLayoutVars>
      </dgm:prSet>
      <dgm:spPr/>
    </dgm:pt>
  </dgm:ptLst>
  <dgm:cxnLst>
    <dgm:cxn modelId="{B35F7034-E8EF-4A69-BA2C-BE00C96FB3EC}" type="presOf" srcId="{17671B66-2E58-40B8-920F-6992B4969D96}" destId="{71217647-076C-4F3E-A56F-38C1130FBF9E}" srcOrd="0" destOrd="0" presId="urn:microsoft.com/office/officeart/2018/2/layout/IconVerticalSolidList"/>
    <dgm:cxn modelId="{65FCC666-89AD-4CA0-83A0-790D16504B82}" type="presOf" srcId="{B006D93C-E477-44C0-9B62-A8DFC4A0790F}" destId="{70509DD5-B71B-4168-8307-ECF237729D21}" srcOrd="0" destOrd="0" presId="urn:microsoft.com/office/officeart/2018/2/layout/IconVerticalSolidList"/>
    <dgm:cxn modelId="{152FD646-2E30-472E-8493-161EA1A72121}" type="presOf" srcId="{B6F40F10-245C-4DA5-8929-CFE8C18256C6}" destId="{6BA9E5B9-E65A-495E-8604-746450FE131A}" srcOrd="0" destOrd="0" presId="urn:microsoft.com/office/officeart/2018/2/layout/IconVerticalSolidList"/>
    <dgm:cxn modelId="{9F3A266D-700F-4E7C-9BA8-D7F48908A457}" srcId="{A38F1ADF-BFB9-45A7-82CC-8E4D25B101B2}" destId="{B006D93C-E477-44C0-9B62-A8DFC4A0790F}" srcOrd="2" destOrd="0" parTransId="{A656D0C1-6832-49EF-8649-AAF6D13A0E9A}" sibTransId="{CA98E396-E9C4-45D8-9846-C999CF5A054E}"/>
    <dgm:cxn modelId="{3C96BE51-A4BD-4F4A-91E1-052EDCD23F87}" type="presOf" srcId="{A38F1ADF-BFB9-45A7-82CC-8E4D25B101B2}" destId="{64A71606-7480-4195-9765-3BCC7C6FE358}" srcOrd="0" destOrd="0" presId="urn:microsoft.com/office/officeart/2018/2/layout/IconVerticalSolidList"/>
    <dgm:cxn modelId="{093F13BE-999C-4BEF-A677-EDDDDB8A8F7F}" srcId="{A38F1ADF-BFB9-45A7-82CC-8E4D25B101B2}" destId="{B6F40F10-245C-4DA5-8929-CFE8C18256C6}" srcOrd="1" destOrd="0" parTransId="{231EEC03-81E9-4249-B14A-E825BFFBD5DE}" sibTransId="{51B71347-DE0F-44C3-9077-BA974CEC99BC}"/>
    <dgm:cxn modelId="{F1D6CFCA-322E-44EC-BC2C-00E86F11D921}" srcId="{A38F1ADF-BFB9-45A7-82CC-8E4D25B101B2}" destId="{AAA25635-DB89-4D54-B1CC-3D0E53D3364D}" srcOrd="3" destOrd="0" parTransId="{CB5EFF28-15F1-465D-9523-54CD341F3208}" sibTransId="{4D522B59-4DA6-471F-869E-CF30136298D8}"/>
    <dgm:cxn modelId="{E99DE3CD-D9CA-4266-810C-F67260C43E1D}" type="presOf" srcId="{AAA25635-DB89-4D54-B1CC-3D0E53D3364D}" destId="{836E5F3E-A9B7-422A-A2A1-CA5E0946111E}" srcOrd="0" destOrd="0" presId="urn:microsoft.com/office/officeart/2018/2/layout/IconVerticalSolidList"/>
    <dgm:cxn modelId="{4D687DFD-FEBB-49AC-A4B8-2EDD8FB1FE5E}" srcId="{A38F1ADF-BFB9-45A7-82CC-8E4D25B101B2}" destId="{17671B66-2E58-40B8-920F-6992B4969D96}" srcOrd="0" destOrd="0" parTransId="{E80C6287-EE1D-4192-844A-5F3BE6722AE6}" sibTransId="{B3AB5638-6F3C-430B-8ABB-EA2035FB57F0}"/>
    <dgm:cxn modelId="{CF1CCE7F-9E8C-49A0-BE7C-94E725273B7B}" type="presParOf" srcId="{64A71606-7480-4195-9765-3BCC7C6FE358}" destId="{CF33D454-3584-4185-9803-5941A584742A}" srcOrd="0" destOrd="0" presId="urn:microsoft.com/office/officeart/2018/2/layout/IconVerticalSolidList"/>
    <dgm:cxn modelId="{302F985E-714E-4386-9B53-9BFC406A18B8}" type="presParOf" srcId="{CF33D454-3584-4185-9803-5941A584742A}" destId="{C7002D08-9303-416C-B0A0-F08492E749A8}" srcOrd="0" destOrd="0" presId="urn:microsoft.com/office/officeart/2018/2/layout/IconVerticalSolidList"/>
    <dgm:cxn modelId="{EDE999F2-FEE8-458C-A31B-D93D2B0E1BB5}" type="presParOf" srcId="{CF33D454-3584-4185-9803-5941A584742A}" destId="{C5700E3D-FA44-4A0E-A2B1-B5F96EF0895D}" srcOrd="1" destOrd="0" presId="urn:microsoft.com/office/officeart/2018/2/layout/IconVerticalSolidList"/>
    <dgm:cxn modelId="{2BADCB5F-E943-4E73-8CEA-0FA825C3C549}" type="presParOf" srcId="{CF33D454-3584-4185-9803-5941A584742A}" destId="{6B5D5B05-B793-4BA7-86DD-24C737F45B7E}" srcOrd="2" destOrd="0" presId="urn:microsoft.com/office/officeart/2018/2/layout/IconVerticalSolidList"/>
    <dgm:cxn modelId="{6535513E-B933-4DB5-8823-3823EB957241}" type="presParOf" srcId="{CF33D454-3584-4185-9803-5941A584742A}" destId="{71217647-076C-4F3E-A56F-38C1130FBF9E}" srcOrd="3" destOrd="0" presId="urn:microsoft.com/office/officeart/2018/2/layout/IconVerticalSolidList"/>
    <dgm:cxn modelId="{75CF058E-E6D4-42CF-802A-6E147707E98C}" type="presParOf" srcId="{64A71606-7480-4195-9765-3BCC7C6FE358}" destId="{F74FEED9-313E-4F5F-ABBF-FFAFA2BFE4AB}" srcOrd="1" destOrd="0" presId="urn:microsoft.com/office/officeart/2018/2/layout/IconVerticalSolidList"/>
    <dgm:cxn modelId="{99ACB7FE-08B6-4155-9C24-4FA143CE13A6}" type="presParOf" srcId="{64A71606-7480-4195-9765-3BCC7C6FE358}" destId="{FD9CAEC8-BC70-4F57-987C-6884A13ECDE4}" srcOrd="2" destOrd="0" presId="urn:microsoft.com/office/officeart/2018/2/layout/IconVerticalSolidList"/>
    <dgm:cxn modelId="{C4FFA8D0-CC6F-43D2-A1F3-0FF83C10CCC3}" type="presParOf" srcId="{FD9CAEC8-BC70-4F57-987C-6884A13ECDE4}" destId="{5CB7775D-A585-418C-9033-AE3CC5A2C78F}" srcOrd="0" destOrd="0" presId="urn:microsoft.com/office/officeart/2018/2/layout/IconVerticalSolidList"/>
    <dgm:cxn modelId="{102AB727-CF3A-4744-AFF3-614DEC95F7B8}" type="presParOf" srcId="{FD9CAEC8-BC70-4F57-987C-6884A13ECDE4}" destId="{6831EA93-2371-4547-AACF-D8B2C325948C}" srcOrd="1" destOrd="0" presId="urn:microsoft.com/office/officeart/2018/2/layout/IconVerticalSolidList"/>
    <dgm:cxn modelId="{BAECC59D-DC2A-4254-9D04-0395F15C28E6}" type="presParOf" srcId="{FD9CAEC8-BC70-4F57-987C-6884A13ECDE4}" destId="{38968D31-FF6C-4905-ABF4-E9B68A0DC24C}" srcOrd="2" destOrd="0" presId="urn:microsoft.com/office/officeart/2018/2/layout/IconVerticalSolidList"/>
    <dgm:cxn modelId="{5C87AFAA-1125-4590-AEE1-799396167188}" type="presParOf" srcId="{FD9CAEC8-BC70-4F57-987C-6884A13ECDE4}" destId="{6BA9E5B9-E65A-495E-8604-746450FE131A}" srcOrd="3" destOrd="0" presId="urn:microsoft.com/office/officeart/2018/2/layout/IconVerticalSolidList"/>
    <dgm:cxn modelId="{1E47E38C-9C01-4942-BC31-AFC62FEE1667}" type="presParOf" srcId="{64A71606-7480-4195-9765-3BCC7C6FE358}" destId="{F5387AE4-9443-48C7-8ED3-D693E385D84A}" srcOrd="3" destOrd="0" presId="urn:microsoft.com/office/officeart/2018/2/layout/IconVerticalSolidList"/>
    <dgm:cxn modelId="{60100E2E-2FFE-467A-AFE4-C036D3F04BE6}" type="presParOf" srcId="{64A71606-7480-4195-9765-3BCC7C6FE358}" destId="{8DC51E5A-D513-4DF0-A2AC-9C1C919CF47C}" srcOrd="4" destOrd="0" presId="urn:microsoft.com/office/officeart/2018/2/layout/IconVerticalSolidList"/>
    <dgm:cxn modelId="{518D6293-24EE-4659-B46F-26A624EE5D97}" type="presParOf" srcId="{8DC51E5A-D513-4DF0-A2AC-9C1C919CF47C}" destId="{7CC7B53F-B105-4470-BDB6-ECC763DC36C0}" srcOrd="0" destOrd="0" presId="urn:microsoft.com/office/officeart/2018/2/layout/IconVerticalSolidList"/>
    <dgm:cxn modelId="{C3EC8909-345D-44AE-99AC-89B39E744650}" type="presParOf" srcId="{8DC51E5A-D513-4DF0-A2AC-9C1C919CF47C}" destId="{8A9F2497-9488-4E73-A332-0481A28579D8}" srcOrd="1" destOrd="0" presId="urn:microsoft.com/office/officeart/2018/2/layout/IconVerticalSolidList"/>
    <dgm:cxn modelId="{39591BA1-ABE5-43FB-BFAA-96A3F2D4D1B4}" type="presParOf" srcId="{8DC51E5A-D513-4DF0-A2AC-9C1C919CF47C}" destId="{1CC69CEF-2F39-4C33-9410-9E48C38806DA}" srcOrd="2" destOrd="0" presId="urn:microsoft.com/office/officeart/2018/2/layout/IconVerticalSolidList"/>
    <dgm:cxn modelId="{72F5B76F-22F3-4BCA-B6F9-81A9F0D38A13}" type="presParOf" srcId="{8DC51E5A-D513-4DF0-A2AC-9C1C919CF47C}" destId="{70509DD5-B71B-4168-8307-ECF237729D21}" srcOrd="3" destOrd="0" presId="urn:microsoft.com/office/officeart/2018/2/layout/IconVerticalSolidList"/>
    <dgm:cxn modelId="{596ED4A3-121A-4B1A-B59E-EE0EE12515CC}" type="presParOf" srcId="{64A71606-7480-4195-9765-3BCC7C6FE358}" destId="{A9633410-6154-409C-A616-3444FE322F25}" srcOrd="5" destOrd="0" presId="urn:microsoft.com/office/officeart/2018/2/layout/IconVerticalSolidList"/>
    <dgm:cxn modelId="{4D1E6DBA-AA63-4D06-B7F0-2073B2782C7E}" type="presParOf" srcId="{64A71606-7480-4195-9765-3BCC7C6FE358}" destId="{08CA8BDA-B33D-461D-8B1C-477D7BB56BF9}" srcOrd="6" destOrd="0" presId="urn:microsoft.com/office/officeart/2018/2/layout/IconVerticalSolidList"/>
    <dgm:cxn modelId="{B0A03B0B-FFFD-42C0-AF02-7E1DAACD0D99}" type="presParOf" srcId="{08CA8BDA-B33D-461D-8B1C-477D7BB56BF9}" destId="{585D0F85-7BFD-4636-9856-19B5B7F98A99}" srcOrd="0" destOrd="0" presId="urn:microsoft.com/office/officeart/2018/2/layout/IconVerticalSolidList"/>
    <dgm:cxn modelId="{E17C5DCF-BFAC-43A0-A51D-451D27241FA9}" type="presParOf" srcId="{08CA8BDA-B33D-461D-8B1C-477D7BB56BF9}" destId="{6EBFC8BA-01B1-4728-AF2C-92DC97D65C37}" srcOrd="1" destOrd="0" presId="urn:microsoft.com/office/officeart/2018/2/layout/IconVerticalSolidList"/>
    <dgm:cxn modelId="{2819E7C0-5B9A-4A9C-BAE9-D4450FAC0A89}" type="presParOf" srcId="{08CA8BDA-B33D-461D-8B1C-477D7BB56BF9}" destId="{356B1512-9A1B-41A1-AA01-2D41E6AA6018}" srcOrd="2" destOrd="0" presId="urn:microsoft.com/office/officeart/2018/2/layout/IconVerticalSolidList"/>
    <dgm:cxn modelId="{F826FC9C-6632-4D5D-BBB4-00C582C10AA8}" type="presParOf" srcId="{08CA8BDA-B33D-461D-8B1C-477D7BB56BF9}" destId="{836E5F3E-A9B7-422A-A2A1-CA5E0946111E}"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1BD5A5-488B-49E4-8EF6-A19A918B2EA5}">
      <dsp:nvSpPr>
        <dsp:cNvPr id="0" name=""/>
        <dsp:cNvSpPr/>
      </dsp:nvSpPr>
      <dsp:spPr>
        <a:xfrm>
          <a:off x="559800" y="121395"/>
          <a:ext cx="1512000" cy="1512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03E2602-EFD9-4B74-B53E-11F67CA7A77D}">
      <dsp:nvSpPr>
        <dsp:cNvPr id="0" name=""/>
        <dsp:cNvSpPr/>
      </dsp:nvSpPr>
      <dsp:spPr>
        <a:xfrm>
          <a:off x="559800" y="1810062"/>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600200">
            <a:lnSpc>
              <a:spcPct val="100000"/>
            </a:lnSpc>
            <a:spcBef>
              <a:spcPct val="0"/>
            </a:spcBef>
            <a:spcAft>
              <a:spcPct val="35000"/>
            </a:spcAft>
            <a:buNone/>
            <a:defRPr b="1"/>
          </a:pPr>
          <a:r>
            <a:rPr lang="en-US" sz="3600" kern="1200" dirty="0"/>
            <a:t>Introduction</a:t>
          </a:r>
        </a:p>
      </dsp:txBody>
      <dsp:txXfrm>
        <a:off x="559800" y="1810062"/>
        <a:ext cx="4320000" cy="648000"/>
      </dsp:txXfrm>
    </dsp:sp>
    <dsp:sp modelId="{69E57A58-376B-41FD-90DF-04F3C31412BF}">
      <dsp:nvSpPr>
        <dsp:cNvPr id="0" name=""/>
        <dsp:cNvSpPr/>
      </dsp:nvSpPr>
      <dsp:spPr>
        <a:xfrm>
          <a:off x="559800" y="2540233"/>
          <a:ext cx="4320000" cy="16897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r>
            <a:rPr lang="en-US" sz="1700" kern="1200"/>
            <a:t>Install iClicker reef- name, Mizzou email </a:t>
          </a:r>
        </a:p>
        <a:p>
          <a:pPr marL="0" lvl="0" indent="0" algn="l" defTabSz="755650">
            <a:lnSpc>
              <a:spcPct val="100000"/>
            </a:lnSpc>
            <a:spcBef>
              <a:spcPct val="0"/>
            </a:spcBef>
            <a:spcAft>
              <a:spcPct val="35000"/>
            </a:spcAft>
            <a:buNone/>
          </a:pPr>
          <a:r>
            <a:rPr lang="en-US" sz="1700" kern="1200" dirty="0"/>
            <a:t>Discussion 1: Intro about yourself (on Canvas): </a:t>
          </a:r>
        </a:p>
        <a:p>
          <a:pPr marL="171450" lvl="1" indent="-171450" algn="l" defTabSz="755650">
            <a:lnSpc>
              <a:spcPct val="90000"/>
            </a:lnSpc>
            <a:spcBef>
              <a:spcPct val="0"/>
            </a:spcBef>
            <a:spcAft>
              <a:spcPct val="15000"/>
            </a:spcAft>
            <a:buChar char="•"/>
          </a:pPr>
          <a:r>
            <a:rPr lang="en-US" sz="1700" kern="1200" dirty="0"/>
            <a:t>Name</a:t>
          </a:r>
        </a:p>
        <a:p>
          <a:pPr marL="171450" lvl="1" indent="-171450" algn="l" defTabSz="755650">
            <a:lnSpc>
              <a:spcPct val="90000"/>
            </a:lnSpc>
            <a:spcBef>
              <a:spcPct val="0"/>
            </a:spcBef>
            <a:spcAft>
              <a:spcPct val="15000"/>
            </a:spcAft>
            <a:buChar char="•"/>
          </a:pPr>
          <a:r>
            <a:rPr lang="en-US" sz="1700" kern="1200" dirty="0"/>
            <a:t>Hometown</a:t>
          </a:r>
        </a:p>
        <a:p>
          <a:pPr marL="171450" lvl="1" indent="-171450" algn="l" defTabSz="755650">
            <a:lnSpc>
              <a:spcPct val="90000"/>
            </a:lnSpc>
            <a:spcBef>
              <a:spcPct val="0"/>
            </a:spcBef>
            <a:spcAft>
              <a:spcPct val="15000"/>
            </a:spcAft>
            <a:buChar char="•"/>
          </a:pPr>
          <a:r>
            <a:rPr lang="en-US" sz="1700" kern="1200" dirty="0"/>
            <a:t>A fun fact about you</a:t>
          </a:r>
        </a:p>
      </dsp:txBody>
      <dsp:txXfrm>
        <a:off x="559800" y="2540233"/>
        <a:ext cx="4320000" cy="1689709"/>
      </dsp:txXfrm>
    </dsp:sp>
    <dsp:sp modelId="{A3DC5093-129A-4518-91AE-C817564F183E}">
      <dsp:nvSpPr>
        <dsp:cNvPr id="0" name=""/>
        <dsp:cNvSpPr/>
      </dsp:nvSpPr>
      <dsp:spPr>
        <a:xfrm>
          <a:off x="5635800" y="121395"/>
          <a:ext cx="1512000" cy="1512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45A1E55-9646-4F38-9A8C-2FAAA0056C1D}">
      <dsp:nvSpPr>
        <dsp:cNvPr id="0" name=""/>
        <dsp:cNvSpPr/>
      </dsp:nvSpPr>
      <dsp:spPr>
        <a:xfrm>
          <a:off x="5635800" y="1810062"/>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600200">
            <a:lnSpc>
              <a:spcPct val="100000"/>
            </a:lnSpc>
            <a:spcBef>
              <a:spcPct val="0"/>
            </a:spcBef>
            <a:spcAft>
              <a:spcPct val="35000"/>
            </a:spcAft>
            <a:buNone/>
            <a:defRPr b="1"/>
          </a:pPr>
          <a:r>
            <a:rPr lang="en-US" sz="3600" kern="1200"/>
            <a:t>Structure of the class</a:t>
          </a:r>
        </a:p>
      </dsp:txBody>
      <dsp:txXfrm>
        <a:off x="5635800" y="1810062"/>
        <a:ext cx="4320000" cy="648000"/>
      </dsp:txXfrm>
    </dsp:sp>
    <dsp:sp modelId="{F2DFAA3F-FD8A-4A33-9B61-74C37FE8A154}">
      <dsp:nvSpPr>
        <dsp:cNvPr id="0" name=""/>
        <dsp:cNvSpPr/>
      </dsp:nvSpPr>
      <dsp:spPr>
        <a:xfrm>
          <a:off x="5635800" y="2540233"/>
          <a:ext cx="4320000" cy="16897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r>
            <a:rPr lang="en-US" sz="1700" kern="1200"/>
            <a:t>Syllabus</a:t>
          </a:r>
        </a:p>
        <a:p>
          <a:pPr marL="0" lvl="0" indent="0" algn="l" defTabSz="755650">
            <a:lnSpc>
              <a:spcPct val="100000"/>
            </a:lnSpc>
            <a:spcBef>
              <a:spcPct val="0"/>
            </a:spcBef>
            <a:spcAft>
              <a:spcPct val="35000"/>
            </a:spcAft>
            <a:buNone/>
          </a:pPr>
          <a:r>
            <a:rPr lang="en-US" sz="1700" kern="1200"/>
            <a:t>Attendance &amp; class participation on iClicker </a:t>
          </a:r>
        </a:p>
        <a:p>
          <a:pPr marL="0" lvl="0" indent="0" algn="l" defTabSz="755650">
            <a:lnSpc>
              <a:spcPct val="100000"/>
            </a:lnSpc>
            <a:spcBef>
              <a:spcPct val="0"/>
            </a:spcBef>
            <a:spcAft>
              <a:spcPct val="35000"/>
            </a:spcAft>
            <a:buNone/>
          </a:pPr>
          <a:r>
            <a:rPr lang="en-US" sz="1700" kern="1200" dirty="0"/>
            <a:t>Case Discussion </a:t>
          </a:r>
        </a:p>
        <a:p>
          <a:pPr marL="0" lvl="0" indent="0" algn="l" defTabSz="755650">
            <a:lnSpc>
              <a:spcPct val="100000"/>
            </a:lnSpc>
            <a:spcBef>
              <a:spcPct val="0"/>
            </a:spcBef>
            <a:spcAft>
              <a:spcPct val="35000"/>
            </a:spcAft>
            <a:buNone/>
          </a:pPr>
          <a:r>
            <a:rPr lang="en-US" sz="1700" kern="1200" dirty="0"/>
            <a:t>Term Project </a:t>
          </a:r>
        </a:p>
        <a:p>
          <a:pPr marL="0" lvl="0" indent="0" algn="l" defTabSz="755650">
            <a:lnSpc>
              <a:spcPct val="100000"/>
            </a:lnSpc>
            <a:spcBef>
              <a:spcPct val="0"/>
            </a:spcBef>
            <a:spcAft>
              <a:spcPct val="35000"/>
            </a:spcAft>
            <a:buNone/>
          </a:pPr>
          <a:r>
            <a:rPr lang="en-US" sz="1700" kern="1200" dirty="0"/>
            <a:t>Weekly Quiz</a:t>
          </a:r>
        </a:p>
      </dsp:txBody>
      <dsp:txXfrm>
        <a:off x="5635800" y="2540233"/>
        <a:ext cx="4320000" cy="168970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E3ED03-7D4F-41DF-AD1D-7843F7C54652}">
      <dsp:nvSpPr>
        <dsp:cNvPr id="0" name=""/>
        <dsp:cNvSpPr/>
      </dsp:nvSpPr>
      <dsp:spPr>
        <a:xfrm>
          <a:off x="1963800" y="691794"/>
          <a:ext cx="1512000" cy="1512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5E6870F-3F08-47DC-9C19-B095660EE265}">
      <dsp:nvSpPr>
        <dsp:cNvPr id="0" name=""/>
        <dsp:cNvSpPr/>
      </dsp:nvSpPr>
      <dsp:spPr>
        <a:xfrm>
          <a:off x="559800" y="2331407"/>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100000"/>
            </a:lnSpc>
            <a:spcBef>
              <a:spcPct val="0"/>
            </a:spcBef>
            <a:spcAft>
              <a:spcPct val="35000"/>
            </a:spcAft>
            <a:buNone/>
            <a:defRPr b="1"/>
          </a:pPr>
          <a:r>
            <a:rPr lang="en-US" sz="3600" kern="1200" dirty="0"/>
            <a:t>Access to materials</a:t>
          </a:r>
        </a:p>
      </dsp:txBody>
      <dsp:txXfrm>
        <a:off x="559800" y="2331407"/>
        <a:ext cx="4320000" cy="648000"/>
      </dsp:txXfrm>
    </dsp:sp>
    <dsp:sp modelId="{C985D2E8-464D-44CA-B28C-DEA435401962}">
      <dsp:nvSpPr>
        <dsp:cNvPr id="0" name=""/>
        <dsp:cNvSpPr/>
      </dsp:nvSpPr>
      <dsp:spPr>
        <a:xfrm>
          <a:off x="559800" y="3038762"/>
          <a:ext cx="4320000" cy="6207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kern="1200" dirty="0"/>
            <a:t>Canvas: publish a week before</a:t>
          </a:r>
        </a:p>
        <a:p>
          <a:pPr marL="0" lvl="0" indent="0" algn="ctr" defTabSz="755650">
            <a:lnSpc>
              <a:spcPct val="100000"/>
            </a:lnSpc>
            <a:spcBef>
              <a:spcPct val="0"/>
            </a:spcBef>
            <a:spcAft>
              <a:spcPct val="35000"/>
            </a:spcAft>
            <a:buNone/>
          </a:pPr>
          <a:r>
            <a:rPr lang="en-US" sz="1700" kern="1200" dirty="0"/>
            <a:t>All tests and quizzes are on Canvas</a:t>
          </a:r>
        </a:p>
      </dsp:txBody>
      <dsp:txXfrm>
        <a:off x="559800" y="3038762"/>
        <a:ext cx="4320000" cy="620780"/>
      </dsp:txXfrm>
    </dsp:sp>
    <dsp:sp modelId="{033C2A8A-EC18-4D8C-852C-267B89CED107}">
      <dsp:nvSpPr>
        <dsp:cNvPr id="0" name=""/>
        <dsp:cNvSpPr/>
      </dsp:nvSpPr>
      <dsp:spPr>
        <a:xfrm>
          <a:off x="7039800" y="691794"/>
          <a:ext cx="1512000" cy="1512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B3ABCD2-D9FB-46EC-B485-B9209FF33409}">
      <dsp:nvSpPr>
        <dsp:cNvPr id="0" name=""/>
        <dsp:cNvSpPr/>
      </dsp:nvSpPr>
      <dsp:spPr>
        <a:xfrm>
          <a:off x="5635800" y="2331407"/>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100000"/>
            </a:lnSpc>
            <a:spcBef>
              <a:spcPct val="0"/>
            </a:spcBef>
            <a:spcAft>
              <a:spcPct val="35000"/>
            </a:spcAft>
            <a:buNone/>
            <a:defRPr b="1"/>
          </a:pPr>
          <a:r>
            <a:rPr lang="en-US" sz="3600" kern="1200"/>
            <a:t>Syllabus</a:t>
          </a:r>
        </a:p>
      </dsp:txBody>
      <dsp:txXfrm>
        <a:off x="5635800" y="2331407"/>
        <a:ext cx="4320000" cy="648000"/>
      </dsp:txXfrm>
    </dsp:sp>
    <dsp:sp modelId="{34239F76-D922-4968-B00C-E667A417A1ED}">
      <dsp:nvSpPr>
        <dsp:cNvPr id="0" name=""/>
        <dsp:cNvSpPr/>
      </dsp:nvSpPr>
      <dsp:spPr>
        <a:xfrm>
          <a:off x="5635800" y="3038762"/>
          <a:ext cx="4320000" cy="620780"/>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62BE56-7B0B-4134-B6DB-C860D4B33670}">
      <dsp:nvSpPr>
        <dsp:cNvPr id="0" name=""/>
        <dsp:cNvSpPr/>
      </dsp:nvSpPr>
      <dsp:spPr>
        <a:xfrm>
          <a:off x="393" y="1028343"/>
          <a:ext cx="1098562" cy="10985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AC03D1A-7FAC-4BB2-85B0-1C442B43C6FC}">
      <dsp:nvSpPr>
        <dsp:cNvPr id="0" name=""/>
        <dsp:cNvSpPr/>
      </dsp:nvSpPr>
      <dsp:spPr>
        <a:xfrm>
          <a:off x="393" y="2225576"/>
          <a:ext cx="3138750" cy="470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155700">
            <a:lnSpc>
              <a:spcPct val="90000"/>
            </a:lnSpc>
            <a:spcBef>
              <a:spcPct val="0"/>
            </a:spcBef>
            <a:spcAft>
              <a:spcPct val="35000"/>
            </a:spcAft>
            <a:buNone/>
            <a:defRPr b="1"/>
          </a:pPr>
          <a:r>
            <a:rPr lang="en-US" sz="2600" kern="1200"/>
            <a:t>Text Analysis/ Mining:</a:t>
          </a:r>
        </a:p>
      </dsp:txBody>
      <dsp:txXfrm>
        <a:off x="393" y="2225576"/>
        <a:ext cx="3138750" cy="470812"/>
      </dsp:txXfrm>
    </dsp:sp>
    <dsp:sp modelId="{91CAB7FD-E475-464B-AFFC-28AD8C1606D3}">
      <dsp:nvSpPr>
        <dsp:cNvPr id="0" name=""/>
        <dsp:cNvSpPr/>
      </dsp:nvSpPr>
      <dsp:spPr>
        <a:xfrm>
          <a:off x="393" y="2742281"/>
          <a:ext cx="3138750" cy="5807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None/>
          </a:pPr>
          <a:r>
            <a:rPr lang="en-US" sz="1700" kern="1200"/>
            <a:t>Wordcloud</a:t>
          </a:r>
        </a:p>
        <a:p>
          <a:pPr marL="0" lvl="0" indent="0" algn="l" defTabSz="755650">
            <a:lnSpc>
              <a:spcPct val="90000"/>
            </a:lnSpc>
            <a:spcBef>
              <a:spcPct val="0"/>
            </a:spcBef>
            <a:spcAft>
              <a:spcPct val="35000"/>
            </a:spcAft>
            <a:buNone/>
          </a:pPr>
          <a:r>
            <a:rPr lang="en-US" sz="1700" kern="1200"/>
            <a:t>Sentiment Analysis </a:t>
          </a:r>
        </a:p>
      </dsp:txBody>
      <dsp:txXfrm>
        <a:off x="393" y="2742281"/>
        <a:ext cx="3138750" cy="580712"/>
      </dsp:txXfrm>
    </dsp:sp>
    <dsp:sp modelId="{946EA923-6635-4AB4-8571-EB227AF87D61}">
      <dsp:nvSpPr>
        <dsp:cNvPr id="0" name=""/>
        <dsp:cNvSpPr/>
      </dsp:nvSpPr>
      <dsp:spPr>
        <a:xfrm>
          <a:off x="3688425" y="1028343"/>
          <a:ext cx="1098562" cy="10985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9474521-6F55-4341-BFA2-8F07B2F5FD2E}">
      <dsp:nvSpPr>
        <dsp:cNvPr id="0" name=""/>
        <dsp:cNvSpPr/>
      </dsp:nvSpPr>
      <dsp:spPr>
        <a:xfrm>
          <a:off x="3688425" y="2225576"/>
          <a:ext cx="3138750" cy="470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155700">
            <a:lnSpc>
              <a:spcPct val="90000"/>
            </a:lnSpc>
            <a:spcBef>
              <a:spcPct val="0"/>
            </a:spcBef>
            <a:spcAft>
              <a:spcPct val="35000"/>
            </a:spcAft>
            <a:buNone/>
            <a:defRPr b="1"/>
          </a:pPr>
          <a:r>
            <a:rPr lang="en-US" sz="2600" kern="1200"/>
            <a:t>Agent-based Modeling</a:t>
          </a:r>
        </a:p>
      </dsp:txBody>
      <dsp:txXfrm>
        <a:off x="3688425" y="2225576"/>
        <a:ext cx="3138750" cy="470812"/>
      </dsp:txXfrm>
    </dsp:sp>
    <dsp:sp modelId="{8199FD74-FEC1-4314-A531-F825103A2DF6}">
      <dsp:nvSpPr>
        <dsp:cNvPr id="0" name=""/>
        <dsp:cNvSpPr/>
      </dsp:nvSpPr>
      <dsp:spPr>
        <a:xfrm>
          <a:off x="3688425" y="2742281"/>
          <a:ext cx="3138750" cy="580712"/>
        </a:xfrm>
        <a:prstGeom prst="rect">
          <a:avLst/>
        </a:prstGeom>
        <a:noFill/>
        <a:ln>
          <a:noFill/>
        </a:ln>
        <a:effectLst/>
      </dsp:spPr>
      <dsp:style>
        <a:lnRef idx="0">
          <a:scrgbClr r="0" g="0" b="0"/>
        </a:lnRef>
        <a:fillRef idx="0">
          <a:scrgbClr r="0" g="0" b="0"/>
        </a:fillRef>
        <a:effectRef idx="0">
          <a:scrgbClr r="0" g="0" b="0"/>
        </a:effectRef>
        <a:fontRef idx="minor"/>
      </dsp:style>
    </dsp:sp>
    <dsp:sp modelId="{A412502B-C863-4BB3-A432-4075096BA183}">
      <dsp:nvSpPr>
        <dsp:cNvPr id="0" name=""/>
        <dsp:cNvSpPr/>
      </dsp:nvSpPr>
      <dsp:spPr>
        <a:xfrm>
          <a:off x="7376456" y="1028343"/>
          <a:ext cx="1098562" cy="109856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36FC17F-D7C8-4A87-8FF4-5A650983968E}">
      <dsp:nvSpPr>
        <dsp:cNvPr id="0" name=""/>
        <dsp:cNvSpPr/>
      </dsp:nvSpPr>
      <dsp:spPr>
        <a:xfrm>
          <a:off x="7376456" y="2225576"/>
          <a:ext cx="3138750" cy="470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155700">
            <a:lnSpc>
              <a:spcPct val="90000"/>
            </a:lnSpc>
            <a:spcBef>
              <a:spcPct val="0"/>
            </a:spcBef>
            <a:spcAft>
              <a:spcPct val="35000"/>
            </a:spcAft>
            <a:buNone/>
            <a:defRPr b="1"/>
          </a:pPr>
          <a:r>
            <a:rPr lang="en-US" sz="2600" kern="1200"/>
            <a:t>Network Analysis</a:t>
          </a:r>
        </a:p>
      </dsp:txBody>
      <dsp:txXfrm>
        <a:off x="7376456" y="2225576"/>
        <a:ext cx="3138750" cy="470812"/>
      </dsp:txXfrm>
    </dsp:sp>
    <dsp:sp modelId="{74695767-4C73-4BD1-AC48-6F18AA21525E}">
      <dsp:nvSpPr>
        <dsp:cNvPr id="0" name=""/>
        <dsp:cNvSpPr/>
      </dsp:nvSpPr>
      <dsp:spPr>
        <a:xfrm>
          <a:off x="7376456" y="2742281"/>
          <a:ext cx="3138750" cy="580712"/>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33E6E1-5448-4229-91DB-65AB43B045B8}">
      <dsp:nvSpPr>
        <dsp:cNvPr id="0" name=""/>
        <dsp:cNvSpPr/>
      </dsp:nvSpPr>
      <dsp:spPr>
        <a:xfrm>
          <a:off x="0" y="452056"/>
          <a:ext cx="6263640" cy="839474"/>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a:t>Define Marketing Research </a:t>
          </a:r>
        </a:p>
      </dsp:txBody>
      <dsp:txXfrm>
        <a:off x="40980" y="493036"/>
        <a:ext cx="6181680" cy="757514"/>
      </dsp:txXfrm>
    </dsp:sp>
    <dsp:sp modelId="{6CE83F54-3A78-499F-BBA4-1B516AAAD98B}">
      <dsp:nvSpPr>
        <dsp:cNvPr id="0" name=""/>
        <dsp:cNvSpPr/>
      </dsp:nvSpPr>
      <dsp:spPr>
        <a:xfrm>
          <a:off x="0" y="1392331"/>
          <a:ext cx="6263640" cy="839474"/>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dirty="0"/>
            <a:t>Purpose of Marketing Research </a:t>
          </a:r>
        </a:p>
      </dsp:txBody>
      <dsp:txXfrm>
        <a:off x="40980" y="1433311"/>
        <a:ext cx="6181680" cy="757514"/>
      </dsp:txXfrm>
    </dsp:sp>
    <dsp:sp modelId="{DC72439B-8FC7-48F0-96FE-7D84D6D28A36}">
      <dsp:nvSpPr>
        <dsp:cNvPr id="0" name=""/>
        <dsp:cNvSpPr/>
      </dsp:nvSpPr>
      <dsp:spPr>
        <a:xfrm>
          <a:off x="0" y="2332606"/>
          <a:ext cx="6263640" cy="839474"/>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dirty="0"/>
            <a:t>Marketing Research Process</a:t>
          </a:r>
        </a:p>
      </dsp:txBody>
      <dsp:txXfrm>
        <a:off x="40980" y="2373586"/>
        <a:ext cx="6181680" cy="757514"/>
      </dsp:txXfrm>
    </dsp:sp>
    <dsp:sp modelId="{7E20A63E-DC82-4F93-8F29-A7C6F4DE2310}">
      <dsp:nvSpPr>
        <dsp:cNvPr id="0" name=""/>
        <dsp:cNvSpPr/>
      </dsp:nvSpPr>
      <dsp:spPr>
        <a:xfrm>
          <a:off x="0" y="3272881"/>
          <a:ext cx="6263640" cy="839474"/>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a:t>Marketing Research Problems </a:t>
          </a:r>
        </a:p>
      </dsp:txBody>
      <dsp:txXfrm>
        <a:off x="40980" y="3313861"/>
        <a:ext cx="6181680" cy="757514"/>
      </dsp:txXfrm>
    </dsp:sp>
    <dsp:sp modelId="{457DA414-0DEC-49F0-A3AF-656CDC86C195}">
      <dsp:nvSpPr>
        <dsp:cNvPr id="0" name=""/>
        <dsp:cNvSpPr/>
      </dsp:nvSpPr>
      <dsp:spPr>
        <a:xfrm>
          <a:off x="0" y="4213156"/>
          <a:ext cx="6263640" cy="839474"/>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dirty="0"/>
            <a:t>Examples of Marketing Research</a:t>
          </a:r>
        </a:p>
      </dsp:txBody>
      <dsp:txXfrm>
        <a:off x="40980" y="4254136"/>
        <a:ext cx="6181680" cy="75751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002D08-9303-416C-B0A0-F08492E749A8}">
      <dsp:nvSpPr>
        <dsp:cNvPr id="0" name=""/>
        <dsp:cNvSpPr/>
      </dsp:nvSpPr>
      <dsp:spPr>
        <a:xfrm>
          <a:off x="0" y="2312"/>
          <a:ext cx="6269038" cy="117210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5700E3D-FA44-4A0E-A2B1-B5F96EF0895D}">
      <dsp:nvSpPr>
        <dsp:cNvPr id="0" name=""/>
        <dsp:cNvSpPr/>
      </dsp:nvSpPr>
      <dsp:spPr>
        <a:xfrm>
          <a:off x="354561" y="266036"/>
          <a:ext cx="644657" cy="64465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1217647-076C-4F3E-A56F-38C1130FBF9E}">
      <dsp:nvSpPr>
        <dsp:cNvPr id="0" name=""/>
        <dsp:cNvSpPr/>
      </dsp:nvSpPr>
      <dsp:spPr>
        <a:xfrm>
          <a:off x="1353781" y="2312"/>
          <a:ext cx="4915256" cy="11721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048" tIns="124048" rIns="124048" bIns="124048" numCol="1" spcCol="1270" anchor="ctr" anchorCtr="0">
          <a:noAutofit/>
        </a:bodyPr>
        <a:lstStyle/>
        <a:p>
          <a:pPr marL="0" lvl="0" indent="0" algn="l" defTabSz="977900">
            <a:lnSpc>
              <a:spcPct val="100000"/>
            </a:lnSpc>
            <a:spcBef>
              <a:spcPct val="0"/>
            </a:spcBef>
            <a:spcAft>
              <a:spcPct val="35000"/>
            </a:spcAft>
            <a:buNone/>
          </a:pPr>
          <a:r>
            <a:rPr lang="en-US" sz="2200" kern="1200"/>
            <a:t>Determine optimal promotional mix</a:t>
          </a:r>
        </a:p>
      </dsp:txBody>
      <dsp:txXfrm>
        <a:off x="1353781" y="2312"/>
        <a:ext cx="4915256" cy="1172105"/>
      </dsp:txXfrm>
    </dsp:sp>
    <dsp:sp modelId="{5CB7775D-A585-418C-9033-AE3CC5A2C78F}">
      <dsp:nvSpPr>
        <dsp:cNvPr id="0" name=""/>
        <dsp:cNvSpPr/>
      </dsp:nvSpPr>
      <dsp:spPr>
        <a:xfrm>
          <a:off x="0" y="1467444"/>
          <a:ext cx="6269038" cy="117210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831EA93-2371-4547-AACF-D8B2C325948C}">
      <dsp:nvSpPr>
        <dsp:cNvPr id="0" name=""/>
        <dsp:cNvSpPr/>
      </dsp:nvSpPr>
      <dsp:spPr>
        <a:xfrm>
          <a:off x="354561" y="1731167"/>
          <a:ext cx="644657" cy="64465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BA9E5B9-E65A-495E-8604-746450FE131A}">
      <dsp:nvSpPr>
        <dsp:cNvPr id="0" name=""/>
        <dsp:cNvSpPr/>
      </dsp:nvSpPr>
      <dsp:spPr>
        <a:xfrm>
          <a:off x="1353781" y="1467444"/>
          <a:ext cx="4915256" cy="11721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048" tIns="124048" rIns="124048" bIns="124048" numCol="1" spcCol="1270" anchor="ctr" anchorCtr="0">
          <a:noAutofit/>
        </a:bodyPr>
        <a:lstStyle/>
        <a:p>
          <a:pPr marL="0" lvl="0" indent="0" algn="l" defTabSz="977900">
            <a:lnSpc>
              <a:spcPct val="100000"/>
            </a:lnSpc>
            <a:spcBef>
              <a:spcPct val="0"/>
            </a:spcBef>
            <a:spcAft>
              <a:spcPct val="35000"/>
            </a:spcAft>
            <a:buNone/>
          </a:pPr>
          <a:r>
            <a:rPr lang="en-US" sz="2200" kern="1200" dirty="0"/>
            <a:t>Establish market potential for a new product</a:t>
          </a:r>
        </a:p>
      </dsp:txBody>
      <dsp:txXfrm>
        <a:off x="1353781" y="1467444"/>
        <a:ext cx="4915256" cy="1172105"/>
      </dsp:txXfrm>
    </dsp:sp>
    <dsp:sp modelId="{7CC7B53F-B105-4470-BDB6-ECC763DC36C0}">
      <dsp:nvSpPr>
        <dsp:cNvPr id="0" name=""/>
        <dsp:cNvSpPr/>
      </dsp:nvSpPr>
      <dsp:spPr>
        <a:xfrm>
          <a:off x="0" y="2932575"/>
          <a:ext cx="6269038" cy="117210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A9F2497-9488-4E73-A332-0481A28579D8}">
      <dsp:nvSpPr>
        <dsp:cNvPr id="0" name=""/>
        <dsp:cNvSpPr/>
      </dsp:nvSpPr>
      <dsp:spPr>
        <a:xfrm>
          <a:off x="354561" y="3196299"/>
          <a:ext cx="644657" cy="64465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0509DD5-B71B-4168-8307-ECF237729D21}">
      <dsp:nvSpPr>
        <dsp:cNvPr id="0" name=""/>
        <dsp:cNvSpPr/>
      </dsp:nvSpPr>
      <dsp:spPr>
        <a:xfrm>
          <a:off x="1353781" y="2932575"/>
          <a:ext cx="4915256" cy="11721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048" tIns="124048" rIns="124048" bIns="124048" numCol="1" spcCol="1270" anchor="ctr" anchorCtr="0">
          <a:noAutofit/>
        </a:bodyPr>
        <a:lstStyle/>
        <a:p>
          <a:pPr marL="0" lvl="0" indent="0" algn="l" defTabSz="977900">
            <a:lnSpc>
              <a:spcPct val="100000"/>
            </a:lnSpc>
            <a:spcBef>
              <a:spcPct val="0"/>
            </a:spcBef>
            <a:spcAft>
              <a:spcPct val="35000"/>
            </a:spcAft>
            <a:buNone/>
          </a:pPr>
          <a:r>
            <a:rPr lang="en-US" sz="2200" kern="1200"/>
            <a:t>Determine product pricing </a:t>
          </a:r>
        </a:p>
      </dsp:txBody>
      <dsp:txXfrm>
        <a:off x="1353781" y="2932575"/>
        <a:ext cx="4915256" cy="1172105"/>
      </dsp:txXfrm>
    </dsp:sp>
    <dsp:sp modelId="{585D0F85-7BFD-4636-9856-19B5B7F98A99}">
      <dsp:nvSpPr>
        <dsp:cNvPr id="0" name=""/>
        <dsp:cNvSpPr/>
      </dsp:nvSpPr>
      <dsp:spPr>
        <a:xfrm>
          <a:off x="0" y="4397707"/>
          <a:ext cx="6269038" cy="117210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EBFC8BA-01B1-4728-AF2C-92DC97D65C37}">
      <dsp:nvSpPr>
        <dsp:cNvPr id="0" name=""/>
        <dsp:cNvSpPr/>
      </dsp:nvSpPr>
      <dsp:spPr>
        <a:xfrm>
          <a:off x="354561" y="4661430"/>
          <a:ext cx="644657" cy="64465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36E5F3E-A9B7-422A-A2A1-CA5E0946111E}">
      <dsp:nvSpPr>
        <dsp:cNvPr id="0" name=""/>
        <dsp:cNvSpPr/>
      </dsp:nvSpPr>
      <dsp:spPr>
        <a:xfrm>
          <a:off x="1353781" y="4397707"/>
          <a:ext cx="4915256" cy="11721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048" tIns="124048" rIns="124048" bIns="124048" numCol="1" spcCol="1270" anchor="ctr" anchorCtr="0">
          <a:noAutofit/>
        </a:bodyPr>
        <a:lstStyle/>
        <a:p>
          <a:pPr marL="0" lvl="0" indent="0" algn="l" defTabSz="977900">
            <a:lnSpc>
              <a:spcPct val="100000"/>
            </a:lnSpc>
            <a:spcBef>
              <a:spcPct val="0"/>
            </a:spcBef>
            <a:spcAft>
              <a:spcPct val="35000"/>
            </a:spcAft>
            <a:buNone/>
          </a:pPr>
          <a:r>
            <a:rPr lang="en-US" sz="2200" kern="1200"/>
            <a:t>Determine location of retail outlets</a:t>
          </a:r>
        </a:p>
      </dsp:txBody>
      <dsp:txXfrm>
        <a:off x="1353781" y="4397707"/>
        <a:ext cx="4915256" cy="1172105"/>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A2E547D-1406-4A6F-8F93-E441204CE6E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6667F8A-B889-49B3-AC77-5DDF11A08A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3B2889B-A0AC-4482-8592-5C96F2309420}" type="datetimeFigureOut">
              <a:rPr lang="en-US" smtClean="0"/>
              <a:t>1/16/2022</a:t>
            </a:fld>
            <a:endParaRPr lang="en-US"/>
          </a:p>
        </p:txBody>
      </p:sp>
      <p:sp>
        <p:nvSpPr>
          <p:cNvPr id="4" name="Footer Placeholder 3">
            <a:extLst>
              <a:ext uri="{FF2B5EF4-FFF2-40B4-BE49-F238E27FC236}">
                <a16:creationId xmlns:a16="http://schemas.microsoft.com/office/drawing/2014/main" id="{567AFD4F-C0E7-421C-AF77-6F9CC963C9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074AB9F-6726-4FB1-8769-82E23336CEB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D529299-61FF-4B93-ADA6-2FD5975D62F6}" type="slidenum">
              <a:rPr lang="en-US" smtClean="0"/>
              <a:t>‹#›</a:t>
            </a:fld>
            <a:endParaRPr lang="en-US"/>
          </a:p>
        </p:txBody>
      </p:sp>
    </p:spTree>
    <p:extLst>
      <p:ext uri="{BB962C8B-B14F-4D97-AF65-F5344CB8AC3E}">
        <p14:creationId xmlns:p14="http://schemas.microsoft.com/office/powerpoint/2010/main" val="1416270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0EB223-FFC0-462A-A3B8-EAA7CE0F8CBD}" type="datetimeFigureOut">
              <a:rPr lang="en-US" smtClean="0"/>
              <a:t>1/16/2022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49E9A-41F7-4779-A581-48A7C374A227}" type="slidenum">
              <a:rPr lang="en-US" smtClean="0"/>
              <a:t>‹#›</a:t>
            </a:fld>
            <a:endParaRPr lang="en-US" dirty="0"/>
          </a:p>
        </p:txBody>
      </p:sp>
    </p:spTree>
    <p:extLst>
      <p:ext uri="{BB962C8B-B14F-4D97-AF65-F5344CB8AC3E}">
        <p14:creationId xmlns:p14="http://schemas.microsoft.com/office/powerpoint/2010/main" val="1155518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en.wikipedia.org/wiki/Connected_component_%28graph_theory%29" TargetMode="Externa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 This is the Marketing Research 4050 Course. </a:t>
            </a:r>
          </a:p>
          <a:p>
            <a:r>
              <a:rPr lang="en-US" dirty="0"/>
              <a:t>Make sure that you are in the right class</a:t>
            </a:r>
          </a:p>
          <a:p>
            <a:r>
              <a:rPr lang="en-US" dirty="0"/>
              <a:t>Pass along cardboard paper so students can write their names </a:t>
            </a:r>
          </a:p>
        </p:txBody>
      </p:sp>
      <p:sp>
        <p:nvSpPr>
          <p:cNvPr id="4" name="Slide Number Placeholder 3"/>
          <p:cNvSpPr>
            <a:spLocks noGrp="1"/>
          </p:cNvSpPr>
          <p:nvPr>
            <p:ph type="sldNum" sz="quarter" idx="5"/>
          </p:nvPr>
        </p:nvSpPr>
        <p:spPr/>
        <p:txBody>
          <a:bodyPr/>
          <a:lstStyle/>
          <a:p>
            <a:fld id="{BC849E9A-41F7-4779-A581-48A7C374A227}" type="slidenum">
              <a:rPr lang="en-US" smtClean="0"/>
              <a:t>1</a:t>
            </a:fld>
            <a:endParaRPr lang="en-US" dirty="0"/>
          </a:p>
        </p:txBody>
      </p:sp>
    </p:spTree>
    <p:extLst>
      <p:ext uri="{BB962C8B-B14F-4D97-AF65-F5344CB8AC3E}">
        <p14:creationId xmlns:p14="http://schemas.microsoft.com/office/powerpoint/2010/main" val="33609991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a browser, so don’t use Google Chrome, Safari, or Firefox. </a:t>
            </a:r>
          </a:p>
          <a:p>
            <a:r>
              <a:rPr lang="en-US" dirty="0"/>
              <a:t>In case you don’t have Lockdown browser on your computer, or if your computer acts up, the computer lab on the basement also has Lockdown Browser, but it’s called Lockdown Browser 2 Lab. </a:t>
            </a:r>
          </a:p>
          <a:p>
            <a:r>
              <a:rPr lang="en-US" dirty="0"/>
              <a:t>You can just go there and take your quizzes and exams when there isn’t research being conducted. </a:t>
            </a:r>
          </a:p>
          <a:p>
            <a:r>
              <a:rPr lang="en-US" dirty="0"/>
              <a:t>This is why I strongly recommend you to take the quiz early in case you have problem. </a:t>
            </a:r>
          </a:p>
          <a:p>
            <a:endParaRPr lang="en-US" dirty="0"/>
          </a:p>
          <a:p>
            <a:r>
              <a:rPr lang="en-US" dirty="0"/>
              <a:t>Sometimes, I can’t answer your email right away, so keep that in mind. </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10</a:t>
            </a:fld>
            <a:endParaRPr lang="en-US" dirty="0"/>
          </a:p>
        </p:txBody>
      </p:sp>
    </p:spTree>
    <p:extLst>
      <p:ext uri="{BB962C8B-B14F-4D97-AF65-F5344CB8AC3E}">
        <p14:creationId xmlns:p14="http://schemas.microsoft.com/office/powerpoint/2010/main" val="32845601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Each post consists of 4 parts: </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11</a:t>
            </a:fld>
            <a:endParaRPr lang="en-US" dirty="0"/>
          </a:p>
        </p:txBody>
      </p:sp>
    </p:spTree>
    <p:extLst>
      <p:ext uri="{BB962C8B-B14F-4D97-AF65-F5344CB8AC3E}">
        <p14:creationId xmlns:p14="http://schemas.microsoft.com/office/powerpoint/2010/main" val="703439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small-scale group project that you have a chance to work on from the beginning till the end of a marketing research project. There will be 13 assignments in total </a:t>
            </a:r>
          </a:p>
          <a:p>
            <a:endParaRPr lang="en-US" dirty="0"/>
          </a:p>
          <a:p>
            <a:r>
              <a:rPr lang="en-US" dirty="0"/>
              <a:t>To access the project assignments document, you can simply click on the URL in your syllabus. </a:t>
            </a:r>
          </a:p>
          <a:p>
            <a:endParaRPr lang="en-US" dirty="0"/>
          </a:p>
          <a:p>
            <a:r>
              <a:rPr lang="en-US" dirty="0">
                <a:highlight>
                  <a:srgbClr val="FFFF00"/>
                </a:highlight>
              </a:rPr>
              <a:t>(Now go to the project assignments)</a:t>
            </a:r>
          </a:p>
          <a:p>
            <a:endParaRPr lang="en-US" dirty="0">
              <a:highlight>
                <a:srgbClr val="FFFF00"/>
              </a:highligh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Let students mingle (5 mins).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Since we have 32 students, a group can have up to 5 or 6 people. </a:t>
            </a:r>
            <a:endParaRPr lang="en-US" dirty="0">
              <a:highlight>
                <a:srgbClr val="FFFF00"/>
              </a:highlight>
            </a:endParaRP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12</a:t>
            </a:fld>
            <a:endParaRPr lang="en-US" dirty="0"/>
          </a:p>
        </p:txBody>
      </p:sp>
    </p:spTree>
    <p:extLst>
      <p:ext uri="{BB962C8B-B14F-4D97-AF65-F5344CB8AC3E}">
        <p14:creationId xmlns:p14="http://schemas.microsoft.com/office/powerpoint/2010/main" val="17296544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Calibri" panose="020F0502020204030204" pitchFamily="34" charset="0"/>
                <a:ea typeface="Times New Roman" panose="02020603050405020304" pitchFamily="18" charset="0"/>
              </a:rPr>
              <a:t>If your want to request remote access because they are immunocompromised or for other disability reasons associated with the COVID-19 pandemic, please refer to the Disability Center. </a:t>
            </a:r>
          </a:p>
          <a:p>
            <a:endParaRPr lang="en-US" sz="1800" dirty="0">
              <a:effectLst/>
              <a:latin typeface="Calibri" panose="020F0502020204030204" pitchFamily="34" charset="0"/>
              <a:ea typeface="Times New Roman" panose="02020603050405020304" pitchFamily="18" charset="0"/>
            </a:endParaRPr>
          </a:p>
          <a:p>
            <a:r>
              <a:rPr lang="en-US" sz="1800" dirty="0">
                <a:effectLst/>
                <a:latin typeface="Calibri" panose="020F0502020204030204" pitchFamily="34" charset="0"/>
                <a:ea typeface="Times New Roman" panose="02020603050405020304" pitchFamily="18" charset="0"/>
              </a:rPr>
              <a:t>For your confidentiality, and to make sure your full needs are met, you need to first establish accommodations with the Disability Center. They will guide you through the process and inform me of what accommodations you should receive in my class</a:t>
            </a:r>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14</a:t>
            </a:fld>
            <a:endParaRPr lang="en-US" dirty="0"/>
          </a:p>
        </p:txBody>
      </p:sp>
    </p:spTree>
    <p:extLst>
      <p:ext uri="{BB962C8B-B14F-4D97-AF65-F5344CB8AC3E}">
        <p14:creationId xmlns:p14="http://schemas.microsoft.com/office/powerpoint/2010/main" val="41058190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at Mizzou, we do not tolerate discrimination </a:t>
            </a:r>
          </a:p>
        </p:txBody>
      </p:sp>
      <p:sp>
        <p:nvSpPr>
          <p:cNvPr id="4" name="Slide Number Placeholder 3"/>
          <p:cNvSpPr>
            <a:spLocks noGrp="1"/>
          </p:cNvSpPr>
          <p:nvPr>
            <p:ph type="sldNum" sz="quarter" idx="5"/>
          </p:nvPr>
        </p:nvSpPr>
        <p:spPr/>
        <p:txBody>
          <a:bodyPr/>
          <a:lstStyle/>
          <a:p>
            <a:fld id="{BC849E9A-41F7-4779-A581-48A7C374A227}" type="slidenum">
              <a:rPr lang="en-US" smtClean="0"/>
              <a:t>15</a:t>
            </a:fld>
            <a:endParaRPr lang="en-US" dirty="0"/>
          </a:p>
        </p:txBody>
      </p:sp>
    </p:spTree>
    <p:extLst>
      <p:ext uri="{BB962C8B-B14F-4D97-AF65-F5344CB8AC3E}">
        <p14:creationId xmlns:p14="http://schemas.microsoft.com/office/powerpoint/2010/main" val="443009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section is the most exciting part for me in this class. </a:t>
            </a:r>
          </a:p>
          <a:p>
            <a:r>
              <a:rPr lang="en-US" dirty="0"/>
              <a:t>I call this 5-min snippet which basically means that at the end of every class about 5 minutes I will show you some of the most interesting (at least in my opinion) and state-of-the-art research methods in marketing and in various social science disciplines. Since I cannot teach you these materials formally and have to adhere strictly to the marketing research textbook. This is my way to rebel.  However, I do understand the reason that our program requires you guys learn the basic (bread and butter) of marketing research. But since this is the only marketing research you’re required to take before graduation, I don’t think you have a chance to learn more methods. Hence, I hope at least I can introduce that there are more out there that you can learn to be more competitive on the job market. </a:t>
            </a:r>
          </a:p>
          <a:p>
            <a:endParaRPr lang="en-US" dirty="0"/>
          </a:p>
          <a:p>
            <a:r>
              <a:rPr lang="en-US" dirty="0"/>
              <a:t>Mostly, we will cover text mining, agent-based modeling and network analysis in this section. </a:t>
            </a:r>
          </a:p>
          <a:p>
            <a:endParaRPr lang="en-US" dirty="0"/>
          </a:p>
          <a:p>
            <a:r>
              <a:rPr lang="en-US" dirty="0"/>
              <a:t>Later you will have a taste of what this section is all about</a:t>
            </a:r>
          </a:p>
        </p:txBody>
      </p:sp>
      <p:sp>
        <p:nvSpPr>
          <p:cNvPr id="4" name="Slide Number Placeholder 3"/>
          <p:cNvSpPr>
            <a:spLocks noGrp="1"/>
          </p:cNvSpPr>
          <p:nvPr>
            <p:ph type="sldNum" sz="quarter" idx="5"/>
          </p:nvPr>
        </p:nvSpPr>
        <p:spPr/>
        <p:txBody>
          <a:bodyPr/>
          <a:lstStyle/>
          <a:p>
            <a:fld id="{BC849E9A-41F7-4779-A581-48A7C374A227}" type="slidenum">
              <a:rPr lang="en-US" smtClean="0"/>
              <a:t>16</a:t>
            </a:fld>
            <a:endParaRPr lang="en-US" dirty="0"/>
          </a:p>
        </p:txBody>
      </p:sp>
    </p:spTree>
    <p:extLst>
      <p:ext uri="{BB962C8B-B14F-4D97-AF65-F5344CB8AC3E}">
        <p14:creationId xmlns:p14="http://schemas.microsoft.com/office/powerpoint/2010/main" val="5143520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will cover the first chapter </a:t>
            </a:r>
          </a:p>
          <a:p>
            <a:endParaRPr lang="en-US" dirty="0"/>
          </a:p>
          <a:p>
            <a:r>
              <a:rPr lang="en-US" dirty="0"/>
              <a:t>Marketing definition, its purpose, its process and a few examples of marketing research </a:t>
            </a:r>
          </a:p>
        </p:txBody>
      </p:sp>
      <p:sp>
        <p:nvSpPr>
          <p:cNvPr id="4" name="Slide Number Placeholder 3"/>
          <p:cNvSpPr>
            <a:spLocks noGrp="1"/>
          </p:cNvSpPr>
          <p:nvPr>
            <p:ph type="sldNum" sz="quarter" idx="5"/>
          </p:nvPr>
        </p:nvSpPr>
        <p:spPr/>
        <p:txBody>
          <a:bodyPr/>
          <a:lstStyle/>
          <a:p>
            <a:fld id="{BC849E9A-41F7-4779-A581-48A7C374A227}" type="slidenum">
              <a:rPr lang="en-US" smtClean="0"/>
              <a:t>17</a:t>
            </a:fld>
            <a:endParaRPr lang="en-US" dirty="0"/>
          </a:p>
        </p:txBody>
      </p:sp>
    </p:spTree>
    <p:extLst>
      <p:ext uri="{BB962C8B-B14F-4D97-AF65-F5344CB8AC3E}">
        <p14:creationId xmlns:p14="http://schemas.microsoft.com/office/powerpoint/2010/main" val="12214663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first come to your mind when I say marketing research? </a:t>
            </a:r>
          </a:p>
          <a:p>
            <a:endParaRPr lang="en-US" dirty="0"/>
          </a:p>
          <a:p>
            <a:r>
              <a:rPr lang="en-US" dirty="0"/>
              <a:t>Ask students</a:t>
            </a:r>
          </a:p>
        </p:txBody>
      </p:sp>
      <p:sp>
        <p:nvSpPr>
          <p:cNvPr id="4" name="Slide Number Placeholder 3"/>
          <p:cNvSpPr>
            <a:spLocks noGrp="1"/>
          </p:cNvSpPr>
          <p:nvPr>
            <p:ph type="sldNum" sz="quarter" idx="5"/>
          </p:nvPr>
        </p:nvSpPr>
        <p:spPr/>
        <p:txBody>
          <a:bodyPr/>
          <a:lstStyle/>
          <a:p>
            <a:fld id="{BC849E9A-41F7-4779-A581-48A7C374A227}" type="slidenum">
              <a:rPr lang="en-US" smtClean="0"/>
              <a:t>18</a:t>
            </a:fld>
            <a:endParaRPr lang="en-US" dirty="0"/>
          </a:p>
        </p:txBody>
      </p:sp>
    </p:spTree>
    <p:extLst>
      <p:ext uri="{BB962C8B-B14F-4D97-AF65-F5344CB8AC3E}">
        <p14:creationId xmlns:p14="http://schemas.microsoft.com/office/powerpoint/2010/main" val="36760700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ffectLst/>
              </a:rPr>
              <a:t>Brown, T. J., Suter, T. A., &amp; Gilbert, C. A. (2018). </a:t>
            </a:r>
            <a:r>
              <a:rPr lang="en-US" i="1" dirty="0">
                <a:effectLst/>
              </a:rPr>
              <a:t>Basic marketing research : customer insights and managerial action</a:t>
            </a:r>
            <a:r>
              <a:rPr lang="en-US" dirty="0">
                <a:effectLst/>
              </a:rPr>
              <a:t> (9th ed.). MA Cengage Learning. https://www.worldcat.org/title/basic-marketing-research-customer-insights-and-managerial-action/oclc/1004747547</a:t>
            </a:r>
          </a:p>
          <a:p>
            <a:endParaRPr lang="en-US" dirty="0"/>
          </a:p>
          <a:p>
            <a:r>
              <a:rPr lang="en-US" dirty="0"/>
              <a:t>This is the textbook definition that you’ve read. </a:t>
            </a:r>
          </a:p>
        </p:txBody>
      </p:sp>
      <p:sp>
        <p:nvSpPr>
          <p:cNvPr id="4" name="Slide Number Placeholder 3"/>
          <p:cNvSpPr>
            <a:spLocks noGrp="1"/>
          </p:cNvSpPr>
          <p:nvPr>
            <p:ph type="sldNum" sz="quarter" idx="5"/>
          </p:nvPr>
        </p:nvSpPr>
        <p:spPr/>
        <p:txBody>
          <a:bodyPr/>
          <a:lstStyle/>
          <a:p>
            <a:fld id="{BC849E9A-41F7-4779-A581-48A7C374A227}" type="slidenum">
              <a:rPr lang="en-US" smtClean="0"/>
              <a:t>19</a:t>
            </a:fld>
            <a:endParaRPr lang="en-US" dirty="0"/>
          </a:p>
        </p:txBody>
      </p:sp>
    </p:spTree>
    <p:extLst>
      <p:ext uri="{BB962C8B-B14F-4D97-AF65-F5344CB8AC3E}">
        <p14:creationId xmlns:p14="http://schemas.microsoft.com/office/powerpoint/2010/main" val="2402048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 definition that I like better is: </a:t>
            </a:r>
          </a:p>
          <a:p>
            <a:endParaRPr lang="en-US" dirty="0"/>
          </a:p>
          <a:p>
            <a:r>
              <a:rPr lang="en-US" dirty="0"/>
              <a:t>Design: specific questions to be answered</a:t>
            </a:r>
          </a:p>
        </p:txBody>
      </p:sp>
      <p:sp>
        <p:nvSpPr>
          <p:cNvPr id="4" name="Slide Number Placeholder 3"/>
          <p:cNvSpPr>
            <a:spLocks noGrp="1"/>
          </p:cNvSpPr>
          <p:nvPr>
            <p:ph type="sldNum" sz="quarter" idx="5"/>
          </p:nvPr>
        </p:nvSpPr>
        <p:spPr/>
        <p:txBody>
          <a:bodyPr/>
          <a:lstStyle/>
          <a:p>
            <a:fld id="{BC849E9A-41F7-4779-A581-48A7C374A227}" type="slidenum">
              <a:rPr lang="en-US" smtClean="0"/>
              <a:t>20</a:t>
            </a:fld>
            <a:endParaRPr lang="en-US" dirty="0"/>
          </a:p>
        </p:txBody>
      </p:sp>
    </p:spTree>
    <p:extLst>
      <p:ext uri="{BB962C8B-B14F-4D97-AF65-F5344CB8AC3E}">
        <p14:creationId xmlns:p14="http://schemas.microsoft.com/office/powerpoint/2010/main" val="15583648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Please post your introduction on Canvas so your classmates and I can get to know you. And it can also serve as a basis form groups later on.</a:t>
            </a:r>
          </a:p>
          <a:p>
            <a:r>
              <a:rPr lang="en-US" dirty="0"/>
              <a:t> </a:t>
            </a:r>
          </a:p>
          <a:p>
            <a:r>
              <a:rPr lang="en-US" dirty="0"/>
              <a:t>These questions have been inspired by professor Alyssa Carlson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https://www.youtube.com/watch?v=0D7hFHfLEyk</a:t>
            </a:r>
          </a:p>
          <a:p>
            <a:endParaRPr lang="en-US" dirty="0"/>
          </a:p>
          <a:p>
            <a:r>
              <a:rPr lang="en-US" b="1" dirty="0"/>
              <a:t>What is your name? </a:t>
            </a:r>
            <a:r>
              <a:rPr lang="en-US" dirty="0"/>
              <a:t>State your name and where you are from </a:t>
            </a:r>
          </a:p>
          <a:p>
            <a:r>
              <a:rPr lang="en-US" b="1" dirty="0"/>
              <a:t>What is your quest? </a:t>
            </a:r>
            <a:r>
              <a:rPr lang="en-US" dirty="0"/>
              <a:t>What year are you (e.g., junior, senior)? What would you like to do at the end of your program (e.g., sales agent, marketing consultant, etc.)?</a:t>
            </a:r>
          </a:p>
          <a:p>
            <a:r>
              <a:rPr lang="en-US" b="1" dirty="0"/>
              <a:t>What is your favorite color? </a:t>
            </a:r>
            <a:r>
              <a:rPr lang="en-US" dirty="0"/>
              <a:t>Tell an interesting fact, hobby, or experience you have. </a:t>
            </a:r>
          </a:p>
          <a:p>
            <a:r>
              <a:rPr lang="en-US" b="1" dirty="0"/>
              <a:t>What is the airspeed velocity of an unladen swallow? </a:t>
            </a:r>
            <a:r>
              <a:rPr lang="en-US" dirty="0"/>
              <a:t>Some questions are just hard! What question would you like to be able to answer at the end of this course? In other words, what would you like to learn about marketing research? </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2</a:t>
            </a:fld>
            <a:endParaRPr lang="en-US" dirty="0"/>
          </a:p>
        </p:txBody>
      </p:sp>
    </p:spTree>
    <p:extLst>
      <p:ext uri="{BB962C8B-B14F-4D97-AF65-F5344CB8AC3E}">
        <p14:creationId xmlns:p14="http://schemas.microsoft.com/office/powerpoint/2010/main" val="32315004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above definition tied strictly to the marketing research process, which typically consists of the following phases:</a:t>
            </a:r>
          </a:p>
          <a:p>
            <a:pPr marL="228600" indent="-228600">
              <a:buAutoNum type="arabicParenBoth"/>
            </a:pPr>
            <a:r>
              <a:rPr lang="en-US" dirty="0"/>
              <a:t>Designing: Specifying what information is needed</a:t>
            </a:r>
          </a:p>
          <a:p>
            <a:pPr marL="228600" indent="-228600">
              <a:buAutoNum type="arabicParenBoth"/>
            </a:pPr>
            <a:r>
              <a:rPr lang="en-US" dirty="0"/>
              <a:t>Gathering; Gathering the relevant data from internal and external sources </a:t>
            </a:r>
          </a:p>
          <a:p>
            <a:pPr marL="228600" indent="-228600">
              <a:buAutoNum type="arabicParenBoth"/>
            </a:pPr>
            <a:r>
              <a:rPr lang="en-US" dirty="0"/>
              <a:t>Analyzing: Analyzing and interpreting the data </a:t>
            </a:r>
          </a:p>
          <a:p>
            <a:pPr marL="228600" indent="-228600">
              <a:buAutoNum type="arabicParenBoth"/>
            </a:pPr>
            <a:r>
              <a:rPr lang="en-US" dirty="0"/>
              <a:t>Reporting: Communicating the results to the appropriate audiences </a:t>
            </a:r>
          </a:p>
          <a:p>
            <a:pPr marL="228600" indent="-228600">
              <a:buAutoNum type="arabicParenBoth"/>
            </a:pPr>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21</a:t>
            </a:fld>
            <a:endParaRPr lang="en-US" dirty="0"/>
          </a:p>
        </p:txBody>
      </p:sp>
    </p:spTree>
    <p:extLst>
      <p:ext uri="{BB962C8B-B14F-4D97-AF65-F5344CB8AC3E}">
        <p14:creationId xmlns:p14="http://schemas.microsoft.com/office/powerpoint/2010/main" val="14765553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a:p>
            <a:r>
              <a:rPr lang="en-US" dirty="0"/>
              <a:t>So now you have the definition, process and purpose of marketing research, can you identify a marketing research question? </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The goal of marketing research is to create exchanges with customers that satisfy the needs of both the customer and the marketer </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22</a:t>
            </a:fld>
            <a:endParaRPr lang="en-US" dirty="0"/>
          </a:p>
        </p:txBody>
      </p:sp>
    </p:spTree>
    <p:extLst>
      <p:ext uri="{BB962C8B-B14F-4D97-AF65-F5344CB8AC3E}">
        <p14:creationId xmlns:p14="http://schemas.microsoft.com/office/powerpoint/2010/main" val="176603669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these are examples of marketing research </a:t>
            </a:r>
          </a:p>
          <a:p>
            <a:endParaRPr lang="en-US" dirty="0"/>
          </a:p>
          <a:p>
            <a:endParaRPr lang="en-US" dirty="0"/>
          </a:p>
          <a:p>
            <a:endParaRPr lang="en-US" dirty="0"/>
          </a:p>
          <a:p>
            <a:r>
              <a:rPr lang="en-US" dirty="0"/>
              <a:t>What percentage of our target market remembers our brand name? </a:t>
            </a:r>
          </a:p>
          <a:p>
            <a:r>
              <a:rPr lang="en-US" dirty="0"/>
              <a:t>Should we advertise more in local print or broadcast media? </a:t>
            </a:r>
          </a:p>
          <a:p>
            <a:r>
              <a:rPr lang="en-US" dirty="0"/>
              <a:t>Which of two advertising campaigns produces greater ad recall? </a:t>
            </a:r>
          </a:p>
          <a:p>
            <a:r>
              <a:rPr lang="en-US" dirty="0"/>
              <a:t>Do consumers think our price is too high relative too the competition? </a:t>
            </a:r>
          </a:p>
          <a:p>
            <a:r>
              <a:rPr lang="en-US" dirty="0"/>
              <a:t>Are there more efficient channels of distribution for our products? </a:t>
            </a:r>
            <a:br>
              <a:rPr lang="en-US" dirty="0"/>
            </a:br>
            <a:r>
              <a:rPr lang="en-US" dirty="0"/>
              <a:t>Which brand name projects the image we want for our product? </a:t>
            </a:r>
          </a:p>
          <a:p>
            <a:r>
              <a:rPr lang="en-US" dirty="0"/>
              <a:t>What kinds of firms use our services? </a:t>
            </a:r>
          </a:p>
          <a:p>
            <a:r>
              <a:rPr lang="en-US" dirty="0"/>
              <a:t>What is the most effective trade promotion program? </a:t>
            </a:r>
          </a:p>
          <a:p>
            <a:r>
              <a:rPr lang="en-US" dirty="0"/>
              <a:t>What is our reputation with government regulatory agencies? </a:t>
            </a:r>
          </a:p>
          <a:p>
            <a:r>
              <a:rPr lang="en-US" dirty="0"/>
              <a:t>What is our reputation with government regulatory agencies? </a:t>
            </a:r>
          </a:p>
          <a:p>
            <a:endParaRPr lang="en-US" dirty="0"/>
          </a:p>
          <a:p>
            <a:r>
              <a:rPr lang="en-US" dirty="0" err="1"/>
              <a:t>Iclicker</a:t>
            </a:r>
            <a:r>
              <a:rPr lang="en-US" dirty="0"/>
              <a:t> question</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23</a:t>
            </a:fld>
            <a:endParaRPr lang="en-US" dirty="0"/>
          </a:p>
        </p:txBody>
      </p:sp>
    </p:spTree>
    <p:extLst>
      <p:ext uri="{BB962C8B-B14F-4D97-AF65-F5344CB8AC3E}">
        <p14:creationId xmlns:p14="http://schemas.microsoft.com/office/powerpoint/2010/main" val="19423442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marketing research firms that help you bypass the hurdle of the marketing research process. And they make money by saving you time. </a:t>
            </a:r>
          </a:p>
          <a:p>
            <a:r>
              <a:rPr lang="en-US" dirty="0"/>
              <a:t>I will say my target as a consumer, and you can tell me which agency first comes to your mind</a:t>
            </a:r>
          </a:p>
          <a:p>
            <a:endParaRPr lang="en-US" dirty="0"/>
          </a:p>
          <a:p>
            <a:r>
              <a:rPr lang="en-US" dirty="0"/>
              <a:t>By third party agency for the consumers</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25</a:t>
            </a:fld>
            <a:endParaRPr lang="en-US" dirty="0"/>
          </a:p>
        </p:txBody>
      </p:sp>
    </p:spTree>
    <p:extLst>
      <p:ext uri="{BB962C8B-B14F-4D97-AF65-F5344CB8AC3E}">
        <p14:creationId xmlns:p14="http://schemas.microsoft.com/office/powerpoint/2010/main" val="417404993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27</a:t>
            </a:fld>
            <a:endParaRPr lang="en-US" dirty="0"/>
          </a:p>
        </p:txBody>
      </p:sp>
    </p:spTree>
    <p:extLst>
      <p:ext uri="{BB962C8B-B14F-4D97-AF65-F5344CB8AC3E}">
        <p14:creationId xmlns:p14="http://schemas.microsoft.com/office/powerpoint/2010/main" val="67550719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Circle Visualization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model explores the spread of disease in a number of different conditions and environments. In particular, it explores how making assumptions about the interactions of agents can drastically affect the results of the model. </a:t>
            </a:r>
          </a:p>
          <a:p>
            <a:endParaRPr lang="en-US" dirty="0"/>
          </a:p>
          <a:p>
            <a:r>
              <a:rPr lang="en-US" dirty="0"/>
              <a:t>Other models</a:t>
            </a:r>
          </a:p>
          <a:p>
            <a:pPr>
              <a:buFont typeface="Arial" panose="020B0604020202020204" pitchFamily="34" charset="0"/>
              <a:buChar char="•"/>
            </a:pPr>
            <a:r>
              <a:rPr lang="en-US" dirty="0"/>
              <a:t>HIV </a:t>
            </a:r>
          </a:p>
          <a:p>
            <a:pPr>
              <a:buFont typeface="Arial" panose="020B0604020202020204" pitchFamily="34" charset="0"/>
              <a:buChar char="•"/>
            </a:pPr>
            <a:r>
              <a:rPr lang="en-US" dirty="0"/>
              <a:t>Disease Solo </a:t>
            </a:r>
          </a:p>
          <a:p>
            <a:pPr>
              <a:buFont typeface="Arial" panose="020B0604020202020204" pitchFamily="34" charset="0"/>
              <a:buChar char="•"/>
            </a:pPr>
            <a:r>
              <a:rPr lang="en-US" dirty="0"/>
              <a:t>Disease </a:t>
            </a:r>
            <a:r>
              <a:rPr lang="en-US" dirty="0" err="1"/>
              <a:t>HubNet</a:t>
            </a:r>
            <a:r>
              <a:rPr lang="en-US" dirty="0"/>
              <a:t> </a:t>
            </a:r>
          </a:p>
          <a:p>
            <a:pPr>
              <a:buFont typeface="Arial" panose="020B0604020202020204" pitchFamily="34" charset="0"/>
              <a:buChar char="•"/>
            </a:pPr>
            <a:r>
              <a:rPr lang="en-US" dirty="0"/>
              <a:t>Disease Doctors </a:t>
            </a:r>
            <a:r>
              <a:rPr lang="en-US" dirty="0" err="1"/>
              <a:t>HubNet</a:t>
            </a:r>
            <a:r>
              <a:rPr lang="en-US" dirty="0"/>
              <a:t> </a:t>
            </a:r>
          </a:p>
          <a:p>
            <a:pPr>
              <a:buFont typeface="Arial" panose="020B0604020202020204" pitchFamily="34" charset="0"/>
              <a:buChar char="•"/>
            </a:pPr>
            <a:r>
              <a:rPr lang="en-US" dirty="0" err="1"/>
              <a:t>epiDEM</a:t>
            </a:r>
            <a:r>
              <a:rPr lang="en-US" dirty="0"/>
              <a:t> Basic </a:t>
            </a:r>
          </a:p>
          <a:p>
            <a:pPr>
              <a:buFont typeface="Arial" panose="020B0604020202020204" pitchFamily="34" charset="0"/>
              <a:buChar char="•"/>
            </a:pPr>
            <a:r>
              <a:rPr lang="en-US" dirty="0" err="1"/>
              <a:t>epiDEM</a:t>
            </a:r>
            <a:r>
              <a:rPr lang="en-US" dirty="0"/>
              <a:t> Travel and Control </a:t>
            </a:r>
          </a:p>
          <a:p>
            <a:pPr>
              <a:buFont typeface="Arial" panose="020B0604020202020204" pitchFamily="34" charset="0"/>
              <a:buChar char="•"/>
            </a:pPr>
            <a:r>
              <a:rPr lang="en-US" dirty="0"/>
              <a:t>Virus on a Network </a:t>
            </a:r>
          </a:p>
          <a:p>
            <a:pPr>
              <a:buFont typeface="Arial" panose="020B0604020202020204" pitchFamily="34" charset="0"/>
              <a:buChar char="•"/>
            </a:pPr>
            <a:endParaRPr lang="en-US" dirty="0"/>
          </a:p>
          <a:p>
            <a:pPr>
              <a:buFont typeface="Arial" panose="020B0604020202020204" pitchFamily="34" charset="0"/>
              <a:buNone/>
            </a:pPr>
            <a:endParaRPr lang="en-US" dirty="0"/>
          </a:p>
          <a:p>
            <a:r>
              <a:rPr lang="en-US" dirty="0"/>
              <a:t>Communication models:</a:t>
            </a:r>
          </a:p>
          <a:p>
            <a:pPr>
              <a:buFont typeface="Arial" panose="020B0604020202020204" pitchFamily="34" charset="0"/>
              <a:buChar char="•"/>
            </a:pPr>
            <a:r>
              <a:rPr lang="fr-FR" dirty="0"/>
              <a:t>Communication T-T Example </a:t>
            </a:r>
          </a:p>
          <a:p>
            <a:pPr>
              <a:buFont typeface="Arial" panose="020B0604020202020204" pitchFamily="34" charset="0"/>
              <a:buChar char="•"/>
            </a:pPr>
            <a:r>
              <a:rPr lang="fr-FR" dirty="0"/>
              <a:t>Communication-T-T Network Example </a:t>
            </a:r>
          </a:p>
          <a:p>
            <a:pPr>
              <a:buFont typeface="Arial" panose="020B0604020202020204" pitchFamily="34" charset="0"/>
              <a:buChar char="•"/>
            </a:pPr>
            <a:r>
              <a:rPr lang="fr-FR" dirty="0" err="1"/>
              <a:t>Language</a:t>
            </a:r>
            <a:r>
              <a:rPr lang="fr-FR" dirty="0"/>
              <a:t> Change </a:t>
            </a:r>
          </a:p>
          <a:p>
            <a:pPr>
              <a:buFont typeface="Arial" panose="020B0604020202020204" pitchFamily="34" charset="0"/>
              <a:buChar char="•"/>
            </a:pPr>
            <a:endParaRPr lang="fr-FR" dirty="0"/>
          </a:p>
          <a:p>
            <a:pPr>
              <a:buFont typeface="Arial" panose="020B0604020202020204" pitchFamily="34" charset="0"/>
              <a:buChar char="•"/>
            </a:pPr>
            <a:endParaRPr lang="fr-FR" dirty="0"/>
          </a:p>
          <a:p>
            <a:r>
              <a:rPr lang="en-US" dirty="0"/>
              <a:t>In particular, look at how the different parameters of the model influence the speed at which the disease spreads through the population. </a:t>
            </a:r>
          </a:p>
          <a:p>
            <a:endParaRPr lang="en-US" dirty="0"/>
          </a:p>
          <a:p>
            <a:r>
              <a:rPr lang="en-US" dirty="0"/>
              <a:t>For example, in the “mobile” variant, the population (NUM-PEOPLE) clearly seem to be the main driving force for the speed of infection.</a:t>
            </a:r>
          </a:p>
          <a:p>
            <a:r>
              <a:rPr lang="en-US" dirty="0"/>
              <a:t>Try 50, 200, 400</a:t>
            </a:r>
          </a:p>
          <a:p>
            <a:endParaRPr lang="en-US" dirty="0"/>
          </a:p>
          <a:p>
            <a:r>
              <a:rPr lang="en-US" dirty="0"/>
              <a:t> Is that the case for the other two variants as well? Some suggestions of parameters to vary are given below under THINGS TO TRY. </a:t>
            </a:r>
          </a:p>
          <a:p>
            <a:endParaRPr lang="en-US" dirty="0"/>
          </a:p>
          <a:p>
            <a:r>
              <a:rPr lang="en-US" dirty="0"/>
              <a:t>Another thing that you may have noticed is that, in the “network” variant, there are cases where the disease will not spread to all people. , here we can see it plateaus .</a:t>
            </a:r>
          </a:p>
          <a:p>
            <a:r>
              <a:rPr lang="en-US" dirty="0"/>
              <a:t>This happens when the network has more than one </a:t>
            </a:r>
            <a:r>
              <a:rPr lang="en-US" dirty="0">
                <a:hlinkClick r:id="rId3"/>
              </a:rPr>
              <a:t>components</a:t>
            </a:r>
            <a:r>
              <a:rPr lang="en-US" dirty="0"/>
              <a:t> (isolated nodes, or groups of nodes that are not connected with the rest of the network) </a:t>
            </a:r>
          </a:p>
          <a:p>
            <a:endParaRPr lang="en-US" dirty="0"/>
          </a:p>
          <a:p>
            <a:r>
              <a:rPr lang="en-US" dirty="0"/>
              <a:t>and that not all components get infected with the disease right from the start</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Similarly, set different values for the CONNECTIONS-PER-NODE slider and run the NETWORK variant. How does the CONNECTIONS-PER-NODE slider affect the results? </a:t>
            </a:r>
          </a:p>
          <a:p>
            <a:r>
              <a:rPr lang="en-US" dirty="0"/>
              <a:t>Set 1,2, 3 connections. </a:t>
            </a:r>
          </a:p>
          <a:p>
            <a:endParaRPr lang="fr-FR" dirty="0"/>
          </a:p>
          <a:p>
            <a:r>
              <a:rPr lang="fr-FR" dirty="0" err="1"/>
              <a:t>Now</a:t>
            </a:r>
            <a:r>
              <a:rPr lang="fr-FR" dirty="0"/>
              <a:t>, </a:t>
            </a:r>
            <a:r>
              <a:rPr lang="fr-FR" dirty="0" err="1"/>
              <a:t>we</a:t>
            </a:r>
            <a:r>
              <a:rPr lang="fr-FR" dirty="0"/>
              <a:t> can </a:t>
            </a:r>
            <a:r>
              <a:rPr lang="fr-FR" dirty="0" err="1"/>
              <a:t>try</a:t>
            </a:r>
            <a:r>
              <a:rPr lang="fr-FR" dirty="0"/>
              <a:t> environnemental variant. </a:t>
            </a:r>
          </a:p>
          <a:p>
            <a:endParaRPr lang="fr-FR" dirty="0"/>
          </a:p>
          <a:p>
            <a:r>
              <a:rPr lang="en-US" dirty="0"/>
              <a:t>Set different values for the DISEASE-DECAY slider and run the ENVIRONMENTAL variant. How does the DISEASE-DECAY slider affect the results? </a:t>
            </a:r>
          </a:p>
          <a:p>
            <a:r>
              <a:rPr lang="en-US" dirty="0"/>
              <a:t>Set 3, 5, 8</a:t>
            </a:r>
            <a:endParaRPr lang="fr-FR" dirty="0"/>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28</a:t>
            </a:fld>
            <a:endParaRPr lang="en-US" dirty="0"/>
          </a:p>
        </p:txBody>
      </p:sp>
    </p:spTree>
    <p:extLst>
      <p:ext uri="{BB962C8B-B14F-4D97-AF65-F5344CB8AC3E}">
        <p14:creationId xmlns:p14="http://schemas.microsoft.com/office/powerpoint/2010/main" val="1930710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My name is Mike Nguyen. I am extremely happy that y’all are here today. I am really excited to accompany you throughout this semester in this Marketing Research class.</a:t>
            </a:r>
          </a:p>
          <a:p>
            <a:r>
              <a:rPr lang="en-US" dirty="0"/>
              <a:t>You can call me Mike, professor Mike, or professor Nguyen. I’ll answer pretty much everything. </a:t>
            </a:r>
          </a:p>
          <a:p>
            <a:endParaRPr lang="en-US" dirty="0"/>
          </a:p>
          <a:p>
            <a:r>
              <a:rPr lang="en-US" dirty="0"/>
              <a:t>My background is in economics, finance, marketing, and statistics.</a:t>
            </a:r>
          </a:p>
          <a:p>
            <a:endParaRPr lang="en-US" dirty="0"/>
          </a:p>
          <a:p>
            <a:r>
              <a:rPr lang="en-US" dirty="0"/>
              <a:t>You can find out more info about me on my Mizzou page or on my personal website </a:t>
            </a:r>
          </a:p>
          <a:p>
            <a:r>
              <a:rPr lang="en-US" dirty="0"/>
              <a:t>My office is 417</a:t>
            </a:r>
          </a:p>
          <a:p>
            <a:r>
              <a:rPr lang="en-US" dirty="0"/>
              <a:t>And my office hour is </a:t>
            </a:r>
          </a:p>
          <a:p>
            <a:r>
              <a:rPr lang="en-US" dirty="0"/>
              <a:t>You can also reach me via email at</a:t>
            </a:r>
          </a:p>
        </p:txBody>
      </p:sp>
      <p:sp>
        <p:nvSpPr>
          <p:cNvPr id="4" name="Slide Number Placeholder 3"/>
          <p:cNvSpPr>
            <a:spLocks noGrp="1"/>
          </p:cNvSpPr>
          <p:nvPr>
            <p:ph type="sldNum" sz="quarter" idx="5"/>
          </p:nvPr>
        </p:nvSpPr>
        <p:spPr/>
        <p:txBody>
          <a:bodyPr/>
          <a:lstStyle/>
          <a:p>
            <a:fld id="{BC849E9A-41F7-4779-A581-48A7C374A227}" type="slidenum">
              <a:rPr lang="en-US" smtClean="0"/>
              <a:t>3</a:t>
            </a:fld>
            <a:endParaRPr lang="en-US" dirty="0"/>
          </a:p>
        </p:txBody>
      </p:sp>
    </p:spTree>
    <p:extLst>
      <p:ext uri="{BB962C8B-B14F-4D97-AF65-F5344CB8AC3E}">
        <p14:creationId xmlns:p14="http://schemas.microsoft.com/office/powerpoint/2010/main" val="27033089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 Canvas, all the materials will be posted a week before so you can have time to prepare it early if you wish</a:t>
            </a:r>
          </a:p>
          <a:p>
            <a:r>
              <a:rPr lang="en-US" dirty="0"/>
              <a:t>There might some be typos or broken Links. Please let me know if you can’t access the materials. </a:t>
            </a:r>
          </a:p>
          <a:p>
            <a:endParaRPr lang="en-US" dirty="0"/>
          </a:p>
          <a:p>
            <a:r>
              <a:rPr lang="en-US" dirty="0"/>
              <a:t>And you can just interrupt me if you have a question. </a:t>
            </a:r>
          </a:p>
          <a:p>
            <a:endParaRPr lang="en-US" dirty="0"/>
          </a:p>
          <a:p>
            <a:r>
              <a:rPr lang="en-US" dirty="0"/>
              <a:t>Now, we can go over the syllabus together. </a:t>
            </a:r>
          </a:p>
          <a:p>
            <a:r>
              <a:rPr lang="en-US" dirty="0"/>
              <a:t>All tests and quizzes will be on Canvas. </a:t>
            </a:r>
          </a:p>
        </p:txBody>
      </p:sp>
      <p:sp>
        <p:nvSpPr>
          <p:cNvPr id="4" name="Slide Number Placeholder 3"/>
          <p:cNvSpPr>
            <a:spLocks noGrp="1"/>
          </p:cNvSpPr>
          <p:nvPr>
            <p:ph type="sldNum" sz="quarter" idx="5"/>
          </p:nvPr>
        </p:nvSpPr>
        <p:spPr/>
        <p:txBody>
          <a:bodyPr/>
          <a:lstStyle/>
          <a:p>
            <a:fld id="{BC849E9A-41F7-4779-A581-48A7C374A227}" type="slidenum">
              <a:rPr lang="en-US" smtClean="0"/>
              <a:t>4</a:t>
            </a:fld>
            <a:endParaRPr lang="en-US" dirty="0"/>
          </a:p>
        </p:txBody>
      </p:sp>
    </p:spTree>
    <p:extLst>
      <p:ext uri="{BB962C8B-B14F-4D97-AF65-F5344CB8AC3E}">
        <p14:creationId xmlns:p14="http://schemas.microsoft.com/office/powerpoint/2010/main" val="39262769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straight from the syllabus, so if you guys can pull up on your computer, your phone or print it out, it would be easier to follow along. </a:t>
            </a:r>
          </a:p>
          <a:p>
            <a:r>
              <a:rPr lang="en-US" dirty="0"/>
              <a:t>It would come in handy later when you want to refer back to these policies. </a:t>
            </a:r>
          </a:p>
          <a:p>
            <a:endParaRPr lang="en-US" dirty="0"/>
          </a:p>
          <a:p>
            <a:r>
              <a:rPr lang="en-US" dirty="0"/>
              <a:t>Every day, you will receive attendance points just by being in class and answer questions. </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But to receive participation points,  you have to answer at least 75% of the questions posted in class, which usually consists of </a:t>
            </a:r>
          </a:p>
          <a:p>
            <a:r>
              <a:rPr lang="en-US" dirty="0"/>
              <a:t>1 to 2 questions that recap materials from the last class. </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5</a:t>
            </a:fld>
            <a:endParaRPr lang="en-US" dirty="0"/>
          </a:p>
        </p:txBody>
      </p:sp>
    </p:spTree>
    <p:extLst>
      <p:ext uri="{BB962C8B-B14F-4D97-AF65-F5344CB8AC3E}">
        <p14:creationId xmlns:p14="http://schemas.microsoft.com/office/powerpoint/2010/main" val="17369244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see that most of you already have </a:t>
            </a:r>
            <a:r>
              <a:rPr lang="en-US" dirty="0" err="1"/>
              <a:t>iclicker</a:t>
            </a:r>
            <a:r>
              <a:rPr lang="en-US" dirty="0"/>
              <a:t> account, just make sure you are in the class. And I will run a participation questions to let you familiarize  with </a:t>
            </a:r>
            <a:r>
              <a:rPr lang="en-US" dirty="0" err="1"/>
              <a:t>iclicker</a:t>
            </a:r>
            <a:r>
              <a:rPr lang="en-US" dirty="0"/>
              <a:t> </a:t>
            </a:r>
          </a:p>
          <a:p>
            <a:r>
              <a:rPr lang="en-US" dirty="0"/>
              <a:t>If you can’t figure out how to register your </a:t>
            </a:r>
            <a:r>
              <a:rPr lang="en-US" dirty="0" err="1"/>
              <a:t>iclicker</a:t>
            </a:r>
            <a:r>
              <a:rPr lang="en-US" dirty="0"/>
              <a:t>, please talk to me after class</a:t>
            </a:r>
          </a:p>
        </p:txBody>
      </p:sp>
      <p:sp>
        <p:nvSpPr>
          <p:cNvPr id="4" name="Slide Number Placeholder 3"/>
          <p:cNvSpPr>
            <a:spLocks noGrp="1"/>
          </p:cNvSpPr>
          <p:nvPr>
            <p:ph type="sldNum" sz="quarter" idx="5"/>
          </p:nvPr>
        </p:nvSpPr>
        <p:spPr/>
        <p:txBody>
          <a:bodyPr/>
          <a:lstStyle/>
          <a:p>
            <a:fld id="{BC849E9A-41F7-4779-A581-48A7C374A227}" type="slidenum">
              <a:rPr lang="en-US" smtClean="0"/>
              <a:t>6</a:t>
            </a:fld>
            <a:endParaRPr lang="en-US" dirty="0"/>
          </a:p>
        </p:txBody>
      </p:sp>
    </p:spTree>
    <p:extLst>
      <p:ext uri="{BB962C8B-B14F-4D97-AF65-F5344CB8AC3E}">
        <p14:creationId xmlns:p14="http://schemas.microsoft.com/office/powerpoint/2010/main" val="42454726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7</a:t>
            </a:fld>
            <a:endParaRPr lang="en-US" dirty="0"/>
          </a:p>
        </p:txBody>
      </p:sp>
    </p:spTree>
    <p:extLst>
      <p:ext uri="{BB962C8B-B14F-4D97-AF65-F5344CB8AC3E}">
        <p14:creationId xmlns:p14="http://schemas.microsoft.com/office/powerpoint/2010/main" val="7878672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Please remember to read up on the chapter materials. I don’t want to waste your time by just repeating everything from the book in class because I can safely assume that you guys read the chapter, and go to class for more information and new materials. </a:t>
            </a:r>
          </a:p>
          <a:p>
            <a:endParaRPr lang="en-US" dirty="0"/>
          </a:p>
          <a:p>
            <a:r>
              <a:rPr lang="en-US" dirty="0"/>
              <a:t>Quizzes are based on both in-class and chapter materials. </a:t>
            </a:r>
          </a:p>
          <a:p>
            <a:endParaRPr lang="en-US" dirty="0"/>
          </a:p>
          <a:p>
            <a:r>
              <a:rPr lang="en-US" dirty="0"/>
              <a:t>Remember, quizzes require you to have lockdown browser. </a:t>
            </a:r>
          </a:p>
          <a:p>
            <a:endParaRPr lang="en-US" dirty="0"/>
          </a:p>
          <a:p>
            <a:r>
              <a:rPr lang="en-US" dirty="0"/>
              <a:t>And please do the practice quiz before doing a real one (go to practice quiz)</a:t>
            </a:r>
          </a:p>
          <a:p>
            <a:endParaRPr lang="en-US" dirty="0"/>
          </a:p>
          <a:p>
            <a:r>
              <a:rPr lang="en-US" dirty="0"/>
              <a:t>More specifically, (go into the slide) </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8</a:t>
            </a:fld>
            <a:endParaRPr lang="en-US" dirty="0"/>
          </a:p>
        </p:txBody>
      </p:sp>
    </p:spTree>
    <p:extLst>
      <p:ext uri="{BB962C8B-B14F-4D97-AF65-F5344CB8AC3E}">
        <p14:creationId xmlns:p14="http://schemas.microsoft.com/office/powerpoint/2010/main" val="42589102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https://etopics.missouri.edu/support/solutions/articles/1000185802-respondus-lockdown-browser-at-mizzou</a:t>
            </a:r>
          </a:p>
          <a:p>
            <a:endParaRPr lang="en-US" dirty="0"/>
          </a:p>
          <a:p>
            <a:r>
              <a:rPr lang="en-US" dirty="0"/>
              <a:t>Lockdown browser is a browser. Hence, please do not use Chrome or any other browser, you have to access your quiz via Lockdown browser in order to take the quizzes </a:t>
            </a:r>
            <a:r>
              <a:rPr lang="en-US"/>
              <a:t>and exams. </a:t>
            </a:r>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9</a:t>
            </a:fld>
            <a:endParaRPr lang="en-US" dirty="0"/>
          </a:p>
        </p:txBody>
      </p:sp>
    </p:spTree>
    <p:extLst>
      <p:ext uri="{BB962C8B-B14F-4D97-AF65-F5344CB8AC3E}">
        <p14:creationId xmlns:p14="http://schemas.microsoft.com/office/powerpoint/2010/main" val="35110484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718B7-7F68-4CC9-8291-332587FA31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81D6BB-0446-49E8-8677-EADF274E95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5AEE24-534A-40F1-99E4-00B7D5FD9124}"/>
              </a:ext>
            </a:extLst>
          </p:cNvPr>
          <p:cNvSpPr>
            <a:spLocks noGrp="1"/>
          </p:cNvSpPr>
          <p:nvPr>
            <p:ph type="dt" sz="half" idx="10"/>
          </p:nvPr>
        </p:nvSpPr>
        <p:spPr/>
        <p:txBody>
          <a:bodyPr/>
          <a:lstStyle/>
          <a:p>
            <a:fld id="{8309642E-A968-44B8-ACE3-90EBEDDD398D}" type="datetime1">
              <a:rPr lang="en-US" smtClean="0"/>
              <a:t>1/16/2022</a:t>
            </a:fld>
            <a:endParaRPr lang="en-US" dirty="0"/>
          </a:p>
        </p:txBody>
      </p:sp>
      <p:sp>
        <p:nvSpPr>
          <p:cNvPr id="5" name="Footer Placeholder 4">
            <a:extLst>
              <a:ext uri="{FF2B5EF4-FFF2-40B4-BE49-F238E27FC236}">
                <a16:creationId xmlns:a16="http://schemas.microsoft.com/office/drawing/2014/main" id="{CD594011-48FF-493D-8286-F62D34552531}"/>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4880EFCD-7E72-4882-86DC-2F371D7D9516}"/>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152813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47D73-EDDA-49A6-BA12-1CA980DA9B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89B82E-4CA1-47A5-B133-FBD4D8A839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8A267F-D142-4D04-9F03-6CB099E6FA32}"/>
              </a:ext>
            </a:extLst>
          </p:cNvPr>
          <p:cNvSpPr>
            <a:spLocks noGrp="1"/>
          </p:cNvSpPr>
          <p:nvPr>
            <p:ph type="dt" sz="half" idx="10"/>
          </p:nvPr>
        </p:nvSpPr>
        <p:spPr/>
        <p:txBody>
          <a:bodyPr/>
          <a:lstStyle/>
          <a:p>
            <a:fld id="{2C88C5C9-6B9B-4CFA-979A-ECC03C5FF465}" type="datetime1">
              <a:rPr lang="en-US" smtClean="0"/>
              <a:t>1/16/2022</a:t>
            </a:fld>
            <a:endParaRPr lang="en-US" dirty="0"/>
          </a:p>
        </p:txBody>
      </p:sp>
      <p:sp>
        <p:nvSpPr>
          <p:cNvPr id="5" name="Footer Placeholder 4">
            <a:extLst>
              <a:ext uri="{FF2B5EF4-FFF2-40B4-BE49-F238E27FC236}">
                <a16:creationId xmlns:a16="http://schemas.microsoft.com/office/drawing/2014/main" id="{705127CA-154D-4E90-B776-A2EE71F78D2E}"/>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ED5F0BA5-F4EE-4282-B111-76B869BE267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067408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56E92A-52E0-4710-BDEF-0A153468540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A240E1-5EB0-47FD-AA37-BF945D136C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A14243-F1E4-487A-ABEC-30516A01DF2B}"/>
              </a:ext>
            </a:extLst>
          </p:cNvPr>
          <p:cNvSpPr>
            <a:spLocks noGrp="1"/>
          </p:cNvSpPr>
          <p:nvPr>
            <p:ph type="dt" sz="half" idx="10"/>
          </p:nvPr>
        </p:nvSpPr>
        <p:spPr/>
        <p:txBody>
          <a:bodyPr/>
          <a:lstStyle/>
          <a:p>
            <a:fld id="{DC44DC0C-FBF5-4717-92E2-F4E5E6FE63C5}" type="datetime1">
              <a:rPr lang="en-US" smtClean="0"/>
              <a:t>1/16/2022</a:t>
            </a:fld>
            <a:endParaRPr lang="en-US" dirty="0"/>
          </a:p>
        </p:txBody>
      </p:sp>
      <p:sp>
        <p:nvSpPr>
          <p:cNvPr id="5" name="Footer Placeholder 4">
            <a:extLst>
              <a:ext uri="{FF2B5EF4-FFF2-40B4-BE49-F238E27FC236}">
                <a16:creationId xmlns:a16="http://schemas.microsoft.com/office/drawing/2014/main" id="{AC358244-98FD-472D-AB8C-075F71C10BF7}"/>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74998D5A-820D-4519-967F-33320971CBAB}"/>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4024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334F3-0709-471B-A734-C4B404F55B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795016-AF78-4708-9C5F-21110C197B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EA2D1-B124-4454-AFDC-EA60A14BA121}"/>
              </a:ext>
            </a:extLst>
          </p:cNvPr>
          <p:cNvSpPr>
            <a:spLocks noGrp="1"/>
          </p:cNvSpPr>
          <p:nvPr>
            <p:ph type="dt" sz="half" idx="10"/>
          </p:nvPr>
        </p:nvSpPr>
        <p:spPr/>
        <p:txBody>
          <a:bodyPr/>
          <a:lstStyle/>
          <a:p>
            <a:fld id="{F7396869-A527-4DDE-A87F-2FAD93591CD6}" type="datetime1">
              <a:rPr lang="en-US" smtClean="0"/>
              <a:t>1/16/2022</a:t>
            </a:fld>
            <a:endParaRPr lang="en-US" dirty="0"/>
          </a:p>
        </p:txBody>
      </p:sp>
      <p:sp>
        <p:nvSpPr>
          <p:cNvPr id="5" name="Footer Placeholder 4">
            <a:extLst>
              <a:ext uri="{FF2B5EF4-FFF2-40B4-BE49-F238E27FC236}">
                <a16:creationId xmlns:a16="http://schemas.microsoft.com/office/drawing/2014/main" id="{B4F58000-F9D7-4A53-A6C5-E5E8154226B4}"/>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70D22AAD-0D08-4F47-8D5A-EFE29017E8D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213046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36159-1280-4EE9-96D3-A56BD58266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BA27A78-1874-488A-B215-7D763D3381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4BB3D1-3138-4B69-BF5D-4B1A213451CA}"/>
              </a:ext>
            </a:extLst>
          </p:cNvPr>
          <p:cNvSpPr>
            <a:spLocks noGrp="1"/>
          </p:cNvSpPr>
          <p:nvPr>
            <p:ph type="dt" sz="half" idx="10"/>
          </p:nvPr>
        </p:nvSpPr>
        <p:spPr/>
        <p:txBody>
          <a:bodyPr/>
          <a:lstStyle/>
          <a:p>
            <a:fld id="{E0B9E5B0-5213-4A85-8072-65B30E4AAA7C}" type="datetime1">
              <a:rPr lang="en-US" smtClean="0"/>
              <a:t>1/16/2022</a:t>
            </a:fld>
            <a:endParaRPr lang="en-US" dirty="0"/>
          </a:p>
        </p:txBody>
      </p:sp>
      <p:sp>
        <p:nvSpPr>
          <p:cNvPr id="5" name="Footer Placeholder 4">
            <a:extLst>
              <a:ext uri="{FF2B5EF4-FFF2-40B4-BE49-F238E27FC236}">
                <a16:creationId xmlns:a16="http://schemas.microsoft.com/office/drawing/2014/main" id="{0EFF90C5-31F4-4A22-AC00-3FB5ED291B28}"/>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951F787E-B946-4091-ABC6-F9DB06BBEE3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272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CAA11-CC97-44E5-AE4D-808FD741A0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3AB6CB-9460-4BCA-86C5-5F26357AB8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FAB0F6-401D-4BAF-A300-65AD684DF9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561BBA-B185-4B45-B152-3D320E15F550}"/>
              </a:ext>
            </a:extLst>
          </p:cNvPr>
          <p:cNvSpPr>
            <a:spLocks noGrp="1"/>
          </p:cNvSpPr>
          <p:nvPr>
            <p:ph type="dt" sz="half" idx="10"/>
          </p:nvPr>
        </p:nvSpPr>
        <p:spPr/>
        <p:txBody>
          <a:bodyPr/>
          <a:lstStyle/>
          <a:p>
            <a:fld id="{1E1C311C-4227-43C8-B657-7AFFBA651C5D}" type="datetime1">
              <a:rPr lang="en-US" smtClean="0"/>
              <a:t>1/16/2022</a:t>
            </a:fld>
            <a:endParaRPr lang="en-US" dirty="0"/>
          </a:p>
        </p:txBody>
      </p:sp>
      <p:sp>
        <p:nvSpPr>
          <p:cNvPr id="6" name="Footer Placeholder 5">
            <a:extLst>
              <a:ext uri="{FF2B5EF4-FFF2-40B4-BE49-F238E27FC236}">
                <a16:creationId xmlns:a16="http://schemas.microsoft.com/office/drawing/2014/main" id="{D61CD760-96AC-4821-A56B-0B805F2FAD44}"/>
              </a:ext>
            </a:extLst>
          </p:cNvPr>
          <p:cNvSpPr>
            <a:spLocks noGrp="1"/>
          </p:cNvSpPr>
          <p:nvPr>
            <p:ph type="ftr" sz="quarter" idx="11"/>
          </p:nvPr>
        </p:nvSpPr>
        <p:spPr/>
        <p:txBody>
          <a:bodyPr/>
          <a:lstStyle/>
          <a:p>
            <a:r>
              <a:rPr lang="en-US"/>
              <a:t>Mike Nguyen</a:t>
            </a:r>
            <a:endParaRPr lang="en-US" dirty="0"/>
          </a:p>
        </p:txBody>
      </p:sp>
      <p:sp>
        <p:nvSpPr>
          <p:cNvPr id="7" name="Slide Number Placeholder 6">
            <a:extLst>
              <a:ext uri="{FF2B5EF4-FFF2-40B4-BE49-F238E27FC236}">
                <a16:creationId xmlns:a16="http://schemas.microsoft.com/office/drawing/2014/main" id="{2F750665-D5B5-4D0B-B2F0-CB6B027CDEC7}"/>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138061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A47C3-C498-415A-A057-E19BCEB5F2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BF6677F-2712-4810-A3AA-56FA75386D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71B54A-6775-4978-8E19-32694C9B5E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DBA1303-B245-476D-BD02-A4E4A359F6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8E898F-5B79-46F1-89C1-F827997CC4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B417A4D-2EC9-4294-BFF4-EAE22EE1099A}"/>
              </a:ext>
            </a:extLst>
          </p:cNvPr>
          <p:cNvSpPr>
            <a:spLocks noGrp="1"/>
          </p:cNvSpPr>
          <p:nvPr>
            <p:ph type="dt" sz="half" idx="10"/>
          </p:nvPr>
        </p:nvSpPr>
        <p:spPr/>
        <p:txBody>
          <a:bodyPr/>
          <a:lstStyle/>
          <a:p>
            <a:fld id="{4892BA78-636B-4087-93C1-12DC82F8BA9E}" type="datetime1">
              <a:rPr lang="en-US" smtClean="0"/>
              <a:t>1/16/2022</a:t>
            </a:fld>
            <a:endParaRPr lang="en-US" dirty="0"/>
          </a:p>
        </p:txBody>
      </p:sp>
      <p:sp>
        <p:nvSpPr>
          <p:cNvPr id="8" name="Footer Placeholder 7">
            <a:extLst>
              <a:ext uri="{FF2B5EF4-FFF2-40B4-BE49-F238E27FC236}">
                <a16:creationId xmlns:a16="http://schemas.microsoft.com/office/drawing/2014/main" id="{6150E317-3602-42A1-BB7F-0184072E8D5F}"/>
              </a:ext>
            </a:extLst>
          </p:cNvPr>
          <p:cNvSpPr>
            <a:spLocks noGrp="1"/>
          </p:cNvSpPr>
          <p:nvPr>
            <p:ph type="ftr" sz="quarter" idx="11"/>
          </p:nvPr>
        </p:nvSpPr>
        <p:spPr/>
        <p:txBody>
          <a:bodyPr/>
          <a:lstStyle/>
          <a:p>
            <a:r>
              <a:rPr lang="en-US"/>
              <a:t>Mike Nguyen</a:t>
            </a:r>
            <a:endParaRPr lang="en-US" dirty="0"/>
          </a:p>
        </p:txBody>
      </p:sp>
      <p:sp>
        <p:nvSpPr>
          <p:cNvPr id="9" name="Slide Number Placeholder 8">
            <a:extLst>
              <a:ext uri="{FF2B5EF4-FFF2-40B4-BE49-F238E27FC236}">
                <a16:creationId xmlns:a16="http://schemas.microsoft.com/office/drawing/2014/main" id="{50CE2C97-E26C-4A8B-93A0-B01E2C7F4522}"/>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258698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F68FC-5755-447A-8D7F-9ADED3E994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AB50287-81AA-46CA-8CB3-53A7F8313741}"/>
              </a:ext>
            </a:extLst>
          </p:cNvPr>
          <p:cNvSpPr>
            <a:spLocks noGrp="1"/>
          </p:cNvSpPr>
          <p:nvPr>
            <p:ph type="dt" sz="half" idx="10"/>
          </p:nvPr>
        </p:nvSpPr>
        <p:spPr/>
        <p:txBody>
          <a:bodyPr/>
          <a:lstStyle/>
          <a:p>
            <a:fld id="{62127D47-33AC-4EB8-88BF-73A09525E3C6}" type="datetime1">
              <a:rPr lang="en-US" smtClean="0"/>
              <a:t>1/16/2022</a:t>
            </a:fld>
            <a:endParaRPr lang="en-US" dirty="0"/>
          </a:p>
        </p:txBody>
      </p:sp>
      <p:sp>
        <p:nvSpPr>
          <p:cNvPr id="4" name="Footer Placeholder 3">
            <a:extLst>
              <a:ext uri="{FF2B5EF4-FFF2-40B4-BE49-F238E27FC236}">
                <a16:creationId xmlns:a16="http://schemas.microsoft.com/office/drawing/2014/main" id="{2F1BA4AA-02C9-459E-9362-3DA60E3B5972}"/>
              </a:ext>
            </a:extLst>
          </p:cNvPr>
          <p:cNvSpPr>
            <a:spLocks noGrp="1"/>
          </p:cNvSpPr>
          <p:nvPr>
            <p:ph type="ftr" sz="quarter" idx="11"/>
          </p:nvPr>
        </p:nvSpPr>
        <p:spPr/>
        <p:txBody>
          <a:bodyPr/>
          <a:lstStyle/>
          <a:p>
            <a:r>
              <a:rPr lang="en-US"/>
              <a:t>Mike Nguyen</a:t>
            </a:r>
            <a:endParaRPr lang="en-US" dirty="0"/>
          </a:p>
        </p:txBody>
      </p:sp>
      <p:sp>
        <p:nvSpPr>
          <p:cNvPr id="5" name="Slide Number Placeholder 4">
            <a:extLst>
              <a:ext uri="{FF2B5EF4-FFF2-40B4-BE49-F238E27FC236}">
                <a16:creationId xmlns:a16="http://schemas.microsoft.com/office/drawing/2014/main" id="{AB2A2C8F-DBB4-4235-A67E-FB4039D9AA2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068395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6ACAA5-F8E7-46E9-8BA7-A510948B62CC}"/>
              </a:ext>
            </a:extLst>
          </p:cNvPr>
          <p:cNvSpPr>
            <a:spLocks noGrp="1"/>
          </p:cNvSpPr>
          <p:nvPr>
            <p:ph type="dt" sz="half" idx="10"/>
          </p:nvPr>
        </p:nvSpPr>
        <p:spPr/>
        <p:txBody>
          <a:bodyPr/>
          <a:lstStyle/>
          <a:p>
            <a:fld id="{F67EABE3-FF1B-4439-8181-10F3B1916892}" type="datetime1">
              <a:rPr lang="en-US" smtClean="0"/>
              <a:t>1/16/2022</a:t>
            </a:fld>
            <a:endParaRPr lang="en-US" dirty="0"/>
          </a:p>
        </p:txBody>
      </p:sp>
      <p:sp>
        <p:nvSpPr>
          <p:cNvPr id="3" name="Footer Placeholder 2">
            <a:extLst>
              <a:ext uri="{FF2B5EF4-FFF2-40B4-BE49-F238E27FC236}">
                <a16:creationId xmlns:a16="http://schemas.microsoft.com/office/drawing/2014/main" id="{D1F2DEE8-5654-4DCA-A8D0-D883E52B6FBC}"/>
              </a:ext>
            </a:extLst>
          </p:cNvPr>
          <p:cNvSpPr>
            <a:spLocks noGrp="1"/>
          </p:cNvSpPr>
          <p:nvPr>
            <p:ph type="ftr" sz="quarter" idx="11"/>
          </p:nvPr>
        </p:nvSpPr>
        <p:spPr/>
        <p:txBody>
          <a:bodyPr/>
          <a:lstStyle/>
          <a:p>
            <a:r>
              <a:rPr lang="en-US"/>
              <a:t>Mike Nguyen</a:t>
            </a:r>
            <a:endParaRPr lang="en-US" dirty="0"/>
          </a:p>
        </p:txBody>
      </p:sp>
      <p:sp>
        <p:nvSpPr>
          <p:cNvPr id="4" name="Slide Number Placeholder 3">
            <a:extLst>
              <a:ext uri="{FF2B5EF4-FFF2-40B4-BE49-F238E27FC236}">
                <a16:creationId xmlns:a16="http://schemas.microsoft.com/office/drawing/2014/main" id="{B0B179A5-4329-4057-9DEB-5B6E3AD1183F}"/>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62179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1DA80-336B-4DBB-91A1-6E3E4B3C20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840D456-F0A3-4789-A310-A23F01B2EC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8A8B05-7071-44D4-80F7-3E8191C9A4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D8562E-E6F1-449B-909C-98426BA86B36}"/>
              </a:ext>
            </a:extLst>
          </p:cNvPr>
          <p:cNvSpPr>
            <a:spLocks noGrp="1"/>
          </p:cNvSpPr>
          <p:nvPr>
            <p:ph type="dt" sz="half" idx="10"/>
          </p:nvPr>
        </p:nvSpPr>
        <p:spPr/>
        <p:txBody>
          <a:bodyPr/>
          <a:lstStyle/>
          <a:p>
            <a:fld id="{E100E4BB-DE2B-43F9-8988-838425CC0DCC}" type="datetime1">
              <a:rPr lang="en-US" smtClean="0"/>
              <a:t>1/16/2022</a:t>
            </a:fld>
            <a:endParaRPr lang="en-US" dirty="0"/>
          </a:p>
        </p:txBody>
      </p:sp>
      <p:sp>
        <p:nvSpPr>
          <p:cNvPr id="6" name="Footer Placeholder 5">
            <a:extLst>
              <a:ext uri="{FF2B5EF4-FFF2-40B4-BE49-F238E27FC236}">
                <a16:creationId xmlns:a16="http://schemas.microsoft.com/office/drawing/2014/main" id="{7EB47A9A-FB08-407B-A73A-0AC513F0FD5A}"/>
              </a:ext>
            </a:extLst>
          </p:cNvPr>
          <p:cNvSpPr>
            <a:spLocks noGrp="1"/>
          </p:cNvSpPr>
          <p:nvPr>
            <p:ph type="ftr" sz="quarter" idx="11"/>
          </p:nvPr>
        </p:nvSpPr>
        <p:spPr/>
        <p:txBody>
          <a:bodyPr/>
          <a:lstStyle/>
          <a:p>
            <a:r>
              <a:rPr lang="en-US"/>
              <a:t>Mike Nguyen</a:t>
            </a:r>
            <a:endParaRPr lang="en-US" dirty="0"/>
          </a:p>
        </p:txBody>
      </p:sp>
      <p:sp>
        <p:nvSpPr>
          <p:cNvPr id="7" name="Slide Number Placeholder 6">
            <a:extLst>
              <a:ext uri="{FF2B5EF4-FFF2-40B4-BE49-F238E27FC236}">
                <a16:creationId xmlns:a16="http://schemas.microsoft.com/office/drawing/2014/main" id="{4BFF841F-796A-4FE6-B5E0-C8A4986793EE}"/>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84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474D-6779-4C23-BD3C-82F5DC3E3E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21096C-E430-49C7-A801-21C0BD95DC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024828F-334F-4A50-850D-10684F2452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3293F4-2B70-4BB5-A982-219E4133E251}"/>
              </a:ext>
            </a:extLst>
          </p:cNvPr>
          <p:cNvSpPr>
            <a:spLocks noGrp="1"/>
          </p:cNvSpPr>
          <p:nvPr>
            <p:ph type="dt" sz="half" idx="10"/>
          </p:nvPr>
        </p:nvSpPr>
        <p:spPr/>
        <p:txBody>
          <a:bodyPr/>
          <a:lstStyle/>
          <a:p>
            <a:fld id="{F0231CB1-42AC-4A7B-8114-59E8BE22884B}" type="datetime1">
              <a:rPr lang="en-US" smtClean="0"/>
              <a:t>1/16/2022</a:t>
            </a:fld>
            <a:endParaRPr lang="en-US" dirty="0"/>
          </a:p>
        </p:txBody>
      </p:sp>
      <p:sp>
        <p:nvSpPr>
          <p:cNvPr id="6" name="Footer Placeholder 5">
            <a:extLst>
              <a:ext uri="{FF2B5EF4-FFF2-40B4-BE49-F238E27FC236}">
                <a16:creationId xmlns:a16="http://schemas.microsoft.com/office/drawing/2014/main" id="{C4F9A86F-B378-4759-B50E-2E0BFAE62463}"/>
              </a:ext>
            </a:extLst>
          </p:cNvPr>
          <p:cNvSpPr>
            <a:spLocks noGrp="1"/>
          </p:cNvSpPr>
          <p:nvPr>
            <p:ph type="ftr" sz="quarter" idx="11"/>
          </p:nvPr>
        </p:nvSpPr>
        <p:spPr/>
        <p:txBody>
          <a:bodyPr/>
          <a:lstStyle/>
          <a:p>
            <a:r>
              <a:rPr lang="en-US"/>
              <a:t>Mike Nguyen</a:t>
            </a:r>
            <a:endParaRPr lang="en-US" dirty="0"/>
          </a:p>
        </p:txBody>
      </p:sp>
      <p:sp>
        <p:nvSpPr>
          <p:cNvPr id="7" name="Slide Number Placeholder 6">
            <a:extLst>
              <a:ext uri="{FF2B5EF4-FFF2-40B4-BE49-F238E27FC236}">
                <a16:creationId xmlns:a16="http://schemas.microsoft.com/office/drawing/2014/main" id="{B0A95BDC-FC58-4638-AA59-A3DA9931FD3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790833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80BC3B-525F-4038-9330-0729879F91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9629186-93D7-46FA-AE02-36D9426043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BF1CEB-0530-4996-BAEF-2E6A04DAD6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0AEFE5-39FE-49F0-BD01-3399A6CA78BB}" type="datetime1">
              <a:rPr lang="en-US" smtClean="0"/>
              <a:t>1/16/2022</a:t>
            </a:fld>
            <a:endParaRPr lang="en-US" dirty="0"/>
          </a:p>
        </p:txBody>
      </p:sp>
      <p:sp>
        <p:nvSpPr>
          <p:cNvPr id="5" name="Footer Placeholder 4">
            <a:extLst>
              <a:ext uri="{FF2B5EF4-FFF2-40B4-BE49-F238E27FC236}">
                <a16:creationId xmlns:a16="http://schemas.microsoft.com/office/drawing/2014/main" id="{C8DCFF3D-7353-4B4D-9E75-FA835E06E7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Mike Nguyen</a:t>
            </a:r>
            <a:endParaRPr lang="en-US" dirty="0"/>
          </a:p>
        </p:txBody>
      </p:sp>
      <p:sp>
        <p:nvSpPr>
          <p:cNvPr id="6" name="Slide Number Placeholder 5">
            <a:extLst>
              <a:ext uri="{FF2B5EF4-FFF2-40B4-BE49-F238E27FC236}">
                <a16:creationId xmlns:a16="http://schemas.microsoft.com/office/drawing/2014/main" id="{F382C8D6-8B0B-4982-9EE4-AA823C69C3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AF1B4E-90EC-4A51-B6E5-B702C054ECB0}" type="slidenum">
              <a:rPr lang="en-US" smtClean="0"/>
              <a:t>‹#›</a:t>
            </a:fld>
            <a:endParaRPr lang="en-US" dirty="0"/>
          </a:p>
        </p:txBody>
      </p:sp>
    </p:spTree>
    <p:extLst>
      <p:ext uri="{BB962C8B-B14F-4D97-AF65-F5344CB8AC3E}">
        <p14:creationId xmlns:p14="http://schemas.microsoft.com/office/powerpoint/2010/main" val="4010604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svg"/><Relationship Id="rId5" Type="http://schemas.openxmlformats.org/officeDocument/2006/relationships/image" Target="../media/image3.png"/><Relationship Id="rId10" Type="http://schemas.openxmlformats.org/officeDocument/2006/relationships/image" Target="../media/image8.svg"/><Relationship Id="rId4" Type="http://schemas.openxmlformats.org/officeDocument/2006/relationships/image" Target="../media/image2.svg"/><Relationship Id="rId9"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hyperlink" Target="https://creativecommons.org/licenses/by/3.0/" TargetMode="External"/><Relationship Id="rId4" Type="http://schemas.openxmlformats.org/officeDocument/2006/relationships/hyperlink" Target="https://lthub.ubc.ca/guides/lockdown-browser-instructor-guide/"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34.jp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hyperlink" Target="https://creativecommons.org/licenses/by-nc-sa/3.0/" TargetMode="External"/><Relationship Id="rId4" Type="http://schemas.openxmlformats.org/officeDocument/2006/relationships/hyperlink" Target="http://mariapcclass.blogspot.com/2016/04/market-research-project.html" TargetMode="Externa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36.svg"/></Relationships>
</file>

<file path=ppt/slides/_rels/slide21.xml.rels><?xml version="1.0" encoding="UTF-8" standalone="yes"?>
<Relationships xmlns="http://schemas.openxmlformats.org/package/2006/relationships"><Relationship Id="rId3" Type="http://schemas.openxmlformats.org/officeDocument/2006/relationships/image" Target="../media/image37.jp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40.jpg"/><Relationship Id="rId5" Type="http://schemas.openxmlformats.org/officeDocument/2006/relationships/image" Target="../media/image39.jpg"/><Relationship Id="rId4" Type="http://schemas.openxmlformats.org/officeDocument/2006/relationships/image" Target="../media/image38.jpg"/></Relationships>
</file>

<file path=ppt/slides/_rels/slide2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42.svg"/></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1.jp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54.jpg"/><Relationship Id="rId5" Type="http://schemas.openxmlformats.org/officeDocument/2006/relationships/image" Target="../media/image53.jpg"/><Relationship Id="rId4" Type="http://schemas.openxmlformats.org/officeDocument/2006/relationships/image" Target="../media/image52.jpg"/></Relationships>
</file>

<file path=ppt/slides/_rels/slide26.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3.jpg"/><Relationship Id="rId1" Type="http://schemas.openxmlformats.org/officeDocument/2006/relationships/slideLayout" Target="../slideLayouts/slideLayout2.xml"/><Relationship Id="rId4" Type="http://schemas.openxmlformats.org/officeDocument/2006/relationships/image" Target="../media/image56.png"/></Relationships>
</file>

<file path=ppt/slides/_rels/slide27.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58.svg"/></Relationships>
</file>

<file path=ppt/slides/_rels/slide28.xml.rels><?xml version="1.0" encoding="UTF-8" standalone="yes"?>
<Relationships xmlns="http://schemas.openxmlformats.org/package/2006/relationships"><Relationship Id="rId3" Type="http://schemas.openxmlformats.org/officeDocument/2006/relationships/image" Target="../media/image59.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hyperlink" Target="https://mikenguyen.netlify.app/" TargetMode="External"/><Relationship Id="rId3" Type="http://schemas.openxmlformats.org/officeDocument/2006/relationships/image" Target="../media/image13.png"/><Relationship Id="rId7" Type="http://schemas.openxmlformats.org/officeDocument/2006/relationships/hyperlink" Target="https://business.missouri.edu/departments-faculty/people-directory/tuan-nghia-mike-nguyen"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mailto:mikenguyen@mail.missouri.edu?subject=MAR%204050" TargetMode="External"/><Relationship Id="rId5" Type="http://schemas.openxmlformats.org/officeDocument/2006/relationships/hyperlink" Target="https://calendly.com/mikenguyenbio" TargetMode="External"/><Relationship Id="rId4" Type="http://schemas.openxmlformats.org/officeDocument/2006/relationships/image" Target="../media/image14.svg"/></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2.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993174" y="4522156"/>
            <a:ext cx="6541471" cy="1363215"/>
          </a:xfrm>
        </p:spPr>
        <p:txBody>
          <a:bodyPr anchor="t">
            <a:normAutofit/>
          </a:bodyPr>
          <a:lstStyle/>
          <a:p>
            <a:pPr algn="l"/>
            <a:r>
              <a:rPr lang="en-US" sz="4400">
                <a:latin typeface="Franklin Gothic Book" panose="020B0503020102020204" pitchFamily="34" charset="0"/>
                <a:cs typeface="Segoe UI" panose="020B0502040204020203" pitchFamily="34" charset="0"/>
              </a:rPr>
              <a:t>Introduction to Marketing Research</a:t>
            </a:r>
            <a:endParaRPr lang="en-US" sz="4400" dirty="0">
              <a:latin typeface="Franklin Gothic Book" panose="020B0503020102020204" pitchFamily="34" charset="0"/>
              <a:cs typeface="Segoe UI" panose="020B0502040204020203" pitchFamily="34" charset="0"/>
            </a:endParaRPr>
          </a:p>
        </p:txBody>
      </p:sp>
      <p:sp>
        <p:nvSpPr>
          <p:cNvPr id="92" name="Freeform: Shape 72">
            <a:extLst>
              <a:ext uri="{FF2B5EF4-FFF2-40B4-BE49-F238E27FC236}">
                <a16:creationId xmlns:a16="http://schemas.microsoft.com/office/drawing/2014/main" id="{20CB0AEA-B839-46AC-B480-2175561FBD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156092" cy="3442494"/>
          </a:xfrm>
          <a:custGeom>
            <a:avLst/>
            <a:gdLst>
              <a:gd name="connsiteX0" fmla="*/ 0 w 3156092"/>
              <a:gd name="connsiteY0" fmla="*/ 0 h 3442494"/>
              <a:gd name="connsiteX1" fmla="*/ 2765641 w 3156092"/>
              <a:gd name="connsiteY1" fmla="*/ 0 h 3442494"/>
              <a:gd name="connsiteX2" fmla="*/ 2781296 w 3156092"/>
              <a:gd name="connsiteY2" fmla="*/ 20935 h 3442494"/>
              <a:gd name="connsiteX3" fmla="*/ 3156092 w 3156092"/>
              <a:gd name="connsiteY3" fmla="*/ 1247934 h 3442494"/>
              <a:gd name="connsiteX4" fmla="*/ 961532 w 3156092"/>
              <a:gd name="connsiteY4" fmla="*/ 3442494 h 3442494"/>
              <a:gd name="connsiteX5" fmla="*/ 107310 w 3156092"/>
              <a:gd name="connsiteY5" fmla="*/ 3270035 h 3442494"/>
              <a:gd name="connsiteX6" fmla="*/ 0 w 3156092"/>
              <a:gd name="connsiteY6" fmla="*/ 3218341 h 3442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56092" h="3442494">
                <a:moveTo>
                  <a:pt x="0" y="0"/>
                </a:moveTo>
                <a:lnTo>
                  <a:pt x="2765641" y="0"/>
                </a:lnTo>
                <a:lnTo>
                  <a:pt x="2781296" y="20935"/>
                </a:lnTo>
                <a:cubicBezTo>
                  <a:pt x="3017923" y="371189"/>
                  <a:pt x="3156092" y="793426"/>
                  <a:pt x="3156092" y="1247934"/>
                </a:cubicBezTo>
                <a:cubicBezTo>
                  <a:pt x="3156092" y="2459956"/>
                  <a:pt x="2173554" y="3442494"/>
                  <a:pt x="961532" y="3442494"/>
                </a:cubicBezTo>
                <a:cubicBezTo>
                  <a:pt x="658527" y="3442494"/>
                  <a:pt x="369864" y="3381086"/>
                  <a:pt x="107310" y="3270035"/>
                </a:cubicBezTo>
                <a:lnTo>
                  <a:pt x="0" y="3218341"/>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3" name="Freeform: Shape 74">
            <a:extLst>
              <a:ext uri="{FF2B5EF4-FFF2-40B4-BE49-F238E27FC236}">
                <a16:creationId xmlns:a16="http://schemas.microsoft.com/office/drawing/2014/main" id="{BC3318E7-A970-4403-9682-E7D4299768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 y="-1"/>
            <a:ext cx="3005349" cy="3291750"/>
          </a:xfrm>
          <a:custGeom>
            <a:avLst/>
            <a:gdLst>
              <a:gd name="connsiteX0" fmla="*/ 0 w 3005349"/>
              <a:gd name="connsiteY0" fmla="*/ 0 h 3291750"/>
              <a:gd name="connsiteX1" fmla="*/ 2577617 w 3005349"/>
              <a:gd name="connsiteY1" fmla="*/ 0 h 3291750"/>
              <a:gd name="connsiteX2" fmla="*/ 2656297 w 3005349"/>
              <a:gd name="connsiteY2" fmla="*/ 105217 h 3291750"/>
              <a:gd name="connsiteX3" fmla="*/ 3005349 w 3005349"/>
              <a:gd name="connsiteY3" fmla="*/ 1247934 h 3291750"/>
              <a:gd name="connsiteX4" fmla="*/ 961533 w 3005349"/>
              <a:gd name="connsiteY4" fmla="*/ 3291750 h 3291750"/>
              <a:gd name="connsiteX5" fmla="*/ 165988 w 3005349"/>
              <a:gd name="connsiteY5" fmla="*/ 3131137 h 3291750"/>
              <a:gd name="connsiteX6" fmla="*/ 0 w 3005349"/>
              <a:gd name="connsiteY6" fmla="*/ 3051176 h 3291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05349" h="3291750">
                <a:moveTo>
                  <a:pt x="0" y="0"/>
                </a:moveTo>
                <a:lnTo>
                  <a:pt x="2577617" y="0"/>
                </a:lnTo>
                <a:lnTo>
                  <a:pt x="2656297" y="105217"/>
                </a:lnTo>
                <a:cubicBezTo>
                  <a:pt x="2876670" y="431412"/>
                  <a:pt x="3005349" y="824646"/>
                  <a:pt x="3005349" y="1247934"/>
                </a:cubicBezTo>
                <a:cubicBezTo>
                  <a:pt x="3005349" y="2376702"/>
                  <a:pt x="2090301" y="3291750"/>
                  <a:pt x="961533" y="3291750"/>
                </a:cubicBezTo>
                <a:cubicBezTo>
                  <a:pt x="679341" y="3291750"/>
                  <a:pt x="410507" y="3234560"/>
                  <a:pt x="165988" y="3131137"/>
                </a:cubicBezTo>
                <a:lnTo>
                  <a:pt x="0" y="3051176"/>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Graphic 6" descr="Blackboard">
            <a:extLst>
              <a:ext uri="{FF2B5EF4-FFF2-40B4-BE49-F238E27FC236}">
                <a16:creationId xmlns:a16="http://schemas.microsoft.com/office/drawing/2014/main" id="{2696A1A4-8E43-47F6-A6DC-A9ADAB053D8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38396" y="312385"/>
            <a:ext cx="2216694" cy="2216694"/>
          </a:xfrm>
          <a:prstGeom prst="rect">
            <a:avLst/>
          </a:prstGeom>
        </p:spPr>
      </p:pic>
      <p:sp>
        <p:nvSpPr>
          <p:cNvPr id="94" name="Oval 76">
            <a:extLst>
              <a:ext uri="{FF2B5EF4-FFF2-40B4-BE49-F238E27FC236}">
                <a16:creationId xmlns:a16="http://schemas.microsoft.com/office/drawing/2014/main" id="{3B50BB8F-1CF3-4420-A246-F2AE47F17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68141" y="459337"/>
            <a:ext cx="3163824" cy="3163824"/>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5" name="Freeform: Shape 78">
            <a:extLst>
              <a:ext uri="{FF2B5EF4-FFF2-40B4-BE49-F238E27FC236}">
                <a16:creationId xmlns:a16="http://schemas.microsoft.com/office/drawing/2014/main" id="{7F871D6D-54EF-4FAA-A4E3-1F4D4F8D61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32733" y="623929"/>
            <a:ext cx="2834640" cy="2834640"/>
          </a:xfrm>
          <a:custGeom>
            <a:avLst/>
            <a:gdLst>
              <a:gd name="connsiteX0" fmla="*/ 1417320 w 2834640"/>
              <a:gd name="connsiteY0" fmla="*/ 0 h 2834640"/>
              <a:gd name="connsiteX1" fmla="*/ 2834640 w 2834640"/>
              <a:gd name="connsiteY1" fmla="*/ 1417320 h 2834640"/>
              <a:gd name="connsiteX2" fmla="*/ 1417320 w 2834640"/>
              <a:gd name="connsiteY2" fmla="*/ 2834640 h 2834640"/>
              <a:gd name="connsiteX3" fmla="*/ 0 w 2834640"/>
              <a:gd name="connsiteY3" fmla="*/ 1417320 h 2834640"/>
              <a:gd name="connsiteX4" fmla="*/ 1417320 w 2834640"/>
              <a:gd name="connsiteY4" fmla="*/ 0 h 2834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640" h="2834640">
                <a:moveTo>
                  <a:pt x="1417320" y="0"/>
                </a:moveTo>
                <a:cubicBezTo>
                  <a:pt x="2200084" y="0"/>
                  <a:pt x="2834640" y="634556"/>
                  <a:pt x="2834640" y="1417320"/>
                </a:cubicBezTo>
                <a:cubicBezTo>
                  <a:pt x="2834640" y="2200084"/>
                  <a:pt x="2200084" y="2834640"/>
                  <a:pt x="1417320" y="2834640"/>
                </a:cubicBezTo>
                <a:cubicBezTo>
                  <a:pt x="634556" y="2834640"/>
                  <a:pt x="0" y="2200084"/>
                  <a:pt x="0" y="1417320"/>
                </a:cubicBezTo>
                <a:cubicBezTo>
                  <a:pt x="0" y="634556"/>
                  <a:pt x="634556" y="0"/>
                  <a:pt x="141732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9" name="Graphic 8" descr="Open Book">
            <a:extLst>
              <a:ext uri="{FF2B5EF4-FFF2-40B4-BE49-F238E27FC236}">
                <a16:creationId xmlns:a16="http://schemas.microsoft.com/office/drawing/2014/main" id="{93E427C7-0218-4592-82DA-2431E4BF875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319587" y="1171915"/>
            <a:ext cx="1828800" cy="1828800"/>
          </a:xfrm>
          <a:prstGeom prst="rect">
            <a:avLst/>
          </a:prstGeom>
        </p:spPr>
      </p:pic>
      <p:sp>
        <p:nvSpPr>
          <p:cNvPr id="81" name="Freeform: Shape 80">
            <a:extLst>
              <a:ext uri="{FF2B5EF4-FFF2-40B4-BE49-F238E27FC236}">
                <a16:creationId xmlns:a16="http://schemas.microsoft.com/office/drawing/2014/main" id="{6E6E2C1E-E9BB-473F-9B15-9231E36D85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56150" y="2364552"/>
            <a:ext cx="3835850" cy="4493449"/>
          </a:xfrm>
          <a:custGeom>
            <a:avLst/>
            <a:gdLst>
              <a:gd name="connsiteX0" fmla="*/ 2839212 w 3835850"/>
              <a:gd name="connsiteY0" fmla="*/ 0 h 4493449"/>
              <a:gd name="connsiteX1" fmla="*/ 3683507 w 3835850"/>
              <a:gd name="connsiteY1" fmla="*/ 127646 h 4493449"/>
              <a:gd name="connsiteX2" fmla="*/ 3835850 w 3835850"/>
              <a:gd name="connsiteY2" fmla="*/ 183404 h 4493449"/>
              <a:gd name="connsiteX3" fmla="*/ 3835850 w 3835850"/>
              <a:gd name="connsiteY3" fmla="*/ 4493449 h 4493449"/>
              <a:gd name="connsiteX4" fmla="*/ 534850 w 3835850"/>
              <a:gd name="connsiteY4" fmla="*/ 4493449 h 4493449"/>
              <a:gd name="connsiteX5" fmla="*/ 484893 w 3835850"/>
              <a:gd name="connsiteY5" fmla="*/ 4426642 h 4493449"/>
              <a:gd name="connsiteX6" fmla="*/ 0 w 3835850"/>
              <a:gd name="connsiteY6" fmla="*/ 2839212 h 4493449"/>
              <a:gd name="connsiteX7" fmla="*/ 2839212 w 3835850"/>
              <a:gd name="connsiteY7" fmla="*/ 0 h 4493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35850" h="4493449">
                <a:moveTo>
                  <a:pt x="2839212" y="0"/>
                </a:moveTo>
                <a:cubicBezTo>
                  <a:pt x="3133222" y="0"/>
                  <a:pt x="3416794" y="44689"/>
                  <a:pt x="3683507" y="127646"/>
                </a:cubicBezTo>
                <a:lnTo>
                  <a:pt x="3835850" y="183404"/>
                </a:lnTo>
                <a:lnTo>
                  <a:pt x="3835850" y="4493449"/>
                </a:lnTo>
                <a:lnTo>
                  <a:pt x="534850" y="4493449"/>
                </a:lnTo>
                <a:lnTo>
                  <a:pt x="484893" y="4426642"/>
                </a:lnTo>
                <a:cubicBezTo>
                  <a:pt x="178757" y="3973501"/>
                  <a:pt x="0" y="3427232"/>
                  <a:pt x="0" y="2839212"/>
                </a:cubicBezTo>
                <a:cubicBezTo>
                  <a:pt x="0" y="1271159"/>
                  <a:pt x="1271159" y="0"/>
                  <a:pt x="2839212"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3" name="Freeform: Shape 82">
            <a:extLst>
              <a:ext uri="{FF2B5EF4-FFF2-40B4-BE49-F238E27FC236}">
                <a16:creationId xmlns:a16="http://schemas.microsoft.com/office/drawing/2014/main" id="{3864C5F7-9C3C-44B2-B562-3C9187F97F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07371" y="1"/>
            <a:ext cx="3986784" cy="2427765"/>
          </a:xfrm>
          <a:custGeom>
            <a:avLst/>
            <a:gdLst>
              <a:gd name="connsiteX0" fmla="*/ 48890 w 3986784"/>
              <a:gd name="connsiteY0" fmla="*/ 0 h 2427765"/>
              <a:gd name="connsiteX1" fmla="*/ 3937894 w 3986784"/>
              <a:gd name="connsiteY1" fmla="*/ 0 h 2427765"/>
              <a:gd name="connsiteX2" fmla="*/ 3946285 w 3986784"/>
              <a:gd name="connsiteY2" fmla="*/ 32635 h 2427765"/>
              <a:gd name="connsiteX3" fmla="*/ 3986784 w 3986784"/>
              <a:gd name="connsiteY3" fmla="*/ 434373 h 2427765"/>
              <a:gd name="connsiteX4" fmla="*/ 1993392 w 3986784"/>
              <a:gd name="connsiteY4" fmla="*/ 2427765 h 2427765"/>
              <a:gd name="connsiteX5" fmla="*/ 0 w 3986784"/>
              <a:gd name="connsiteY5" fmla="*/ 434373 h 2427765"/>
              <a:gd name="connsiteX6" fmla="*/ 40499 w 3986784"/>
              <a:gd name="connsiteY6" fmla="*/ 32635 h 2427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86784" h="2427765">
                <a:moveTo>
                  <a:pt x="48890" y="0"/>
                </a:moveTo>
                <a:lnTo>
                  <a:pt x="3937894" y="0"/>
                </a:lnTo>
                <a:lnTo>
                  <a:pt x="3946285" y="32635"/>
                </a:lnTo>
                <a:cubicBezTo>
                  <a:pt x="3972839" y="162400"/>
                  <a:pt x="3986784" y="296758"/>
                  <a:pt x="3986784" y="434373"/>
                </a:cubicBezTo>
                <a:cubicBezTo>
                  <a:pt x="3986784" y="1535293"/>
                  <a:pt x="3094312" y="2427765"/>
                  <a:pt x="1993392" y="2427765"/>
                </a:cubicBezTo>
                <a:cubicBezTo>
                  <a:pt x="892472" y="2427765"/>
                  <a:pt x="0" y="1535293"/>
                  <a:pt x="0" y="434373"/>
                </a:cubicBezTo>
                <a:cubicBezTo>
                  <a:pt x="0" y="296758"/>
                  <a:pt x="13945" y="162400"/>
                  <a:pt x="40499" y="32635"/>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5" name="Freeform: Shape 84">
            <a:extLst>
              <a:ext uri="{FF2B5EF4-FFF2-40B4-BE49-F238E27FC236}">
                <a16:creationId xmlns:a16="http://schemas.microsoft.com/office/drawing/2014/main" id="{1C633F89-CD86-4B32-ACC7-76B3DFFBF0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71962" y="3"/>
            <a:ext cx="3657600" cy="2263173"/>
          </a:xfrm>
          <a:custGeom>
            <a:avLst/>
            <a:gdLst>
              <a:gd name="connsiteX0" fmla="*/ 54075 w 3657600"/>
              <a:gd name="connsiteY0" fmla="*/ 0 h 2263173"/>
              <a:gd name="connsiteX1" fmla="*/ 3603525 w 3657600"/>
              <a:gd name="connsiteY1" fmla="*/ 0 h 2263173"/>
              <a:gd name="connsiteX2" fmla="*/ 3620445 w 3657600"/>
              <a:gd name="connsiteY2" fmla="*/ 65806 h 2263173"/>
              <a:gd name="connsiteX3" fmla="*/ 3657600 w 3657600"/>
              <a:gd name="connsiteY3" fmla="*/ 434373 h 2263173"/>
              <a:gd name="connsiteX4" fmla="*/ 1828800 w 3657600"/>
              <a:gd name="connsiteY4" fmla="*/ 2263173 h 2263173"/>
              <a:gd name="connsiteX5" fmla="*/ 0 w 3657600"/>
              <a:gd name="connsiteY5" fmla="*/ 434373 h 2263173"/>
              <a:gd name="connsiteX6" fmla="*/ 37155 w 3657600"/>
              <a:gd name="connsiteY6" fmla="*/ 65806 h 22631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57600" h="2263173">
                <a:moveTo>
                  <a:pt x="54075" y="0"/>
                </a:moveTo>
                <a:lnTo>
                  <a:pt x="3603525" y="0"/>
                </a:lnTo>
                <a:lnTo>
                  <a:pt x="3620445" y="65806"/>
                </a:lnTo>
                <a:cubicBezTo>
                  <a:pt x="3644807" y="184856"/>
                  <a:pt x="3657600" y="308121"/>
                  <a:pt x="3657600" y="434373"/>
                </a:cubicBezTo>
                <a:cubicBezTo>
                  <a:pt x="3657600" y="1444391"/>
                  <a:pt x="2838818" y="2263173"/>
                  <a:pt x="1828800" y="2263173"/>
                </a:cubicBezTo>
                <a:cubicBezTo>
                  <a:pt x="818782" y="2263173"/>
                  <a:pt x="0" y="1444391"/>
                  <a:pt x="0" y="434373"/>
                </a:cubicBezTo>
                <a:cubicBezTo>
                  <a:pt x="0" y="308121"/>
                  <a:pt x="12794" y="184856"/>
                  <a:pt x="37155" y="6580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Graphic 4" descr="Chat">
            <a:extLst>
              <a:ext uri="{FF2B5EF4-FFF2-40B4-BE49-F238E27FC236}">
                <a16:creationId xmlns:a16="http://schemas.microsoft.com/office/drawing/2014/main" id="{EB71843F-0A0B-4317-B205-4B0A0B97C0F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267724" y="202945"/>
            <a:ext cx="1480399" cy="1480399"/>
          </a:xfrm>
          <a:prstGeom prst="rect">
            <a:avLst/>
          </a:prstGeom>
        </p:spPr>
      </p:pic>
      <p:sp>
        <p:nvSpPr>
          <p:cNvPr id="8" name="Footer Placeholder 7">
            <a:extLst>
              <a:ext uri="{FF2B5EF4-FFF2-40B4-BE49-F238E27FC236}">
                <a16:creationId xmlns:a16="http://schemas.microsoft.com/office/drawing/2014/main" id="{64F83EFC-5E61-4C3B-AE88-23A552E4D0DE}"/>
              </a:ext>
            </a:extLst>
          </p:cNvPr>
          <p:cNvSpPr>
            <a:spLocks noGrp="1"/>
          </p:cNvSpPr>
          <p:nvPr>
            <p:ph type="ftr" sz="quarter" idx="11"/>
          </p:nvPr>
        </p:nvSpPr>
        <p:spPr>
          <a:xfrm>
            <a:off x="3593757" y="6223701"/>
            <a:ext cx="3712464" cy="365760"/>
          </a:xfrm>
        </p:spPr>
        <p:txBody>
          <a:bodyPr>
            <a:normAutofit/>
          </a:bodyPr>
          <a:lstStyle/>
          <a:p>
            <a:pPr algn="r">
              <a:spcAft>
                <a:spcPts val="600"/>
              </a:spcAft>
            </a:pPr>
            <a:r>
              <a:rPr lang="en-US" sz="1100">
                <a:solidFill>
                  <a:schemeClr val="tx1">
                    <a:alpha val="80000"/>
                  </a:schemeClr>
                </a:solidFill>
              </a:rPr>
              <a:t>Mike Nguyen</a:t>
            </a:r>
          </a:p>
        </p:txBody>
      </p:sp>
      <p:sp>
        <p:nvSpPr>
          <p:cNvPr id="10" name="Slide Number Placeholder 9">
            <a:extLst>
              <a:ext uri="{FF2B5EF4-FFF2-40B4-BE49-F238E27FC236}">
                <a16:creationId xmlns:a16="http://schemas.microsoft.com/office/drawing/2014/main" id="{C82E6F90-1665-4DA6-9290-E4781C76534D}"/>
              </a:ext>
            </a:extLst>
          </p:cNvPr>
          <p:cNvSpPr>
            <a:spLocks noGrp="1"/>
          </p:cNvSpPr>
          <p:nvPr>
            <p:ph type="sldNum" sz="quarter" idx="12"/>
          </p:nvPr>
        </p:nvSpPr>
        <p:spPr>
          <a:xfrm>
            <a:off x="7498511" y="6106415"/>
            <a:ext cx="548640" cy="548640"/>
          </a:xfrm>
          <a:prstGeom prst="ellipse">
            <a:avLst/>
          </a:prstGeom>
          <a:solidFill>
            <a:srgbClr val="7F7F7F"/>
          </a:solidFill>
        </p:spPr>
        <p:txBody>
          <a:bodyPr anchor="ctr">
            <a:normAutofit/>
          </a:bodyPr>
          <a:lstStyle/>
          <a:p>
            <a:pPr algn="ctr">
              <a:spcAft>
                <a:spcPts val="600"/>
              </a:spcAft>
            </a:pPr>
            <a:fld id="{A6AF1B4E-90EC-4A51-B6E5-B702C054ECB0}" type="slidenum">
              <a:rPr lang="en-US" sz="1500" smtClean="0">
                <a:solidFill>
                  <a:srgbClr val="FFFFFF"/>
                </a:solidFill>
              </a:rPr>
              <a:pPr algn="ctr">
                <a:spcAft>
                  <a:spcPts val="600"/>
                </a:spcAft>
              </a:pPr>
              <a:t>1</a:t>
            </a:fld>
            <a:endParaRPr lang="en-US" sz="1500">
              <a:solidFill>
                <a:srgbClr val="FFFFFF"/>
              </a:solidFill>
            </a:endParaRPr>
          </a:p>
        </p:txBody>
      </p:sp>
      <p:sp>
        <p:nvSpPr>
          <p:cNvPr id="87" name="Freeform: Shape 86">
            <a:extLst>
              <a:ext uri="{FF2B5EF4-FFF2-40B4-BE49-F238E27FC236}">
                <a16:creationId xmlns:a16="http://schemas.microsoft.com/office/drawing/2014/main" id="{C684BB5A-9B2C-40C0-A8F4-C812CDB97C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20674" y="2529078"/>
            <a:ext cx="3671324" cy="4328922"/>
          </a:xfrm>
          <a:custGeom>
            <a:avLst/>
            <a:gdLst>
              <a:gd name="connsiteX0" fmla="*/ 2674686 w 3671324"/>
              <a:gd name="connsiteY0" fmla="*/ 0 h 4328922"/>
              <a:gd name="connsiteX1" fmla="*/ 3470056 w 3671324"/>
              <a:gd name="connsiteY1" fmla="*/ 120249 h 4328922"/>
              <a:gd name="connsiteX2" fmla="*/ 3671324 w 3671324"/>
              <a:gd name="connsiteY2" fmla="*/ 193914 h 4328922"/>
              <a:gd name="connsiteX3" fmla="*/ 3671324 w 3671324"/>
              <a:gd name="connsiteY3" fmla="*/ 4328922 h 4328922"/>
              <a:gd name="connsiteX4" fmla="*/ 575538 w 3671324"/>
              <a:gd name="connsiteY4" fmla="*/ 4328922 h 4328922"/>
              <a:gd name="connsiteX5" fmla="*/ 456795 w 3671324"/>
              <a:gd name="connsiteY5" fmla="*/ 4170129 h 4328922"/>
              <a:gd name="connsiteX6" fmla="*/ 0 w 3671324"/>
              <a:gd name="connsiteY6" fmla="*/ 2674686 h 4328922"/>
              <a:gd name="connsiteX7" fmla="*/ 2674686 w 3671324"/>
              <a:gd name="connsiteY7" fmla="*/ 0 h 4328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71324" h="4328922">
                <a:moveTo>
                  <a:pt x="2674686" y="0"/>
                </a:moveTo>
                <a:cubicBezTo>
                  <a:pt x="2951659" y="0"/>
                  <a:pt x="3218799" y="42100"/>
                  <a:pt x="3470056" y="120249"/>
                </a:cubicBezTo>
                <a:lnTo>
                  <a:pt x="3671324" y="193914"/>
                </a:lnTo>
                <a:lnTo>
                  <a:pt x="3671324" y="4328922"/>
                </a:lnTo>
                <a:lnTo>
                  <a:pt x="575538" y="4328922"/>
                </a:lnTo>
                <a:lnTo>
                  <a:pt x="456795" y="4170129"/>
                </a:lnTo>
                <a:cubicBezTo>
                  <a:pt x="168398" y="3743246"/>
                  <a:pt x="0" y="3228632"/>
                  <a:pt x="0" y="2674686"/>
                </a:cubicBezTo>
                <a:cubicBezTo>
                  <a:pt x="0" y="1197498"/>
                  <a:pt x="1197498" y="0"/>
                  <a:pt x="2674686"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1" name="Graphic 10" descr="Books on Shelf">
            <a:extLst>
              <a:ext uri="{FF2B5EF4-FFF2-40B4-BE49-F238E27FC236}">
                <a16:creationId xmlns:a16="http://schemas.microsoft.com/office/drawing/2014/main" id="{18A239E6-97C0-4A74-8E7A-C9FD39A8C92C}"/>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370670" y="3789788"/>
            <a:ext cx="2633045" cy="2633045"/>
          </a:xfrm>
          <a:prstGeom prst="rect">
            <a:avLst/>
          </a:prstGeom>
        </p:spPr>
      </p:pic>
    </p:spTree>
    <p:extLst>
      <p:ext uri="{BB962C8B-B14F-4D97-AF65-F5344CB8AC3E}">
        <p14:creationId xmlns:p14="http://schemas.microsoft.com/office/powerpoint/2010/main" val="32239897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FF06F-5F63-4270-8277-5D364023663F}"/>
              </a:ext>
            </a:extLst>
          </p:cNvPr>
          <p:cNvSpPr>
            <a:spLocks noGrp="1"/>
          </p:cNvSpPr>
          <p:nvPr>
            <p:ph type="title"/>
          </p:nvPr>
        </p:nvSpPr>
        <p:spPr>
          <a:xfrm>
            <a:off x="640080" y="325369"/>
            <a:ext cx="4368602" cy="1956841"/>
          </a:xfrm>
        </p:spPr>
        <p:txBody>
          <a:bodyPr anchor="b">
            <a:normAutofit/>
          </a:bodyPr>
          <a:lstStyle/>
          <a:p>
            <a:r>
              <a:rPr lang="en-US" sz="5400"/>
              <a:t>Lockdown Browser </a:t>
            </a:r>
          </a:p>
        </p:txBody>
      </p:sp>
      <p:sp>
        <p:nvSpPr>
          <p:cNvPr id="3" name="Content Placeholder 2">
            <a:extLst>
              <a:ext uri="{FF2B5EF4-FFF2-40B4-BE49-F238E27FC236}">
                <a16:creationId xmlns:a16="http://schemas.microsoft.com/office/drawing/2014/main" id="{A5970FE4-B4E5-48A1-B912-A28DE466BD96}"/>
              </a:ext>
            </a:extLst>
          </p:cNvPr>
          <p:cNvSpPr>
            <a:spLocks noGrp="1"/>
          </p:cNvSpPr>
          <p:nvPr>
            <p:ph idx="1"/>
          </p:nvPr>
        </p:nvSpPr>
        <p:spPr>
          <a:xfrm>
            <a:off x="640080" y="2872899"/>
            <a:ext cx="4243589" cy="3320668"/>
          </a:xfrm>
        </p:spPr>
        <p:txBody>
          <a:bodyPr>
            <a:normAutofit/>
          </a:bodyPr>
          <a:lstStyle/>
          <a:p>
            <a:pPr marL="514350" indent="-514350">
              <a:buFont typeface="+mj-lt"/>
              <a:buAutoNum type="arabicPeriod"/>
            </a:pPr>
            <a:r>
              <a:rPr lang="en-US" sz="2200" dirty="0"/>
              <a:t>Open Lockdown Browser</a:t>
            </a:r>
          </a:p>
          <a:p>
            <a:pPr marL="514350" indent="-514350">
              <a:buFont typeface="+mj-lt"/>
              <a:buAutoNum type="arabicPeriod"/>
            </a:pPr>
            <a:r>
              <a:rPr lang="en-US" sz="2200" dirty="0"/>
              <a:t>Log in Canvas </a:t>
            </a:r>
          </a:p>
          <a:p>
            <a:pPr marL="514350" indent="-514350">
              <a:buFont typeface="+mj-lt"/>
              <a:buAutoNum type="arabicPeriod"/>
            </a:pPr>
            <a:r>
              <a:rPr lang="en-US" sz="2200" dirty="0"/>
              <a:t>Proceed to take quizzes or exams</a:t>
            </a:r>
          </a:p>
          <a:p>
            <a:pPr marL="514350" indent="-514350">
              <a:buFont typeface="+mj-lt"/>
              <a:buAutoNum type="arabicPeriod"/>
            </a:pPr>
            <a:endParaRPr lang="en-US" sz="2200" dirty="0"/>
          </a:p>
          <a:p>
            <a:r>
              <a:rPr lang="en-US" sz="2200" dirty="0"/>
              <a:t>Computer Lab </a:t>
            </a:r>
          </a:p>
          <a:p>
            <a:pPr lvl="1"/>
            <a:r>
              <a:rPr lang="en-US" sz="1800" dirty="0"/>
              <a:t>Lockdown Browser 2 Lab</a:t>
            </a:r>
          </a:p>
        </p:txBody>
      </p:sp>
      <p:pic>
        <p:nvPicPr>
          <p:cNvPr id="7" name="Picture 6" descr="A picture containing metalware, lock&#10;&#10;Description automatically generated">
            <a:extLst>
              <a:ext uri="{FF2B5EF4-FFF2-40B4-BE49-F238E27FC236}">
                <a16:creationId xmlns:a16="http://schemas.microsoft.com/office/drawing/2014/main" id="{F72FD29A-7FFC-4E85-8093-50413E630F52}"/>
              </a:ext>
            </a:extLst>
          </p:cNvPr>
          <p:cNvPicPr>
            <a:picLocks noChangeAspect="1"/>
          </p:cNvPicPr>
          <p:nvPr/>
        </p:nvPicPr>
        <p:blipFill rotWithShape="1">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b="55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
        <p:nvSpPr>
          <p:cNvPr id="4" name="Footer Placeholder 3">
            <a:extLst>
              <a:ext uri="{FF2B5EF4-FFF2-40B4-BE49-F238E27FC236}">
                <a16:creationId xmlns:a16="http://schemas.microsoft.com/office/drawing/2014/main" id="{38892C9A-A10F-4B27-84DC-F9226A08C6BD}"/>
              </a:ext>
            </a:extLst>
          </p:cNvPr>
          <p:cNvSpPr>
            <a:spLocks noGrp="1"/>
          </p:cNvSpPr>
          <p:nvPr>
            <p:ph type="ftr" sz="quarter" idx="11"/>
          </p:nvPr>
        </p:nvSpPr>
        <p:spPr>
          <a:xfrm>
            <a:off x="6248400" y="6356350"/>
            <a:ext cx="4114800" cy="365125"/>
          </a:xfrm>
        </p:spPr>
        <p:txBody>
          <a:bodyPr>
            <a:normAutofit/>
          </a:bodyPr>
          <a:lstStyle/>
          <a:p>
            <a:pPr algn="l">
              <a:spcAft>
                <a:spcPts val="600"/>
              </a:spcAft>
            </a:pPr>
            <a:r>
              <a:rPr lang="en-US">
                <a:solidFill>
                  <a:srgbClr val="FFFFFF"/>
                </a:solidFill>
              </a:rPr>
              <a:t>Mike Nguyen</a:t>
            </a:r>
          </a:p>
        </p:txBody>
      </p:sp>
      <p:sp>
        <p:nvSpPr>
          <p:cNvPr id="5" name="Slide Number Placeholder 4">
            <a:extLst>
              <a:ext uri="{FF2B5EF4-FFF2-40B4-BE49-F238E27FC236}">
                <a16:creationId xmlns:a16="http://schemas.microsoft.com/office/drawing/2014/main" id="{A98901F3-E4DF-48EA-97D4-79D93AA862B4}"/>
              </a:ext>
            </a:extLst>
          </p:cNvPr>
          <p:cNvSpPr>
            <a:spLocks noGrp="1"/>
          </p:cNvSpPr>
          <p:nvPr>
            <p:ph type="sldNum" sz="quarter" idx="12"/>
          </p:nvPr>
        </p:nvSpPr>
        <p:spPr>
          <a:xfrm>
            <a:off x="10439400" y="6356350"/>
            <a:ext cx="914400" cy="365125"/>
          </a:xfrm>
        </p:spPr>
        <p:txBody>
          <a:bodyPr>
            <a:normAutofit/>
          </a:bodyPr>
          <a:lstStyle/>
          <a:p>
            <a:pPr>
              <a:spcAft>
                <a:spcPts val="600"/>
              </a:spcAft>
            </a:pPr>
            <a:fld id="{A6AF1B4E-90EC-4A51-B6E5-B702C054ECB0}" type="slidenum">
              <a:rPr lang="en-US">
                <a:solidFill>
                  <a:srgbClr val="FFFFFF"/>
                </a:solidFill>
              </a:rPr>
              <a:pPr>
                <a:spcAft>
                  <a:spcPts val="600"/>
                </a:spcAft>
              </a:pPr>
              <a:t>10</a:t>
            </a:fld>
            <a:endParaRPr lang="en-US">
              <a:solidFill>
                <a:srgbClr val="FFFFFF"/>
              </a:solidFill>
            </a:endParaRPr>
          </a:p>
        </p:txBody>
      </p:sp>
      <p:sp>
        <p:nvSpPr>
          <p:cNvPr id="8" name="TextBox 7">
            <a:extLst>
              <a:ext uri="{FF2B5EF4-FFF2-40B4-BE49-F238E27FC236}">
                <a16:creationId xmlns:a16="http://schemas.microsoft.com/office/drawing/2014/main" id="{D9B09A6A-D1B5-4D1A-AA78-B5F9D0B3CAEB}"/>
              </a:ext>
            </a:extLst>
          </p:cNvPr>
          <p:cNvSpPr txBox="1"/>
          <p:nvPr/>
        </p:nvSpPr>
        <p:spPr>
          <a:xfrm>
            <a:off x="10005183" y="6657945"/>
            <a:ext cx="2186817"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4" tooltip="https://lthub.ubc.ca/guides/lockdown-browser-instructor-guide/">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5" tooltip="https://creativecommons.org/licenses/by/3.0/">
                  <a:extLst>
                    <a:ext uri="{A12FA001-AC4F-418D-AE19-62706E023703}">
                      <ahyp:hlinkClr xmlns:ahyp="http://schemas.microsoft.com/office/drawing/2018/hyperlinkcolor" val="tx"/>
                    </a:ext>
                  </a:extLst>
                </a:hlinkClick>
              </a:rPr>
              <a:t>CC BY</a:t>
            </a:r>
            <a:endParaRPr lang="en-US" sz="700">
              <a:solidFill>
                <a:srgbClr val="FFFFFF"/>
              </a:solidFill>
            </a:endParaRPr>
          </a:p>
        </p:txBody>
      </p:sp>
    </p:spTree>
    <p:extLst>
      <p:ext uri="{BB962C8B-B14F-4D97-AF65-F5344CB8AC3E}">
        <p14:creationId xmlns:p14="http://schemas.microsoft.com/office/powerpoint/2010/main" val="19925778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D70ED2-A25B-4BAA-9507-1CA32FDEEA4A}"/>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6600" kern="1200">
                <a:solidFill>
                  <a:schemeClr val="tx1"/>
                </a:solidFill>
                <a:latin typeface="+mj-lt"/>
                <a:ea typeface="+mj-ea"/>
                <a:cs typeface="+mj-cs"/>
              </a:rPr>
              <a:t>Case Dicussion</a:t>
            </a:r>
          </a:p>
        </p:txBody>
      </p:sp>
      <p:sp>
        <p:nvSpPr>
          <p:cNvPr id="28"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Content Placeholder 6" descr="Graphical user interface, text, application&#10;&#10;Description automatically generated">
            <a:extLst>
              <a:ext uri="{FF2B5EF4-FFF2-40B4-BE49-F238E27FC236}">
                <a16:creationId xmlns:a16="http://schemas.microsoft.com/office/drawing/2014/main" id="{6A743595-5B29-4078-A10A-070F385A7DD0}"/>
              </a:ext>
            </a:extLst>
          </p:cNvPr>
          <p:cNvPicPr>
            <a:picLocks noChangeAspect="1"/>
          </p:cNvPicPr>
          <p:nvPr/>
        </p:nvPicPr>
        <p:blipFill>
          <a:blip r:embed="rId3"/>
          <a:stretch>
            <a:fillRect/>
          </a:stretch>
        </p:blipFill>
        <p:spPr>
          <a:xfrm>
            <a:off x="4654296" y="754895"/>
            <a:ext cx="7214616" cy="5320778"/>
          </a:xfrm>
          <a:prstGeom prst="rect">
            <a:avLst/>
          </a:prstGeom>
        </p:spPr>
      </p:pic>
      <p:sp>
        <p:nvSpPr>
          <p:cNvPr id="4" name="Footer Placeholder 3">
            <a:extLst>
              <a:ext uri="{FF2B5EF4-FFF2-40B4-BE49-F238E27FC236}">
                <a16:creationId xmlns:a16="http://schemas.microsoft.com/office/drawing/2014/main" id="{E2FAE9A0-F877-46AD-9342-D6618015DCD1}"/>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1">
                    <a:tint val="75000"/>
                  </a:schemeClr>
                </a:solidFill>
                <a:latin typeface="+mn-lt"/>
                <a:ea typeface="+mn-ea"/>
                <a:cs typeface="+mn-cs"/>
              </a:rPr>
              <a:t>Mike Nguyen</a:t>
            </a:r>
          </a:p>
        </p:txBody>
      </p:sp>
      <p:sp>
        <p:nvSpPr>
          <p:cNvPr id="5" name="Slide Number Placeholder 4">
            <a:extLst>
              <a:ext uri="{FF2B5EF4-FFF2-40B4-BE49-F238E27FC236}">
                <a16:creationId xmlns:a16="http://schemas.microsoft.com/office/drawing/2014/main" id="{310F4BFA-DFD4-4606-9294-F88C804D0151}"/>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A6AF1B4E-90EC-4A51-B6E5-B702C054ECB0}" type="slidenum">
              <a:rPr lang="en-US" smtClean="0"/>
              <a:pPr>
                <a:spcAft>
                  <a:spcPts val="600"/>
                </a:spcAft>
              </a:pPr>
              <a:t>11</a:t>
            </a:fld>
            <a:endParaRPr lang="en-US"/>
          </a:p>
        </p:txBody>
      </p:sp>
    </p:spTree>
    <p:extLst>
      <p:ext uri="{BB962C8B-B14F-4D97-AF65-F5344CB8AC3E}">
        <p14:creationId xmlns:p14="http://schemas.microsoft.com/office/powerpoint/2010/main" val="38653342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6906711-0AFB-47DD-A4B6-4E94B38B8C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AA91F649-894C-41F6-A21D-3D1AC558E9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877832"/>
          </a:xfrm>
          <a:custGeom>
            <a:avLst/>
            <a:gdLst>
              <a:gd name="connsiteX0" fmla="*/ 6789701 w 12192000"/>
              <a:gd name="connsiteY0" fmla="*/ 2809623 h 2877832"/>
              <a:gd name="connsiteX1" fmla="*/ 6788702 w 12192000"/>
              <a:gd name="connsiteY1" fmla="*/ 2809701 h 2877832"/>
              <a:gd name="connsiteX2" fmla="*/ 6788476 w 12192000"/>
              <a:gd name="connsiteY2" fmla="*/ 2810235 h 2877832"/>
              <a:gd name="connsiteX3" fmla="*/ 0 w 12192000"/>
              <a:gd name="connsiteY3" fmla="*/ 0 h 2877832"/>
              <a:gd name="connsiteX4" fmla="*/ 12192000 w 12192000"/>
              <a:gd name="connsiteY4" fmla="*/ 0 h 2877832"/>
              <a:gd name="connsiteX5" fmla="*/ 12192000 w 12192000"/>
              <a:gd name="connsiteY5" fmla="*/ 1915388 h 2877832"/>
              <a:gd name="connsiteX6" fmla="*/ 12061096 w 12192000"/>
              <a:gd name="connsiteY6" fmla="*/ 1954428 h 2877832"/>
              <a:gd name="connsiteX7" fmla="*/ 11676800 w 12192000"/>
              <a:gd name="connsiteY7" fmla="*/ 2058003 h 2877832"/>
              <a:gd name="connsiteX8" fmla="*/ 10425355 w 12192000"/>
              <a:gd name="connsiteY8" fmla="*/ 2341542 h 2877832"/>
              <a:gd name="connsiteX9" fmla="*/ 9424022 w 12192000"/>
              <a:gd name="connsiteY9" fmla="*/ 2516704 h 2877832"/>
              <a:gd name="connsiteX10" fmla="*/ 8458419 w 12192000"/>
              <a:gd name="connsiteY10" fmla="*/ 2650405 h 2877832"/>
              <a:gd name="connsiteX11" fmla="*/ 7715970 w 12192000"/>
              <a:gd name="connsiteY11" fmla="*/ 2730352 h 2877832"/>
              <a:gd name="connsiteX12" fmla="*/ 6951716 w 12192000"/>
              <a:gd name="connsiteY12" fmla="*/ 2796132 h 2877832"/>
              <a:gd name="connsiteX13" fmla="*/ 6936303 w 12192000"/>
              <a:gd name="connsiteY13" fmla="*/ 2798203 h 2877832"/>
              <a:gd name="connsiteX14" fmla="*/ 6790448 w 12192000"/>
              <a:gd name="connsiteY14" fmla="*/ 2809564 h 2877832"/>
              <a:gd name="connsiteX15" fmla="*/ 6799941 w 12192000"/>
              <a:gd name="connsiteY15" fmla="*/ 2811384 h 2877832"/>
              <a:gd name="connsiteX16" fmla="*/ 6835432 w 12192000"/>
              <a:gd name="connsiteY16" fmla="*/ 2809677 h 2877832"/>
              <a:gd name="connsiteX17" fmla="*/ 6884003 w 12192000"/>
              <a:gd name="connsiteY17" fmla="*/ 2806699 h 2877832"/>
              <a:gd name="connsiteX18" fmla="*/ 7578771 w 12192000"/>
              <a:gd name="connsiteY18" fmla="*/ 2774172 h 2877832"/>
              <a:gd name="connsiteX19" fmla="*/ 8623845 w 12192000"/>
              <a:gd name="connsiteY19" fmla="*/ 2687275 h 2877832"/>
              <a:gd name="connsiteX20" fmla="*/ 9479970 w 12192000"/>
              <a:gd name="connsiteY20" fmla="*/ 2583369 h 2877832"/>
              <a:gd name="connsiteX21" fmla="*/ 10629308 w 12192000"/>
              <a:gd name="connsiteY21" fmla="*/ 2389212 h 2877832"/>
              <a:gd name="connsiteX22" fmla="*/ 11998498 w 12192000"/>
              <a:gd name="connsiteY22" fmla="*/ 2063218 h 2877832"/>
              <a:gd name="connsiteX23" fmla="*/ 12192000 w 12192000"/>
              <a:gd name="connsiteY23" fmla="*/ 2006219 h 2877832"/>
              <a:gd name="connsiteX24" fmla="*/ 12192000 w 12192000"/>
              <a:gd name="connsiteY24" fmla="*/ 2060956 h 2877832"/>
              <a:gd name="connsiteX25" fmla="*/ 11829257 w 12192000"/>
              <a:gd name="connsiteY25" fmla="*/ 2166255 h 2877832"/>
              <a:gd name="connsiteX26" fmla="*/ 10939183 w 12192000"/>
              <a:gd name="connsiteY26" fmla="*/ 2380770 h 2877832"/>
              <a:gd name="connsiteX27" fmla="*/ 9985530 w 12192000"/>
              <a:gd name="connsiteY27" fmla="*/ 2560775 h 2877832"/>
              <a:gd name="connsiteX28" fmla="*/ 9186882 w 12192000"/>
              <a:gd name="connsiteY28" fmla="*/ 2676722 h 2877832"/>
              <a:gd name="connsiteX29" fmla="*/ 8578198 w 12192000"/>
              <a:gd name="connsiteY29" fmla="*/ 2746241 h 2877832"/>
              <a:gd name="connsiteX30" fmla="*/ 7864358 w 12192000"/>
              <a:gd name="connsiteY30" fmla="*/ 2807692 h 2877832"/>
              <a:gd name="connsiteX31" fmla="*/ 6935502 w 12192000"/>
              <a:gd name="connsiteY31" fmla="*/ 2859086 h 2877832"/>
              <a:gd name="connsiteX32" fmla="*/ 6477750 w 12192000"/>
              <a:gd name="connsiteY32" fmla="*/ 2872989 h 2877832"/>
              <a:gd name="connsiteX33" fmla="*/ 6362294 w 12192000"/>
              <a:gd name="connsiteY33" fmla="*/ 2877832 h 2877832"/>
              <a:gd name="connsiteX34" fmla="*/ 6057129 w 12192000"/>
              <a:gd name="connsiteY34" fmla="*/ 2877832 h 2877832"/>
              <a:gd name="connsiteX35" fmla="*/ 5977784 w 12192000"/>
              <a:gd name="connsiteY35" fmla="*/ 2873238 h 2877832"/>
              <a:gd name="connsiteX36" fmla="*/ 5265087 w 12192000"/>
              <a:gd name="connsiteY36" fmla="*/ 2836989 h 2877832"/>
              <a:gd name="connsiteX37" fmla="*/ 4346277 w 12192000"/>
              <a:gd name="connsiteY37" fmla="*/ 2774919 h 2877832"/>
              <a:gd name="connsiteX38" fmla="*/ 3373045 w 12192000"/>
              <a:gd name="connsiteY38" fmla="*/ 2676350 h 2877832"/>
              <a:gd name="connsiteX39" fmla="*/ 2362173 w 12192000"/>
              <a:gd name="connsiteY39" fmla="*/ 2557423 h 2877832"/>
              <a:gd name="connsiteX40" fmla="*/ 1233178 w 12192000"/>
              <a:gd name="connsiteY40" fmla="*/ 2384247 h 2877832"/>
              <a:gd name="connsiteX41" fmla="*/ 68500 w 12192000"/>
              <a:gd name="connsiteY41" fmla="*/ 2144540 h 2877832"/>
              <a:gd name="connsiteX42" fmla="*/ 0 w 12192000"/>
              <a:gd name="connsiteY42" fmla="*/ 2127185 h 2877832"/>
              <a:gd name="connsiteX43" fmla="*/ 0 w 12192000"/>
              <a:gd name="connsiteY43" fmla="*/ 2070696 h 2877832"/>
              <a:gd name="connsiteX44" fmla="*/ 72441 w 12192000"/>
              <a:gd name="connsiteY44" fmla="*/ 2089473 h 2877832"/>
              <a:gd name="connsiteX45" fmla="*/ 600716 w 12192000"/>
              <a:gd name="connsiteY45" fmla="*/ 2207843 h 2877832"/>
              <a:gd name="connsiteX46" fmla="*/ 1769512 w 12192000"/>
              <a:gd name="connsiteY46" fmla="*/ 2418011 h 2877832"/>
              <a:gd name="connsiteX47" fmla="*/ 2613554 w 12192000"/>
              <a:gd name="connsiteY47" fmla="*/ 2534953 h 2877832"/>
              <a:gd name="connsiteX48" fmla="*/ 2581134 w 12192000"/>
              <a:gd name="connsiteY48" fmla="*/ 2525022 h 2877832"/>
              <a:gd name="connsiteX49" fmla="*/ 1112635 w 12192000"/>
              <a:gd name="connsiteY49" fmla="*/ 2192325 h 2877832"/>
              <a:gd name="connsiteX50" fmla="*/ 420412 w 12192000"/>
              <a:gd name="connsiteY50" fmla="*/ 1992892 h 2877832"/>
              <a:gd name="connsiteX51" fmla="*/ 0 w 12192000"/>
              <a:gd name="connsiteY51" fmla="*/ 1853975 h 2877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000" h="2877832">
                <a:moveTo>
                  <a:pt x="6789701" y="2809623"/>
                </a:moveTo>
                <a:lnTo>
                  <a:pt x="6788702" y="2809701"/>
                </a:lnTo>
                <a:lnTo>
                  <a:pt x="6788476" y="2810235"/>
                </a:lnTo>
                <a:close/>
                <a:moveTo>
                  <a:pt x="0" y="0"/>
                </a:moveTo>
                <a:lnTo>
                  <a:pt x="12192000" y="0"/>
                </a:lnTo>
                <a:lnTo>
                  <a:pt x="12192000" y="1915388"/>
                </a:lnTo>
                <a:lnTo>
                  <a:pt x="12061096" y="1954428"/>
                </a:lnTo>
                <a:cubicBezTo>
                  <a:pt x="11933500" y="1990642"/>
                  <a:pt x="11805390" y="2025171"/>
                  <a:pt x="11676800" y="2058003"/>
                </a:cubicBezTo>
                <a:cubicBezTo>
                  <a:pt x="11262789" y="2165510"/>
                  <a:pt x="10845343" y="2259112"/>
                  <a:pt x="10425355" y="2341542"/>
                </a:cubicBezTo>
                <a:cubicBezTo>
                  <a:pt x="10092810" y="2406753"/>
                  <a:pt x="9759033" y="2465150"/>
                  <a:pt x="9424022" y="2516704"/>
                </a:cubicBezTo>
                <a:cubicBezTo>
                  <a:pt x="9102997" y="2566361"/>
                  <a:pt x="8781133" y="2610928"/>
                  <a:pt x="8458419" y="2650405"/>
                </a:cubicBezTo>
                <a:cubicBezTo>
                  <a:pt x="8211360" y="2680571"/>
                  <a:pt x="7963792" y="2706144"/>
                  <a:pt x="7715970" y="2730352"/>
                </a:cubicBezTo>
                <a:lnTo>
                  <a:pt x="6951716" y="2796132"/>
                </a:lnTo>
                <a:lnTo>
                  <a:pt x="6936303" y="2798203"/>
                </a:lnTo>
                <a:lnTo>
                  <a:pt x="6790448" y="2809564"/>
                </a:lnTo>
                <a:lnTo>
                  <a:pt x="6799941" y="2811384"/>
                </a:lnTo>
                <a:cubicBezTo>
                  <a:pt x="6811623" y="2811850"/>
                  <a:pt x="6823734" y="2809677"/>
                  <a:pt x="6835432" y="2809677"/>
                </a:cubicBezTo>
                <a:cubicBezTo>
                  <a:pt x="6851580" y="2809677"/>
                  <a:pt x="6867729" y="2807070"/>
                  <a:pt x="6884003" y="2806699"/>
                </a:cubicBezTo>
                <a:cubicBezTo>
                  <a:pt x="7115805" y="2801237"/>
                  <a:pt x="7347351" y="2789070"/>
                  <a:pt x="7578771" y="2774172"/>
                </a:cubicBezTo>
                <a:cubicBezTo>
                  <a:pt x="7927552" y="2751704"/>
                  <a:pt x="8276080" y="2723525"/>
                  <a:pt x="8623845" y="2687275"/>
                </a:cubicBezTo>
                <a:cubicBezTo>
                  <a:pt x="8909939" y="2657977"/>
                  <a:pt x="9195310" y="2623342"/>
                  <a:pt x="9479970" y="2583369"/>
                </a:cubicBezTo>
                <a:cubicBezTo>
                  <a:pt x="9864901" y="2528995"/>
                  <a:pt x="10248014" y="2464281"/>
                  <a:pt x="10629308" y="2389212"/>
                </a:cubicBezTo>
                <a:cubicBezTo>
                  <a:pt x="11090114" y="2298092"/>
                  <a:pt x="11546975" y="2190586"/>
                  <a:pt x="11998498" y="2063218"/>
                </a:cubicBezTo>
                <a:lnTo>
                  <a:pt x="12192000" y="2006219"/>
                </a:lnTo>
                <a:lnTo>
                  <a:pt x="12192000" y="2060956"/>
                </a:lnTo>
                <a:lnTo>
                  <a:pt x="11829257" y="2166255"/>
                </a:lnTo>
                <a:cubicBezTo>
                  <a:pt x="11534769" y="2245952"/>
                  <a:pt x="11238120" y="2316838"/>
                  <a:pt x="10939183" y="2380770"/>
                </a:cubicBezTo>
                <a:cubicBezTo>
                  <a:pt x="10622824" y="2448552"/>
                  <a:pt x="10304941" y="2508549"/>
                  <a:pt x="9985530" y="2560775"/>
                </a:cubicBezTo>
                <a:cubicBezTo>
                  <a:pt x="9720036" y="2604224"/>
                  <a:pt x="9453814" y="2642869"/>
                  <a:pt x="9186882" y="2676722"/>
                </a:cubicBezTo>
                <a:cubicBezTo>
                  <a:pt x="8984197" y="2702296"/>
                  <a:pt x="8781514" y="2726379"/>
                  <a:pt x="8578198" y="2746241"/>
                </a:cubicBezTo>
                <a:cubicBezTo>
                  <a:pt x="8340547" y="2768961"/>
                  <a:pt x="8102644" y="2790436"/>
                  <a:pt x="7864358" y="2807692"/>
                </a:cubicBezTo>
                <a:cubicBezTo>
                  <a:pt x="7554994" y="2830036"/>
                  <a:pt x="7245502" y="2847914"/>
                  <a:pt x="6935502" y="2859086"/>
                </a:cubicBezTo>
                <a:cubicBezTo>
                  <a:pt x="6782917" y="2864549"/>
                  <a:pt x="6630334" y="2868397"/>
                  <a:pt x="6477750" y="2872989"/>
                </a:cubicBezTo>
                <a:cubicBezTo>
                  <a:pt x="6439195" y="2870905"/>
                  <a:pt x="6400529" y="2872530"/>
                  <a:pt x="6362294" y="2877832"/>
                </a:cubicBezTo>
                <a:lnTo>
                  <a:pt x="6057129" y="2877832"/>
                </a:lnTo>
                <a:lnTo>
                  <a:pt x="5977784" y="2873238"/>
                </a:lnTo>
                <a:cubicBezTo>
                  <a:pt x="5740261" y="2860825"/>
                  <a:pt x="5502739" y="2847046"/>
                  <a:pt x="5265087" y="2836989"/>
                </a:cubicBezTo>
                <a:cubicBezTo>
                  <a:pt x="4958267" y="2824573"/>
                  <a:pt x="4651826" y="2804093"/>
                  <a:pt x="4346277" y="2774919"/>
                </a:cubicBezTo>
                <a:cubicBezTo>
                  <a:pt x="4021654" y="2744007"/>
                  <a:pt x="3697795" y="2709372"/>
                  <a:pt x="3373045" y="2676350"/>
                </a:cubicBezTo>
                <a:cubicBezTo>
                  <a:pt x="3035412" y="2642088"/>
                  <a:pt x="2698456" y="2602449"/>
                  <a:pt x="2362173" y="2557423"/>
                </a:cubicBezTo>
                <a:cubicBezTo>
                  <a:pt x="1984692" y="2507270"/>
                  <a:pt x="1608364" y="2449544"/>
                  <a:pt x="1233178" y="2384247"/>
                </a:cubicBezTo>
                <a:cubicBezTo>
                  <a:pt x="842181" y="2315534"/>
                  <a:pt x="453758" y="2237046"/>
                  <a:pt x="68500" y="2144540"/>
                </a:cubicBezTo>
                <a:lnTo>
                  <a:pt x="0" y="2127185"/>
                </a:lnTo>
                <a:lnTo>
                  <a:pt x="0" y="2070696"/>
                </a:lnTo>
                <a:lnTo>
                  <a:pt x="72441" y="2089473"/>
                </a:lnTo>
                <a:cubicBezTo>
                  <a:pt x="247961" y="2131651"/>
                  <a:pt x="424164" y="2170911"/>
                  <a:pt x="600716" y="2207843"/>
                </a:cubicBezTo>
                <a:cubicBezTo>
                  <a:pt x="988279" y="2288657"/>
                  <a:pt x="1378133" y="2357555"/>
                  <a:pt x="1769512" y="2418011"/>
                </a:cubicBezTo>
                <a:cubicBezTo>
                  <a:pt x="2052426" y="2461587"/>
                  <a:pt x="2335725" y="2501684"/>
                  <a:pt x="2613554" y="2534953"/>
                </a:cubicBezTo>
                <a:cubicBezTo>
                  <a:pt x="2605544" y="2537560"/>
                  <a:pt x="2594611" y="2527504"/>
                  <a:pt x="2581134" y="2525022"/>
                </a:cubicBezTo>
                <a:cubicBezTo>
                  <a:pt x="2087178" y="2433070"/>
                  <a:pt x="1597684" y="2322177"/>
                  <a:pt x="1112635" y="2192325"/>
                </a:cubicBezTo>
                <a:cubicBezTo>
                  <a:pt x="880453" y="2130254"/>
                  <a:pt x="649713" y="2063776"/>
                  <a:pt x="420412" y="1992892"/>
                </a:cubicBezTo>
                <a:lnTo>
                  <a:pt x="0" y="185397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5750856-B589-4B90-9975-BD1730646F7F}"/>
              </a:ext>
            </a:extLst>
          </p:cNvPr>
          <p:cNvSpPr>
            <a:spLocks noGrp="1"/>
          </p:cNvSpPr>
          <p:nvPr>
            <p:ph type="title"/>
          </p:nvPr>
        </p:nvSpPr>
        <p:spPr>
          <a:xfrm>
            <a:off x="638881" y="390525"/>
            <a:ext cx="10909640" cy="1510301"/>
          </a:xfrm>
        </p:spPr>
        <p:txBody>
          <a:bodyPr vert="horz" lIns="91440" tIns="45720" rIns="91440" bIns="45720" rtlCol="0" anchor="ctr">
            <a:normAutofit/>
          </a:bodyPr>
          <a:lstStyle/>
          <a:p>
            <a:pPr algn="ctr"/>
            <a:r>
              <a:rPr lang="en-US" sz="6600" kern="1200">
                <a:solidFill>
                  <a:srgbClr val="FFFFFF"/>
                </a:solidFill>
                <a:latin typeface="+mj-lt"/>
                <a:ea typeface="+mj-ea"/>
                <a:cs typeface="+mj-cs"/>
              </a:rPr>
              <a:t>Group Term Project</a:t>
            </a:r>
          </a:p>
        </p:txBody>
      </p:sp>
      <p:sp>
        <p:nvSpPr>
          <p:cNvPr id="16" name="sketch line">
            <a:extLst>
              <a:ext uri="{FF2B5EF4-FFF2-40B4-BE49-F238E27FC236}">
                <a16:creationId xmlns:a16="http://schemas.microsoft.com/office/drawing/2014/main" id="{56037404-66BD-46B5-9323-1B53131967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1753266"/>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rgbClr val="FFFFFF"/>
          </a:solidFill>
          <a:ln w="38100"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25FA9A95-1B50-4922-A159-2C82D607A13E}"/>
              </a:ext>
            </a:extLst>
          </p:cNvPr>
          <p:cNvPicPr>
            <a:picLocks noChangeAspect="1"/>
          </p:cNvPicPr>
          <p:nvPr/>
        </p:nvPicPr>
        <p:blipFill>
          <a:blip r:embed="rId3"/>
          <a:stretch>
            <a:fillRect/>
          </a:stretch>
        </p:blipFill>
        <p:spPr>
          <a:xfrm>
            <a:off x="2757972" y="3067050"/>
            <a:ext cx="6673008" cy="3019537"/>
          </a:xfrm>
          <a:prstGeom prst="rect">
            <a:avLst/>
          </a:prstGeom>
        </p:spPr>
      </p:pic>
      <p:sp>
        <p:nvSpPr>
          <p:cNvPr id="4" name="Footer Placeholder 3">
            <a:extLst>
              <a:ext uri="{FF2B5EF4-FFF2-40B4-BE49-F238E27FC236}">
                <a16:creationId xmlns:a16="http://schemas.microsoft.com/office/drawing/2014/main" id="{4540B6CB-3D57-4FAE-A151-5B97CA26E217}"/>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1">
                    <a:tint val="75000"/>
                  </a:schemeClr>
                </a:solidFill>
                <a:latin typeface="+mn-lt"/>
                <a:ea typeface="+mn-ea"/>
                <a:cs typeface="+mn-cs"/>
              </a:rPr>
              <a:t>Mike Nguyen</a:t>
            </a:r>
          </a:p>
        </p:txBody>
      </p:sp>
      <p:sp>
        <p:nvSpPr>
          <p:cNvPr id="5" name="Slide Number Placeholder 4">
            <a:extLst>
              <a:ext uri="{FF2B5EF4-FFF2-40B4-BE49-F238E27FC236}">
                <a16:creationId xmlns:a16="http://schemas.microsoft.com/office/drawing/2014/main" id="{350D2D5F-3A5E-4B4C-AAEC-16C09313F149}"/>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A6AF1B4E-90EC-4A51-B6E5-B702C054ECB0}" type="slidenum">
              <a:rPr lang="en-US" smtClean="0"/>
              <a:pPr>
                <a:spcAft>
                  <a:spcPts val="600"/>
                </a:spcAft>
              </a:pPr>
              <a:t>12</a:t>
            </a:fld>
            <a:endParaRPr lang="en-US"/>
          </a:p>
        </p:txBody>
      </p:sp>
    </p:spTree>
    <p:extLst>
      <p:ext uri="{BB962C8B-B14F-4D97-AF65-F5344CB8AC3E}">
        <p14:creationId xmlns:p14="http://schemas.microsoft.com/office/powerpoint/2010/main" val="26563446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5D6F215-AACB-4122-99D7-CDB74D93BD6C}"/>
              </a:ext>
            </a:extLst>
          </p:cNvPr>
          <p:cNvSpPr>
            <a:spLocks noGrp="1"/>
          </p:cNvSpPr>
          <p:nvPr>
            <p:ph type="title"/>
          </p:nvPr>
        </p:nvSpPr>
        <p:spPr>
          <a:xfrm>
            <a:off x="841248" y="548640"/>
            <a:ext cx="3600860" cy="5431536"/>
          </a:xfrm>
        </p:spPr>
        <p:txBody>
          <a:bodyPr>
            <a:normAutofit/>
          </a:bodyPr>
          <a:lstStyle/>
          <a:p>
            <a:r>
              <a:rPr lang="en-US" sz="5400"/>
              <a:t>Exams</a:t>
            </a:r>
          </a:p>
        </p:txBody>
      </p:sp>
      <p:sp>
        <p:nvSpPr>
          <p:cNvPr id="12"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7A2DDC5-7696-4FEF-B12E-40E838CF6055}"/>
              </a:ext>
            </a:extLst>
          </p:cNvPr>
          <p:cNvSpPr>
            <a:spLocks noGrp="1"/>
          </p:cNvSpPr>
          <p:nvPr>
            <p:ph idx="1"/>
          </p:nvPr>
        </p:nvSpPr>
        <p:spPr>
          <a:xfrm>
            <a:off x="5126418" y="552091"/>
            <a:ext cx="6224335" cy="5431536"/>
          </a:xfrm>
        </p:spPr>
        <p:txBody>
          <a:bodyPr anchor="ctr">
            <a:normAutofit/>
          </a:bodyPr>
          <a:lstStyle/>
          <a:p>
            <a:r>
              <a:rPr lang="en-US" sz="2200" dirty="0"/>
              <a:t>2 Exams </a:t>
            </a:r>
          </a:p>
          <a:p>
            <a:r>
              <a:rPr lang="en-US" sz="2200" dirty="0"/>
              <a:t>Multiple choice questions</a:t>
            </a:r>
          </a:p>
          <a:p>
            <a:r>
              <a:rPr lang="en-US" sz="2200" dirty="0"/>
              <a:t>Same format as </a:t>
            </a:r>
            <a:r>
              <a:rPr lang="en-US" sz="2200"/>
              <a:t>quizzes </a:t>
            </a:r>
            <a:endParaRPr lang="en-US" sz="2200" dirty="0"/>
          </a:p>
        </p:txBody>
      </p:sp>
      <p:sp>
        <p:nvSpPr>
          <p:cNvPr id="4" name="Footer Placeholder 3">
            <a:extLst>
              <a:ext uri="{FF2B5EF4-FFF2-40B4-BE49-F238E27FC236}">
                <a16:creationId xmlns:a16="http://schemas.microsoft.com/office/drawing/2014/main" id="{AA30BE81-6536-4C82-A1FF-3E7A68C3B895}"/>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E0D65053-B1AB-48C4-B19F-A2E241E0E8CA}"/>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13</a:t>
            </a:fld>
            <a:endParaRPr lang="en-US"/>
          </a:p>
        </p:txBody>
      </p:sp>
    </p:spTree>
    <p:extLst>
      <p:ext uri="{BB962C8B-B14F-4D97-AF65-F5344CB8AC3E}">
        <p14:creationId xmlns:p14="http://schemas.microsoft.com/office/powerpoint/2010/main" val="25798204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3529E97A-97C3-40EA-8A04-5C02398D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877832"/>
          </a:xfrm>
          <a:custGeom>
            <a:avLst/>
            <a:gdLst>
              <a:gd name="connsiteX0" fmla="*/ 6789701 w 12192000"/>
              <a:gd name="connsiteY0" fmla="*/ 2809623 h 2877832"/>
              <a:gd name="connsiteX1" fmla="*/ 6788702 w 12192000"/>
              <a:gd name="connsiteY1" fmla="*/ 2809701 h 2877832"/>
              <a:gd name="connsiteX2" fmla="*/ 6788476 w 12192000"/>
              <a:gd name="connsiteY2" fmla="*/ 2810235 h 2877832"/>
              <a:gd name="connsiteX3" fmla="*/ 0 w 12192000"/>
              <a:gd name="connsiteY3" fmla="*/ 0 h 2877832"/>
              <a:gd name="connsiteX4" fmla="*/ 12192000 w 12192000"/>
              <a:gd name="connsiteY4" fmla="*/ 0 h 2877832"/>
              <a:gd name="connsiteX5" fmla="*/ 12192000 w 12192000"/>
              <a:gd name="connsiteY5" fmla="*/ 1915388 h 2877832"/>
              <a:gd name="connsiteX6" fmla="*/ 12061096 w 12192000"/>
              <a:gd name="connsiteY6" fmla="*/ 1954428 h 2877832"/>
              <a:gd name="connsiteX7" fmla="*/ 11676800 w 12192000"/>
              <a:gd name="connsiteY7" fmla="*/ 2058003 h 2877832"/>
              <a:gd name="connsiteX8" fmla="*/ 10425355 w 12192000"/>
              <a:gd name="connsiteY8" fmla="*/ 2341542 h 2877832"/>
              <a:gd name="connsiteX9" fmla="*/ 9424022 w 12192000"/>
              <a:gd name="connsiteY9" fmla="*/ 2516704 h 2877832"/>
              <a:gd name="connsiteX10" fmla="*/ 8458419 w 12192000"/>
              <a:gd name="connsiteY10" fmla="*/ 2650405 h 2877832"/>
              <a:gd name="connsiteX11" fmla="*/ 7715970 w 12192000"/>
              <a:gd name="connsiteY11" fmla="*/ 2730352 h 2877832"/>
              <a:gd name="connsiteX12" fmla="*/ 6951716 w 12192000"/>
              <a:gd name="connsiteY12" fmla="*/ 2796132 h 2877832"/>
              <a:gd name="connsiteX13" fmla="*/ 6936303 w 12192000"/>
              <a:gd name="connsiteY13" fmla="*/ 2798203 h 2877832"/>
              <a:gd name="connsiteX14" fmla="*/ 6790448 w 12192000"/>
              <a:gd name="connsiteY14" fmla="*/ 2809564 h 2877832"/>
              <a:gd name="connsiteX15" fmla="*/ 6799941 w 12192000"/>
              <a:gd name="connsiteY15" fmla="*/ 2811384 h 2877832"/>
              <a:gd name="connsiteX16" fmla="*/ 6835432 w 12192000"/>
              <a:gd name="connsiteY16" fmla="*/ 2809677 h 2877832"/>
              <a:gd name="connsiteX17" fmla="*/ 6884003 w 12192000"/>
              <a:gd name="connsiteY17" fmla="*/ 2806699 h 2877832"/>
              <a:gd name="connsiteX18" fmla="*/ 7578771 w 12192000"/>
              <a:gd name="connsiteY18" fmla="*/ 2774172 h 2877832"/>
              <a:gd name="connsiteX19" fmla="*/ 8623845 w 12192000"/>
              <a:gd name="connsiteY19" fmla="*/ 2687275 h 2877832"/>
              <a:gd name="connsiteX20" fmla="*/ 9479970 w 12192000"/>
              <a:gd name="connsiteY20" fmla="*/ 2583369 h 2877832"/>
              <a:gd name="connsiteX21" fmla="*/ 10629308 w 12192000"/>
              <a:gd name="connsiteY21" fmla="*/ 2389212 h 2877832"/>
              <a:gd name="connsiteX22" fmla="*/ 11998498 w 12192000"/>
              <a:gd name="connsiteY22" fmla="*/ 2063218 h 2877832"/>
              <a:gd name="connsiteX23" fmla="*/ 12192000 w 12192000"/>
              <a:gd name="connsiteY23" fmla="*/ 2006219 h 2877832"/>
              <a:gd name="connsiteX24" fmla="*/ 12192000 w 12192000"/>
              <a:gd name="connsiteY24" fmla="*/ 2060956 h 2877832"/>
              <a:gd name="connsiteX25" fmla="*/ 11829257 w 12192000"/>
              <a:gd name="connsiteY25" fmla="*/ 2166255 h 2877832"/>
              <a:gd name="connsiteX26" fmla="*/ 10939183 w 12192000"/>
              <a:gd name="connsiteY26" fmla="*/ 2380770 h 2877832"/>
              <a:gd name="connsiteX27" fmla="*/ 9985530 w 12192000"/>
              <a:gd name="connsiteY27" fmla="*/ 2560775 h 2877832"/>
              <a:gd name="connsiteX28" fmla="*/ 9186882 w 12192000"/>
              <a:gd name="connsiteY28" fmla="*/ 2676722 h 2877832"/>
              <a:gd name="connsiteX29" fmla="*/ 8578198 w 12192000"/>
              <a:gd name="connsiteY29" fmla="*/ 2746241 h 2877832"/>
              <a:gd name="connsiteX30" fmla="*/ 7864358 w 12192000"/>
              <a:gd name="connsiteY30" fmla="*/ 2807692 h 2877832"/>
              <a:gd name="connsiteX31" fmla="*/ 6935502 w 12192000"/>
              <a:gd name="connsiteY31" fmla="*/ 2859086 h 2877832"/>
              <a:gd name="connsiteX32" fmla="*/ 6477750 w 12192000"/>
              <a:gd name="connsiteY32" fmla="*/ 2872989 h 2877832"/>
              <a:gd name="connsiteX33" fmla="*/ 6362294 w 12192000"/>
              <a:gd name="connsiteY33" fmla="*/ 2877832 h 2877832"/>
              <a:gd name="connsiteX34" fmla="*/ 6057129 w 12192000"/>
              <a:gd name="connsiteY34" fmla="*/ 2877832 h 2877832"/>
              <a:gd name="connsiteX35" fmla="*/ 5977784 w 12192000"/>
              <a:gd name="connsiteY35" fmla="*/ 2873238 h 2877832"/>
              <a:gd name="connsiteX36" fmla="*/ 5265087 w 12192000"/>
              <a:gd name="connsiteY36" fmla="*/ 2836989 h 2877832"/>
              <a:gd name="connsiteX37" fmla="*/ 4346277 w 12192000"/>
              <a:gd name="connsiteY37" fmla="*/ 2774919 h 2877832"/>
              <a:gd name="connsiteX38" fmla="*/ 3373045 w 12192000"/>
              <a:gd name="connsiteY38" fmla="*/ 2676350 h 2877832"/>
              <a:gd name="connsiteX39" fmla="*/ 2362173 w 12192000"/>
              <a:gd name="connsiteY39" fmla="*/ 2557423 h 2877832"/>
              <a:gd name="connsiteX40" fmla="*/ 1233178 w 12192000"/>
              <a:gd name="connsiteY40" fmla="*/ 2384247 h 2877832"/>
              <a:gd name="connsiteX41" fmla="*/ 68500 w 12192000"/>
              <a:gd name="connsiteY41" fmla="*/ 2144540 h 2877832"/>
              <a:gd name="connsiteX42" fmla="*/ 0 w 12192000"/>
              <a:gd name="connsiteY42" fmla="*/ 2127185 h 2877832"/>
              <a:gd name="connsiteX43" fmla="*/ 0 w 12192000"/>
              <a:gd name="connsiteY43" fmla="*/ 2070696 h 2877832"/>
              <a:gd name="connsiteX44" fmla="*/ 72441 w 12192000"/>
              <a:gd name="connsiteY44" fmla="*/ 2089473 h 2877832"/>
              <a:gd name="connsiteX45" fmla="*/ 600716 w 12192000"/>
              <a:gd name="connsiteY45" fmla="*/ 2207843 h 2877832"/>
              <a:gd name="connsiteX46" fmla="*/ 1769512 w 12192000"/>
              <a:gd name="connsiteY46" fmla="*/ 2418011 h 2877832"/>
              <a:gd name="connsiteX47" fmla="*/ 2613554 w 12192000"/>
              <a:gd name="connsiteY47" fmla="*/ 2534953 h 2877832"/>
              <a:gd name="connsiteX48" fmla="*/ 2581134 w 12192000"/>
              <a:gd name="connsiteY48" fmla="*/ 2525022 h 2877832"/>
              <a:gd name="connsiteX49" fmla="*/ 1112635 w 12192000"/>
              <a:gd name="connsiteY49" fmla="*/ 2192325 h 2877832"/>
              <a:gd name="connsiteX50" fmla="*/ 420412 w 12192000"/>
              <a:gd name="connsiteY50" fmla="*/ 1992892 h 2877832"/>
              <a:gd name="connsiteX51" fmla="*/ 0 w 12192000"/>
              <a:gd name="connsiteY51" fmla="*/ 1853975 h 2877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000" h="2877832">
                <a:moveTo>
                  <a:pt x="6789701" y="2809623"/>
                </a:moveTo>
                <a:lnTo>
                  <a:pt x="6788702" y="2809701"/>
                </a:lnTo>
                <a:lnTo>
                  <a:pt x="6788476" y="2810235"/>
                </a:lnTo>
                <a:close/>
                <a:moveTo>
                  <a:pt x="0" y="0"/>
                </a:moveTo>
                <a:lnTo>
                  <a:pt x="12192000" y="0"/>
                </a:lnTo>
                <a:lnTo>
                  <a:pt x="12192000" y="1915388"/>
                </a:lnTo>
                <a:lnTo>
                  <a:pt x="12061096" y="1954428"/>
                </a:lnTo>
                <a:cubicBezTo>
                  <a:pt x="11933500" y="1990642"/>
                  <a:pt x="11805390" y="2025171"/>
                  <a:pt x="11676800" y="2058003"/>
                </a:cubicBezTo>
                <a:cubicBezTo>
                  <a:pt x="11262789" y="2165510"/>
                  <a:pt x="10845343" y="2259112"/>
                  <a:pt x="10425355" y="2341542"/>
                </a:cubicBezTo>
                <a:cubicBezTo>
                  <a:pt x="10092810" y="2406753"/>
                  <a:pt x="9759033" y="2465150"/>
                  <a:pt x="9424022" y="2516704"/>
                </a:cubicBezTo>
                <a:cubicBezTo>
                  <a:pt x="9102997" y="2566361"/>
                  <a:pt x="8781133" y="2610928"/>
                  <a:pt x="8458419" y="2650405"/>
                </a:cubicBezTo>
                <a:cubicBezTo>
                  <a:pt x="8211360" y="2680571"/>
                  <a:pt x="7963792" y="2706144"/>
                  <a:pt x="7715970" y="2730352"/>
                </a:cubicBezTo>
                <a:lnTo>
                  <a:pt x="6951716" y="2796132"/>
                </a:lnTo>
                <a:lnTo>
                  <a:pt x="6936303" y="2798203"/>
                </a:lnTo>
                <a:lnTo>
                  <a:pt x="6790448" y="2809564"/>
                </a:lnTo>
                <a:lnTo>
                  <a:pt x="6799941" y="2811384"/>
                </a:lnTo>
                <a:cubicBezTo>
                  <a:pt x="6811623" y="2811850"/>
                  <a:pt x="6823734" y="2809677"/>
                  <a:pt x="6835432" y="2809677"/>
                </a:cubicBezTo>
                <a:cubicBezTo>
                  <a:pt x="6851580" y="2809677"/>
                  <a:pt x="6867729" y="2807070"/>
                  <a:pt x="6884003" y="2806699"/>
                </a:cubicBezTo>
                <a:cubicBezTo>
                  <a:pt x="7115805" y="2801237"/>
                  <a:pt x="7347351" y="2789070"/>
                  <a:pt x="7578771" y="2774172"/>
                </a:cubicBezTo>
                <a:cubicBezTo>
                  <a:pt x="7927552" y="2751704"/>
                  <a:pt x="8276080" y="2723525"/>
                  <a:pt x="8623845" y="2687275"/>
                </a:cubicBezTo>
                <a:cubicBezTo>
                  <a:pt x="8909939" y="2657977"/>
                  <a:pt x="9195310" y="2623342"/>
                  <a:pt x="9479970" y="2583369"/>
                </a:cubicBezTo>
                <a:cubicBezTo>
                  <a:pt x="9864901" y="2528995"/>
                  <a:pt x="10248014" y="2464281"/>
                  <a:pt x="10629308" y="2389212"/>
                </a:cubicBezTo>
                <a:cubicBezTo>
                  <a:pt x="11090114" y="2298092"/>
                  <a:pt x="11546975" y="2190586"/>
                  <a:pt x="11998498" y="2063218"/>
                </a:cubicBezTo>
                <a:lnTo>
                  <a:pt x="12192000" y="2006219"/>
                </a:lnTo>
                <a:lnTo>
                  <a:pt x="12192000" y="2060956"/>
                </a:lnTo>
                <a:lnTo>
                  <a:pt x="11829257" y="2166255"/>
                </a:lnTo>
                <a:cubicBezTo>
                  <a:pt x="11534769" y="2245952"/>
                  <a:pt x="11238120" y="2316838"/>
                  <a:pt x="10939183" y="2380770"/>
                </a:cubicBezTo>
                <a:cubicBezTo>
                  <a:pt x="10622824" y="2448552"/>
                  <a:pt x="10304941" y="2508549"/>
                  <a:pt x="9985530" y="2560775"/>
                </a:cubicBezTo>
                <a:cubicBezTo>
                  <a:pt x="9720036" y="2604224"/>
                  <a:pt x="9453814" y="2642869"/>
                  <a:pt x="9186882" y="2676722"/>
                </a:cubicBezTo>
                <a:cubicBezTo>
                  <a:pt x="8984197" y="2702296"/>
                  <a:pt x="8781514" y="2726379"/>
                  <a:pt x="8578198" y="2746241"/>
                </a:cubicBezTo>
                <a:cubicBezTo>
                  <a:pt x="8340547" y="2768961"/>
                  <a:pt x="8102644" y="2790436"/>
                  <a:pt x="7864358" y="2807692"/>
                </a:cubicBezTo>
                <a:cubicBezTo>
                  <a:pt x="7554994" y="2830036"/>
                  <a:pt x="7245502" y="2847914"/>
                  <a:pt x="6935502" y="2859086"/>
                </a:cubicBezTo>
                <a:cubicBezTo>
                  <a:pt x="6782917" y="2864549"/>
                  <a:pt x="6630334" y="2868397"/>
                  <a:pt x="6477750" y="2872989"/>
                </a:cubicBezTo>
                <a:cubicBezTo>
                  <a:pt x="6439195" y="2870905"/>
                  <a:pt x="6400529" y="2872530"/>
                  <a:pt x="6362294" y="2877832"/>
                </a:cubicBezTo>
                <a:lnTo>
                  <a:pt x="6057129" y="2877832"/>
                </a:lnTo>
                <a:lnTo>
                  <a:pt x="5977784" y="2873238"/>
                </a:lnTo>
                <a:cubicBezTo>
                  <a:pt x="5740261" y="2860825"/>
                  <a:pt x="5502739" y="2847046"/>
                  <a:pt x="5265087" y="2836989"/>
                </a:cubicBezTo>
                <a:cubicBezTo>
                  <a:pt x="4958267" y="2824573"/>
                  <a:pt x="4651826" y="2804093"/>
                  <a:pt x="4346277" y="2774919"/>
                </a:cubicBezTo>
                <a:cubicBezTo>
                  <a:pt x="4021654" y="2744007"/>
                  <a:pt x="3697795" y="2709372"/>
                  <a:pt x="3373045" y="2676350"/>
                </a:cubicBezTo>
                <a:cubicBezTo>
                  <a:pt x="3035412" y="2642088"/>
                  <a:pt x="2698456" y="2602449"/>
                  <a:pt x="2362173" y="2557423"/>
                </a:cubicBezTo>
                <a:cubicBezTo>
                  <a:pt x="1984692" y="2507270"/>
                  <a:pt x="1608364" y="2449544"/>
                  <a:pt x="1233178" y="2384247"/>
                </a:cubicBezTo>
                <a:cubicBezTo>
                  <a:pt x="842181" y="2315534"/>
                  <a:pt x="453758" y="2237046"/>
                  <a:pt x="68500" y="2144540"/>
                </a:cubicBezTo>
                <a:lnTo>
                  <a:pt x="0" y="2127185"/>
                </a:lnTo>
                <a:lnTo>
                  <a:pt x="0" y="2070696"/>
                </a:lnTo>
                <a:lnTo>
                  <a:pt x="72441" y="2089473"/>
                </a:lnTo>
                <a:cubicBezTo>
                  <a:pt x="247961" y="2131651"/>
                  <a:pt x="424164" y="2170911"/>
                  <a:pt x="600716" y="2207843"/>
                </a:cubicBezTo>
                <a:cubicBezTo>
                  <a:pt x="988279" y="2288657"/>
                  <a:pt x="1378133" y="2357555"/>
                  <a:pt x="1769512" y="2418011"/>
                </a:cubicBezTo>
                <a:cubicBezTo>
                  <a:pt x="2052426" y="2461587"/>
                  <a:pt x="2335725" y="2501684"/>
                  <a:pt x="2613554" y="2534953"/>
                </a:cubicBezTo>
                <a:cubicBezTo>
                  <a:pt x="2605544" y="2537560"/>
                  <a:pt x="2594611" y="2527504"/>
                  <a:pt x="2581134" y="2525022"/>
                </a:cubicBezTo>
                <a:cubicBezTo>
                  <a:pt x="2087178" y="2433070"/>
                  <a:pt x="1597684" y="2322177"/>
                  <a:pt x="1112635" y="2192325"/>
                </a:cubicBezTo>
                <a:cubicBezTo>
                  <a:pt x="880453" y="2130254"/>
                  <a:pt x="649713" y="2063776"/>
                  <a:pt x="420412" y="1992892"/>
                </a:cubicBezTo>
                <a:lnTo>
                  <a:pt x="0" y="185397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2A29488-2437-4B23-BB18-DC76AEBE6542}"/>
              </a:ext>
            </a:extLst>
          </p:cNvPr>
          <p:cNvSpPr>
            <a:spLocks noGrp="1"/>
          </p:cNvSpPr>
          <p:nvPr>
            <p:ph type="title"/>
          </p:nvPr>
        </p:nvSpPr>
        <p:spPr>
          <a:xfrm>
            <a:off x="630936" y="630936"/>
            <a:ext cx="3599688" cy="1463040"/>
          </a:xfrm>
        </p:spPr>
        <p:txBody>
          <a:bodyPr anchor="ctr">
            <a:normAutofit/>
          </a:bodyPr>
          <a:lstStyle/>
          <a:p>
            <a:r>
              <a:rPr lang="en-US" sz="4800">
                <a:solidFill>
                  <a:srgbClr val="FFFFFF"/>
                </a:solidFill>
              </a:rPr>
              <a:t>Covid </a:t>
            </a:r>
          </a:p>
        </p:txBody>
      </p:sp>
      <p:sp>
        <p:nvSpPr>
          <p:cNvPr id="16" name="sketch line">
            <a:extLst>
              <a:ext uri="{FF2B5EF4-FFF2-40B4-BE49-F238E27FC236}">
                <a16:creationId xmlns:a16="http://schemas.microsoft.com/office/drawing/2014/main" id="{59FA8C2E-A5A7-4490-927A-7CD58343ED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353312"/>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rgbClr val="FFFFFF"/>
          </a:solidFill>
          <a:ln w="41275"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07E5097-BE52-4E62-8EC8-5E9DDE299F81}"/>
              </a:ext>
            </a:extLst>
          </p:cNvPr>
          <p:cNvSpPr>
            <a:spLocks noGrp="1"/>
          </p:cNvSpPr>
          <p:nvPr>
            <p:ph idx="1"/>
          </p:nvPr>
        </p:nvSpPr>
        <p:spPr>
          <a:xfrm>
            <a:off x="4474462" y="630936"/>
            <a:ext cx="7074409" cy="1463040"/>
          </a:xfrm>
        </p:spPr>
        <p:txBody>
          <a:bodyPr anchor="ctr">
            <a:normAutofit/>
          </a:bodyPr>
          <a:lstStyle/>
          <a:p>
            <a:r>
              <a:rPr lang="en-US" sz="2200">
                <a:solidFill>
                  <a:srgbClr val="FFFFFF"/>
                </a:solidFill>
                <a:effectLst/>
                <a:latin typeface="Calibri" panose="020F0502020204030204" pitchFamily="34" charset="0"/>
                <a:ea typeface="Times New Roman" panose="02020603050405020304" pitchFamily="18" charset="0"/>
              </a:rPr>
              <a:t>Disability Center</a:t>
            </a:r>
            <a:endParaRPr lang="en-US" sz="2200">
              <a:solidFill>
                <a:srgbClr val="FFFFFF"/>
              </a:solidFill>
            </a:endParaRPr>
          </a:p>
        </p:txBody>
      </p:sp>
      <p:pic>
        <p:nvPicPr>
          <p:cNvPr id="7" name="Picture 6" descr="Text&#10;&#10;Description automatically generated">
            <a:extLst>
              <a:ext uri="{FF2B5EF4-FFF2-40B4-BE49-F238E27FC236}">
                <a16:creationId xmlns:a16="http://schemas.microsoft.com/office/drawing/2014/main" id="{F0381165-3DBC-454F-8159-CF99E645566A}"/>
              </a:ext>
            </a:extLst>
          </p:cNvPr>
          <p:cNvPicPr>
            <a:picLocks noChangeAspect="1"/>
          </p:cNvPicPr>
          <p:nvPr/>
        </p:nvPicPr>
        <p:blipFill>
          <a:blip r:embed="rId3"/>
          <a:stretch>
            <a:fillRect/>
          </a:stretch>
        </p:blipFill>
        <p:spPr>
          <a:xfrm>
            <a:off x="2163571" y="2971800"/>
            <a:ext cx="7852666" cy="3278488"/>
          </a:xfrm>
          <a:prstGeom prst="rect">
            <a:avLst/>
          </a:prstGeom>
        </p:spPr>
      </p:pic>
      <p:sp>
        <p:nvSpPr>
          <p:cNvPr id="4" name="Footer Placeholder 3">
            <a:extLst>
              <a:ext uri="{FF2B5EF4-FFF2-40B4-BE49-F238E27FC236}">
                <a16:creationId xmlns:a16="http://schemas.microsoft.com/office/drawing/2014/main" id="{ED0CB41F-B05C-4446-992F-21B9A8BC6DF4}"/>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E9A76A5C-29C4-4E82-97B9-6246FC79F1A9}"/>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14</a:t>
            </a:fld>
            <a:endParaRPr lang="en-US"/>
          </a:p>
        </p:txBody>
      </p:sp>
    </p:spTree>
    <p:extLst>
      <p:ext uri="{BB962C8B-B14F-4D97-AF65-F5344CB8AC3E}">
        <p14:creationId xmlns:p14="http://schemas.microsoft.com/office/powerpoint/2010/main" val="10563470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5" name="Rectangle 134">
            <a:extLst>
              <a:ext uri="{FF2B5EF4-FFF2-40B4-BE49-F238E27FC236}">
                <a16:creationId xmlns:a16="http://schemas.microsoft.com/office/drawing/2014/main" id="{81610B62-EEF8-4526-A7B2-4E91F13143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A28DD2-7348-498F-81AA-075CDC4CCB8B}"/>
              </a:ext>
            </a:extLst>
          </p:cNvPr>
          <p:cNvSpPr>
            <a:spLocks noGrp="1"/>
          </p:cNvSpPr>
          <p:nvPr>
            <p:ph type="title"/>
          </p:nvPr>
        </p:nvSpPr>
        <p:spPr>
          <a:xfrm>
            <a:off x="645859" y="640081"/>
            <a:ext cx="3494341" cy="3793488"/>
          </a:xfrm>
          <a:noFill/>
        </p:spPr>
        <p:txBody>
          <a:bodyPr vert="horz" lIns="91440" tIns="45720" rIns="91440" bIns="45720" rtlCol="0" anchor="b">
            <a:normAutofit/>
          </a:bodyPr>
          <a:lstStyle/>
          <a:p>
            <a:r>
              <a:rPr lang="en-US" sz="4300"/>
              <a:t>Policy on Discrimination</a:t>
            </a:r>
          </a:p>
        </p:txBody>
      </p:sp>
      <p:sp>
        <p:nvSpPr>
          <p:cNvPr id="137" name="Rectangle 136">
            <a:extLst>
              <a:ext uri="{FF2B5EF4-FFF2-40B4-BE49-F238E27FC236}">
                <a16:creationId xmlns:a16="http://schemas.microsoft.com/office/drawing/2014/main" id="{71FC7D98-7B8B-402A-90FC-F027482F21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926" y="0"/>
            <a:ext cx="756607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Rounded Rectangle 28">
            <a:extLst>
              <a:ext uri="{FF2B5EF4-FFF2-40B4-BE49-F238E27FC236}">
                <a16:creationId xmlns:a16="http://schemas.microsoft.com/office/drawing/2014/main" id="{AD7356EA-285B-4E5D-8FEC-104659A4FD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5903" y="640091"/>
            <a:ext cx="6266120" cy="5577818"/>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One Does Not Simply Meme - Imgflip">
            <a:extLst>
              <a:ext uri="{FF2B5EF4-FFF2-40B4-BE49-F238E27FC236}">
                <a16:creationId xmlns:a16="http://schemas.microsoft.com/office/drawing/2014/main" id="{A08C7C81-56B0-4584-A76B-4F0DBC09E47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3771" r="19520"/>
          <a:stretch/>
        </p:blipFill>
        <p:spPr bwMode="auto">
          <a:xfrm>
            <a:off x="5441735" y="804672"/>
            <a:ext cx="5934456" cy="5248656"/>
          </a:xfrm>
          <a:prstGeom prst="rect">
            <a:avLst/>
          </a:prstGeom>
          <a:noFill/>
          <a:effectLst/>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5D29DAEC-4367-48DC-B59E-9425459A1C70}"/>
              </a:ext>
            </a:extLst>
          </p:cNvPr>
          <p:cNvSpPr>
            <a:spLocks noGrp="1"/>
          </p:cNvSpPr>
          <p:nvPr>
            <p:ph type="ftr" sz="quarter" idx="11"/>
          </p:nvPr>
        </p:nvSpPr>
        <p:spPr>
          <a:xfrm>
            <a:off x="645858" y="6356350"/>
            <a:ext cx="3627692" cy="365125"/>
          </a:xfrm>
          <a:noFill/>
        </p:spPr>
        <p:txBody>
          <a:bodyPr vert="horz" lIns="91440" tIns="45720" rIns="91440" bIns="45720" rtlCol="0" anchor="ctr">
            <a:normAutofit/>
          </a:bodyPr>
          <a:lstStyle/>
          <a:p>
            <a:pPr algn="l">
              <a:spcAft>
                <a:spcPts val="600"/>
              </a:spcAft>
              <a:defRPr/>
            </a:pPr>
            <a:r>
              <a:rPr lang="en-US" kern="1200">
                <a:solidFill>
                  <a:schemeClr val="tx1">
                    <a:lumMod val="75000"/>
                    <a:lumOff val="25000"/>
                  </a:schemeClr>
                </a:solidFill>
                <a:latin typeface="Calibri" panose="020F0502020204030204"/>
                <a:ea typeface="+mn-ea"/>
                <a:cs typeface="+mn-cs"/>
              </a:rPr>
              <a:t>Mike Nguyen</a:t>
            </a:r>
          </a:p>
        </p:txBody>
      </p:sp>
      <p:sp>
        <p:nvSpPr>
          <p:cNvPr id="5" name="Slide Number Placeholder 4">
            <a:extLst>
              <a:ext uri="{FF2B5EF4-FFF2-40B4-BE49-F238E27FC236}">
                <a16:creationId xmlns:a16="http://schemas.microsoft.com/office/drawing/2014/main" id="{1046C12E-DC80-47AD-9215-9E12656721B6}"/>
              </a:ext>
            </a:extLst>
          </p:cNvPr>
          <p:cNvSpPr>
            <a:spLocks noGrp="1"/>
          </p:cNvSpPr>
          <p:nvPr>
            <p:ph type="sldNum" sz="quarter" idx="12"/>
          </p:nvPr>
        </p:nvSpPr>
        <p:spPr>
          <a:xfrm>
            <a:off x="10849470" y="6356350"/>
            <a:ext cx="689322" cy="365125"/>
          </a:xfrm>
          <a:noFill/>
        </p:spPr>
        <p:txBody>
          <a:bodyPr vert="horz" lIns="91440" tIns="45720" rIns="91440" bIns="45720" rtlCol="0" anchor="ctr">
            <a:normAutofit/>
          </a:bodyPr>
          <a:lstStyle/>
          <a:p>
            <a:pPr algn="l">
              <a:spcAft>
                <a:spcPts val="600"/>
              </a:spcAft>
              <a:defRPr/>
            </a:pPr>
            <a:fld id="{A6AF1B4E-90EC-4A51-B6E5-B702C054ECB0}" type="slidenum">
              <a:rPr lang="en-US">
                <a:solidFill>
                  <a:srgbClr val="595959"/>
                </a:solidFill>
                <a:latin typeface="Calibri" panose="020F0502020204030204"/>
              </a:rPr>
              <a:pPr algn="l">
                <a:spcAft>
                  <a:spcPts val="600"/>
                </a:spcAft>
                <a:defRPr/>
              </a:pPr>
              <a:t>15</a:t>
            </a:fld>
            <a:endParaRPr lang="en-US">
              <a:solidFill>
                <a:srgbClr val="595959"/>
              </a:solidFill>
              <a:latin typeface="Calibri" panose="020F0502020204030204"/>
            </a:endParaRPr>
          </a:p>
        </p:txBody>
      </p:sp>
    </p:spTree>
    <p:extLst>
      <p:ext uri="{BB962C8B-B14F-4D97-AF65-F5344CB8AC3E}">
        <p14:creationId xmlns:p14="http://schemas.microsoft.com/office/powerpoint/2010/main" val="3747815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additive="base">
                                        <p:cTn id="7" dur="500" fill="hold"/>
                                        <p:tgtEl>
                                          <p:spTgt spid="1026"/>
                                        </p:tgtEl>
                                        <p:attrNameLst>
                                          <p:attrName>ppt_x</p:attrName>
                                        </p:attrNameLst>
                                      </p:cBhvr>
                                      <p:tavLst>
                                        <p:tav tm="0">
                                          <p:val>
                                            <p:strVal val="#ppt_x"/>
                                          </p:val>
                                        </p:tav>
                                        <p:tav tm="100000">
                                          <p:val>
                                            <p:strVal val="#ppt_x"/>
                                          </p:val>
                                        </p:tav>
                                      </p:tavLst>
                                    </p:anim>
                                    <p:anim calcmode="lin" valueType="num">
                                      <p:cBhvr additive="base">
                                        <p:cTn id="8"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8E97DE9-319D-40BF-9E43-7CDE6DEDFFB0}"/>
              </a:ext>
            </a:extLst>
          </p:cNvPr>
          <p:cNvSpPr>
            <a:spLocks noGrp="1"/>
          </p:cNvSpPr>
          <p:nvPr>
            <p:ph type="title"/>
          </p:nvPr>
        </p:nvSpPr>
        <p:spPr>
          <a:xfrm>
            <a:off x="643467" y="321734"/>
            <a:ext cx="10905066" cy="1135737"/>
          </a:xfrm>
        </p:spPr>
        <p:txBody>
          <a:bodyPr>
            <a:normAutofit/>
          </a:bodyPr>
          <a:lstStyle/>
          <a:p>
            <a:r>
              <a:rPr lang="en-US" sz="3600"/>
              <a:t>5-min Snippet</a:t>
            </a:r>
          </a:p>
        </p:txBody>
      </p:sp>
      <p:sp>
        <p:nvSpPr>
          <p:cNvPr id="13" name="Rectangle 12">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959CE75C-5F34-41F9-89CB-CFB91DB47A86}"/>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7C1184E4-0F15-4834-8750-7CE8F5925DFC}"/>
              </a:ext>
            </a:extLst>
          </p:cNvPr>
          <p:cNvSpPr>
            <a:spLocks noGrp="1"/>
          </p:cNvSpPr>
          <p:nvPr>
            <p:ph type="sldNum" sz="quarter" idx="12"/>
          </p:nvPr>
        </p:nvSpPr>
        <p:spPr>
          <a:xfrm>
            <a:off x="8805333" y="6356350"/>
            <a:ext cx="2743200" cy="365125"/>
          </a:xfrm>
        </p:spPr>
        <p:txBody>
          <a:bodyPr>
            <a:normAutofit/>
          </a:bodyPr>
          <a:lstStyle/>
          <a:p>
            <a:pPr>
              <a:spcAft>
                <a:spcPts val="600"/>
              </a:spcAft>
            </a:pPr>
            <a:fld id="{A6AF1B4E-90EC-4A51-B6E5-B702C054ECB0}" type="slidenum">
              <a:rPr lang="en-US" smtClean="0"/>
              <a:pPr>
                <a:spcAft>
                  <a:spcPts val="600"/>
                </a:spcAft>
              </a:pPr>
              <a:t>16</a:t>
            </a:fld>
            <a:endParaRPr lang="en-US"/>
          </a:p>
        </p:txBody>
      </p:sp>
      <p:graphicFrame>
        <p:nvGraphicFramePr>
          <p:cNvPr id="7" name="Content Placeholder 2">
            <a:extLst>
              <a:ext uri="{FF2B5EF4-FFF2-40B4-BE49-F238E27FC236}">
                <a16:creationId xmlns:a16="http://schemas.microsoft.com/office/drawing/2014/main" id="{BBFF406F-4FB0-44AD-BBCE-00B7AF24B95D}"/>
              </a:ext>
            </a:extLst>
          </p:cNvPr>
          <p:cNvGraphicFramePr>
            <a:graphicFrameLocks noGrp="1"/>
          </p:cNvGraphicFramePr>
          <p:nvPr>
            <p:ph idx="1"/>
            <p:extLst>
              <p:ext uri="{D42A27DB-BD31-4B8C-83A1-F6EECF244321}">
                <p14:modId xmlns:p14="http://schemas.microsoft.com/office/powerpoint/2010/main" val="15484887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158611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3C4CB-B351-404B-8185-2BD217ECED16}"/>
              </a:ext>
            </a:extLst>
          </p:cNvPr>
          <p:cNvSpPr>
            <a:spLocks noGrp="1"/>
          </p:cNvSpPr>
          <p:nvPr>
            <p:ph type="title"/>
          </p:nvPr>
        </p:nvSpPr>
        <p:spPr>
          <a:xfrm>
            <a:off x="524741" y="620392"/>
            <a:ext cx="3808268" cy="5504688"/>
          </a:xfrm>
        </p:spPr>
        <p:txBody>
          <a:bodyPr>
            <a:normAutofit/>
          </a:bodyPr>
          <a:lstStyle/>
          <a:p>
            <a:r>
              <a:rPr lang="en-US" sz="6000">
                <a:solidFill>
                  <a:schemeClr val="accent5"/>
                </a:solidFill>
              </a:rPr>
              <a:t>Outline of content</a:t>
            </a:r>
          </a:p>
        </p:txBody>
      </p:sp>
      <p:sp>
        <p:nvSpPr>
          <p:cNvPr id="4" name="Footer Placeholder 3">
            <a:extLst>
              <a:ext uri="{FF2B5EF4-FFF2-40B4-BE49-F238E27FC236}">
                <a16:creationId xmlns:a16="http://schemas.microsoft.com/office/drawing/2014/main" id="{35B344E6-F15D-42FE-9B63-3C3A7430FDA2}"/>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55CFC11D-24BA-47D0-82A8-03253219506C}"/>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17</a:t>
            </a:fld>
            <a:endParaRPr lang="en-US"/>
          </a:p>
        </p:txBody>
      </p:sp>
      <p:graphicFrame>
        <p:nvGraphicFramePr>
          <p:cNvPr id="13" name="Content Placeholder 2">
            <a:extLst>
              <a:ext uri="{FF2B5EF4-FFF2-40B4-BE49-F238E27FC236}">
                <a16:creationId xmlns:a16="http://schemas.microsoft.com/office/drawing/2014/main" id="{05FEA854-07F4-4509-BE99-CEE79576237A}"/>
              </a:ext>
            </a:extLst>
          </p:cNvPr>
          <p:cNvGraphicFramePr>
            <a:graphicFrameLocks noGrp="1"/>
          </p:cNvGraphicFramePr>
          <p:nvPr>
            <p:ph idx="1"/>
            <p:extLst>
              <p:ext uri="{D42A27DB-BD31-4B8C-83A1-F6EECF244321}">
                <p14:modId xmlns:p14="http://schemas.microsoft.com/office/powerpoint/2010/main" val="127763436"/>
              </p:ext>
            </p:extLst>
          </p:nvPr>
        </p:nvGraphicFramePr>
        <p:xfrm>
          <a:off x="5093208" y="620392"/>
          <a:ext cx="6263640" cy="55046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321589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1BDC34D-0476-43B1-85A2-AA8D85F113D0}"/>
              </a:ext>
            </a:extLst>
          </p:cNvPr>
          <p:cNvSpPr>
            <a:spLocks noGrp="1"/>
          </p:cNvSpPr>
          <p:nvPr>
            <p:ph type="title"/>
          </p:nvPr>
        </p:nvSpPr>
        <p:spPr>
          <a:xfrm>
            <a:off x="638882" y="639193"/>
            <a:ext cx="3571810" cy="3573516"/>
          </a:xfrm>
        </p:spPr>
        <p:txBody>
          <a:bodyPr vert="horz" lIns="91440" tIns="45720" rIns="91440" bIns="45720" rtlCol="0" anchor="b">
            <a:normAutofit fontScale="90000"/>
          </a:bodyPr>
          <a:lstStyle/>
          <a:p>
            <a:r>
              <a:rPr lang="en-US" sz="6100" kern="1200" dirty="0">
                <a:solidFill>
                  <a:schemeClr val="tx1"/>
                </a:solidFill>
                <a:latin typeface="+mj-lt"/>
                <a:ea typeface="+mj-ea"/>
                <a:cs typeface="+mj-cs"/>
              </a:rPr>
              <a:t>What is marketing</a:t>
            </a:r>
            <a:br>
              <a:rPr lang="en-US" sz="6100" kern="1200" dirty="0">
                <a:solidFill>
                  <a:schemeClr val="tx1"/>
                </a:solidFill>
                <a:latin typeface="+mj-lt"/>
                <a:ea typeface="+mj-ea"/>
                <a:cs typeface="+mj-cs"/>
              </a:rPr>
            </a:br>
            <a:r>
              <a:rPr lang="en-US" sz="6100" kern="1200" dirty="0">
                <a:solidFill>
                  <a:schemeClr val="tx1"/>
                </a:solidFill>
                <a:latin typeface="+mj-lt"/>
                <a:ea typeface="+mj-ea"/>
                <a:cs typeface="+mj-cs"/>
              </a:rPr>
              <a:t>research in your own term?</a:t>
            </a:r>
          </a:p>
        </p:txBody>
      </p:sp>
      <p:sp>
        <p:nvSpPr>
          <p:cNvPr id="15"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descr="Diagram, text&#10;&#10;Description automatically generated with medium confidence">
            <a:extLst>
              <a:ext uri="{FF2B5EF4-FFF2-40B4-BE49-F238E27FC236}">
                <a16:creationId xmlns:a16="http://schemas.microsoft.com/office/drawing/2014/main" id="{20A2ADAB-9999-44F5-A398-B277F9542A5D}"/>
              </a:ext>
            </a:extLst>
          </p:cNvPr>
          <p:cNvPicPr>
            <a:picLocks noGrp="1" noChangeAspect="1"/>
          </p:cNvPicPr>
          <p:nvPr>
            <p:ph idx="1"/>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4654296" y="709803"/>
            <a:ext cx="7214616" cy="5410962"/>
          </a:xfrm>
          <a:prstGeom prst="rect">
            <a:avLst/>
          </a:prstGeom>
        </p:spPr>
      </p:pic>
      <p:sp>
        <p:nvSpPr>
          <p:cNvPr id="4" name="Footer Placeholder 3">
            <a:extLst>
              <a:ext uri="{FF2B5EF4-FFF2-40B4-BE49-F238E27FC236}">
                <a16:creationId xmlns:a16="http://schemas.microsoft.com/office/drawing/2014/main" id="{4D8A1D97-412D-4791-A5C7-AF97915CE3B3}"/>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1">
                    <a:tint val="75000"/>
                  </a:schemeClr>
                </a:solidFill>
                <a:latin typeface="+mn-lt"/>
                <a:ea typeface="+mn-ea"/>
                <a:cs typeface="+mn-cs"/>
              </a:rPr>
              <a:t>Mike Nguyen</a:t>
            </a:r>
          </a:p>
        </p:txBody>
      </p:sp>
      <p:sp>
        <p:nvSpPr>
          <p:cNvPr id="5" name="Slide Number Placeholder 4">
            <a:extLst>
              <a:ext uri="{FF2B5EF4-FFF2-40B4-BE49-F238E27FC236}">
                <a16:creationId xmlns:a16="http://schemas.microsoft.com/office/drawing/2014/main" id="{33687FE0-291A-467F-9B2E-AB06DF959B50}"/>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A6AF1B4E-90EC-4A51-B6E5-B702C054ECB0}" type="slidenum">
              <a:rPr lang="en-US" smtClean="0"/>
              <a:pPr>
                <a:spcAft>
                  <a:spcPts val="600"/>
                </a:spcAft>
              </a:pPr>
              <a:t>18</a:t>
            </a:fld>
            <a:endParaRPr lang="en-US"/>
          </a:p>
        </p:txBody>
      </p:sp>
      <p:sp>
        <p:nvSpPr>
          <p:cNvPr id="8" name="TextBox 7">
            <a:extLst>
              <a:ext uri="{FF2B5EF4-FFF2-40B4-BE49-F238E27FC236}">
                <a16:creationId xmlns:a16="http://schemas.microsoft.com/office/drawing/2014/main" id="{624C434D-CDA9-42C0-967E-A05B3716B4FA}"/>
              </a:ext>
            </a:extLst>
          </p:cNvPr>
          <p:cNvSpPr txBox="1"/>
          <p:nvPr/>
        </p:nvSpPr>
        <p:spPr>
          <a:xfrm>
            <a:off x="9428821" y="5920710"/>
            <a:ext cx="2440091"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4" tooltip="http://mariapcclass.blogspot.com/2016/04/market-research-project.html">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5" tooltip="https://creativecommons.org/licenses/by-nc-sa/3.0/">
                  <a:extLst>
                    <a:ext uri="{A12FA001-AC4F-418D-AE19-62706E023703}">
                      <ahyp:hlinkClr xmlns:ahyp="http://schemas.microsoft.com/office/drawing/2018/hyperlinkcolor" val="tx"/>
                    </a:ext>
                  </a:extLst>
                </a:hlinkClick>
              </a:rPr>
              <a:t>CC BY-SA-NC</a:t>
            </a:r>
            <a:endParaRPr lang="en-US" sz="700">
              <a:solidFill>
                <a:srgbClr val="FFFFFF"/>
              </a:solidFill>
            </a:endParaRPr>
          </a:p>
        </p:txBody>
      </p:sp>
    </p:spTree>
    <p:extLst>
      <p:ext uri="{BB962C8B-B14F-4D97-AF65-F5344CB8AC3E}">
        <p14:creationId xmlns:p14="http://schemas.microsoft.com/office/powerpoint/2010/main" val="10340736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705EE1E-6C02-4F43-9B9F-684ADDE680DF}"/>
              </a:ext>
            </a:extLst>
          </p:cNvPr>
          <p:cNvSpPr>
            <a:spLocks noGrp="1"/>
          </p:cNvSpPr>
          <p:nvPr>
            <p:ph type="title"/>
          </p:nvPr>
        </p:nvSpPr>
        <p:spPr>
          <a:xfrm>
            <a:off x="841248" y="548640"/>
            <a:ext cx="3600860" cy="5431536"/>
          </a:xfrm>
        </p:spPr>
        <p:txBody>
          <a:bodyPr>
            <a:normAutofit/>
          </a:bodyPr>
          <a:lstStyle/>
          <a:p>
            <a:r>
              <a:rPr lang="en-US" sz="5400"/>
              <a:t>Define Marketing Research </a:t>
            </a:r>
          </a:p>
        </p:txBody>
      </p:sp>
      <p:sp>
        <p:nvSpPr>
          <p:cNvPr id="12"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FA19F3B-486D-40B0-8C2E-2A7B5A3F55EB}"/>
              </a:ext>
            </a:extLst>
          </p:cNvPr>
          <p:cNvSpPr>
            <a:spLocks noGrp="1"/>
          </p:cNvSpPr>
          <p:nvPr>
            <p:ph idx="1"/>
          </p:nvPr>
        </p:nvSpPr>
        <p:spPr>
          <a:xfrm>
            <a:off x="5126418" y="552091"/>
            <a:ext cx="6224335" cy="5431536"/>
          </a:xfrm>
        </p:spPr>
        <p:txBody>
          <a:bodyPr anchor="ctr">
            <a:normAutofit/>
          </a:bodyPr>
          <a:lstStyle/>
          <a:p>
            <a:r>
              <a:rPr lang="en-US" sz="2200" dirty="0"/>
              <a:t>Marketing research is the process of </a:t>
            </a:r>
            <a:r>
              <a:rPr lang="en-US" sz="2200" b="1" dirty="0"/>
              <a:t>gathering</a:t>
            </a:r>
            <a:r>
              <a:rPr lang="en-US" sz="2200" dirty="0"/>
              <a:t> and </a:t>
            </a:r>
            <a:r>
              <a:rPr lang="en-US" sz="2200" b="1" dirty="0"/>
              <a:t>interpreting</a:t>
            </a:r>
            <a:r>
              <a:rPr lang="en-US" sz="2200" dirty="0"/>
              <a:t> data for use in </a:t>
            </a:r>
            <a:r>
              <a:rPr lang="en-US" sz="2200" b="1" dirty="0"/>
              <a:t>developing</a:t>
            </a:r>
            <a:r>
              <a:rPr lang="en-US" sz="2200" dirty="0"/>
              <a:t>, </a:t>
            </a:r>
            <a:r>
              <a:rPr lang="en-US" sz="2200" b="1" dirty="0"/>
              <a:t>implementing</a:t>
            </a:r>
            <a:r>
              <a:rPr lang="en-US" sz="2200" dirty="0"/>
              <a:t>, and </a:t>
            </a:r>
            <a:r>
              <a:rPr lang="en-US" sz="2200" b="1" dirty="0"/>
              <a:t>monitoring</a:t>
            </a:r>
            <a:r>
              <a:rPr lang="en-US" sz="2200" dirty="0"/>
              <a:t> the firm’s marketing plans (Brown et al., 2018)</a:t>
            </a:r>
          </a:p>
        </p:txBody>
      </p:sp>
      <p:sp>
        <p:nvSpPr>
          <p:cNvPr id="4" name="Footer Placeholder 3">
            <a:extLst>
              <a:ext uri="{FF2B5EF4-FFF2-40B4-BE49-F238E27FC236}">
                <a16:creationId xmlns:a16="http://schemas.microsoft.com/office/drawing/2014/main" id="{889FE778-332D-406E-8FC8-CE02EC107793}"/>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193BA5BD-9A8B-482C-838D-4F97B0403566}"/>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19</a:t>
            </a:fld>
            <a:endParaRPr lang="en-US"/>
          </a:p>
        </p:txBody>
      </p:sp>
    </p:spTree>
    <p:extLst>
      <p:ext uri="{BB962C8B-B14F-4D97-AF65-F5344CB8AC3E}">
        <p14:creationId xmlns:p14="http://schemas.microsoft.com/office/powerpoint/2010/main" val="39544407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57C04E9-858E-4057-B42B-A451661E9AB9}"/>
              </a:ext>
            </a:extLst>
          </p:cNvPr>
          <p:cNvSpPr>
            <a:spLocks noGrp="1"/>
          </p:cNvSpPr>
          <p:nvPr>
            <p:ph type="title"/>
          </p:nvPr>
        </p:nvSpPr>
        <p:spPr>
          <a:xfrm>
            <a:off x="643467" y="321734"/>
            <a:ext cx="10905066" cy="1135737"/>
          </a:xfrm>
        </p:spPr>
        <p:txBody>
          <a:bodyPr>
            <a:normAutofit/>
          </a:bodyPr>
          <a:lstStyle/>
          <a:p>
            <a:r>
              <a:rPr lang="en-US" sz="3600"/>
              <a:t>Agenda</a:t>
            </a:r>
          </a:p>
        </p:txBody>
      </p:sp>
      <p:sp>
        <p:nvSpPr>
          <p:cNvPr id="13" name="Rectangle 12">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D055E4BA-FF72-4683-90B6-8699BD5912D6}"/>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3BA34D01-789A-4E0F-A146-AA1FE1EB0AF4}"/>
              </a:ext>
            </a:extLst>
          </p:cNvPr>
          <p:cNvSpPr>
            <a:spLocks noGrp="1"/>
          </p:cNvSpPr>
          <p:nvPr>
            <p:ph type="sldNum" sz="quarter" idx="12"/>
          </p:nvPr>
        </p:nvSpPr>
        <p:spPr>
          <a:xfrm>
            <a:off x="8805333" y="6356350"/>
            <a:ext cx="2743200" cy="365125"/>
          </a:xfrm>
        </p:spPr>
        <p:txBody>
          <a:bodyPr>
            <a:normAutofit/>
          </a:bodyPr>
          <a:lstStyle/>
          <a:p>
            <a:pPr>
              <a:spcAft>
                <a:spcPts val="600"/>
              </a:spcAft>
            </a:pPr>
            <a:fld id="{A6AF1B4E-90EC-4A51-B6E5-B702C054ECB0}" type="slidenum">
              <a:rPr lang="en-US" smtClean="0"/>
              <a:pPr>
                <a:spcAft>
                  <a:spcPts val="600"/>
                </a:spcAft>
              </a:pPr>
              <a:t>2</a:t>
            </a:fld>
            <a:endParaRPr lang="en-US"/>
          </a:p>
        </p:txBody>
      </p:sp>
      <p:graphicFrame>
        <p:nvGraphicFramePr>
          <p:cNvPr id="7" name="Content Placeholder 2">
            <a:extLst>
              <a:ext uri="{FF2B5EF4-FFF2-40B4-BE49-F238E27FC236}">
                <a16:creationId xmlns:a16="http://schemas.microsoft.com/office/drawing/2014/main" id="{E3C56439-C552-49DA-AE1A-56D1402B80F3}"/>
              </a:ext>
            </a:extLst>
          </p:cNvPr>
          <p:cNvGraphicFramePr>
            <a:graphicFrameLocks noGrp="1"/>
          </p:cNvGraphicFramePr>
          <p:nvPr>
            <p:ph idx="1"/>
            <p:extLst>
              <p:ext uri="{D42A27DB-BD31-4B8C-83A1-F6EECF244321}">
                <p14:modId xmlns:p14="http://schemas.microsoft.com/office/powerpoint/2010/main" val="404721421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172443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18">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4B478B-B36A-4AC6-8ED4-D9D00FEA381D}"/>
              </a:ext>
            </a:extLst>
          </p:cNvPr>
          <p:cNvSpPr>
            <a:spLocks noGrp="1"/>
          </p:cNvSpPr>
          <p:nvPr>
            <p:ph type="title"/>
          </p:nvPr>
        </p:nvSpPr>
        <p:spPr>
          <a:xfrm>
            <a:off x="630936" y="640080"/>
            <a:ext cx="4818888" cy="1481328"/>
          </a:xfrm>
        </p:spPr>
        <p:txBody>
          <a:bodyPr anchor="b">
            <a:normAutofit/>
          </a:bodyPr>
          <a:lstStyle/>
          <a:p>
            <a:r>
              <a:rPr lang="en-US" sz="5000"/>
              <a:t>Marketing Research</a:t>
            </a:r>
          </a:p>
        </p:txBody>
      </p:sp>
      <p:sp>
        <p:nvSpPr>
          <p:cNvPr id="30"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26FEBF6-74BC-4D0A-8223-2057ED0008BD}"/>
              </a:ext>
            </a:extLst>
          </p:cNvPr>
          <p:cNvSpPr>
            <a:spLocks noGrp="1"/>
          </p:cNvSpPr>
          <p:nvPr>
            <p:ph idx="1"/>
          </p:nvPr>
        </p:nvSpPr>
        <p:spPr>
          <a:xfrm>
            <a:off x="630936" y="2660904"/>
            <a:ext cx="4818888" cy="3547872"/>
          </a:xfrm>
        </p:spPr>
        <p:txBody>
          <a:bodyPr anchor="t">
            <a:normAutofit/>
          </a:bodyPr>
          <a:lstStyle/>
          <a:p>
            <a:r>
              <a:rPr lang="en-US" sz="2200" dirty="0"/>
              <a:t>The process of </a:t>
            </a:r>
            <a:r>
              <a:rPr lang="en-US" sz="2200" b="1" dirty="0"/>
              <a:t>designing</a:t>
            </a:r>
            <a:r>
              <a:rPr lang="en-US" sz="2200" dirty="0"/>
              <a:t>, </a:t>
            </a:r>
            <a:r>
              <a:rPr lang="en-US" sz="2200" b="1" dirty="0"/>
              <a:t>gathering</a:t>
            </a:r>
            <a:r>
              <a:rPr lang="en-US" sz="2200" dirty="0"/>
              <a:t>, </a:t>
            </a:r>
            <a:r>
              <a:rPr lang="en-US" sz="2200" b="1" dirty="0"/>
              <a:t>analyzing</a:t>
            </a:r>
            <a:r>
              <a:rPr lang="en-US" sz="2200" dirty="0"/>
              <a:t>, and </a:t>
            </a:r>
            <a:r>
              <a:rPr lang="en-US" sz="2200" b="1" dirty="0"/>
              <a:t>reporting</a:t>
            </a:r>
            <a:r>
              <a:rPr lang="en-US" sz="2200" dirty="0"/>
              <a:t> information that may be used to solve a </a:t>
            </a:r>
            <a:r>
              <a:rPr lang="en-US" sz="2200" b="1" dirty="0"/>
              <a:t>specific</a:t>
            </a:r>
            <a:r>
              <a:rPr lang="en-US" sz="2200" dirty="0"/>
              <a:t> marketing problem</a:t>
            </a:r>
          </a:p>
        </p:txBody>
      </p:sp>
      <p:pic>
        <p:nvPicPr>
          <p:cNvPr id="9" name="Graphic 8" descr="Test Plan">
            <a:extLst>
              <a:ext uri="{FF2B5EF4-FFF2-40B4-BE49-F238E27FC236}">
                <a16:creationId xmlns:a16="http://schemas.microsoft.com/office/drawing/2014/main" id="{0818813F-E8FF-40AB-BF62-97FF839772D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099048" y="699516"/>
            <a:ext cx="5458968" cy="5458968"/>
          </a:xfrm>
          <a:prstGeom prst="rect">
            <a:avLst/>
          </a:prstGeom>
        </p:spPr>
      </p:pic>
      <p:sp>
        <p:nvSpPr>
          <p:cNvPr id="4" name="Footer Placeholder 3">
            <a:extLst>
              <a:ext uri="{FF2B5EF4-FFF2-40B4-BE49-F238E27FC236}">
                <a16:creationId xmlns:a16="http://schemas.microsoft.com/office/drawing/2014/main" id="{30213D95-8129-4D83-AB8D-687018EBE0A8}"/>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7545B09D-A835-4ED1-B156-62C1B8DAFEB8}"/>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20</a:t>
            </a:fld>
            <a:endParaRPr lang="en-US"/>
          </a:p>
        </p:txBody>
      </p:sp>
    </p:spTree>
    <p:extLst>
      <p:ext uri="{BB962C8B-B14F-4D97-AF65-F5344CB8AC3E}">
        <p14:creationId xmlns:p14="http://schemas.microsoft.com/office/powerpoint/2010/main" val="6334635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6">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8BB815-F4F4-4426-B7DD-0BC6CE276E89}"/>
              </a:ext>
            </a:extLst>
          </p:cNvPr>
          <p:cNvSpPr>
            <a:spLocks noGrp="1"/>
          </p:cNvSpPr>
          <p:nvPr>
            <p:ph type="title"/>
          </p:nvPr>
        </p:nvSpPr>
        <p:spPr>
          <a:xfrm>
            <a:off x="841248" y="548640"/>
            <a:ext cx="3600860" cy="5431536"/>
          </a:xfrm>
        </p:spPr>
        <p:txBody>
          <a:bodyPr>
            <a:normAutofit/>
          </a:bodyPr>
          <a:lstStyle/>
          <a:p>
            <a:r>
              <a:rPr lang="en-US" sz="5400" dirty="0"/>
              <a:t>Marketing Research</a:t>
            </a:r>
            <a:br>
              <a:rPr lang="en-US" sz="5400" dirty="0"/>
            </a:br>
            <a:r>
              <a:rPr lang="en-US" sz="5400" dirty="0"/>
              <a:t>Process</a:t>
            </a:r>
          </a:p>
        </p:txBody>
      </p:sp>
      <p:sp>
        <p:nvSpPr>
          <p:cNvPr id="25"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5514065C-20E7-473F-B736-0212AAFC6D2D}"/>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F1988EB6-A718-4DC7-A082-24C9C7653A3E}"/>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21</a:t>
            </a:fld>
            <a:endParaRPr lang="en-US"/>
          </a:p>
        </p:txBody>
      </p:sp>
      <p:sp>
        <p:nvSpPr>
          <p:cNvPr id="39" name="Google Shape;163;p9">
            <a:extLst>
              <a:ext uri="{FF2B5EF4-FFF2-40B4-BE49-F238E27FC236}">
                <a16:creationId xmlns:a16="http://schemas.microsoft.com/office/drawing/2014/main" id="{F81CA7F7-7A96-47FB-BC29-02E6DF5047CD}"/>
              </a:ext>
            </a:extLst>
          </p:cNvPr>
          <p:cNvSpPr/>
          <p:nvPr/>
        </p:nvSpPr>
        <p:spPr>
          <a:xfrm>
            <a:off x="4987303" y="995270"/>
            <a:ext cx="6656454" cy="4480559"/>
          </a:xfrm>
          <a:prstGeom prst="rect">
            <a:avLst/>
          </a:prstGeom>
          <a:solidFill>
            <a:schemeClr val="lt1"/>
          </a:solidFill>
          <a:ln w="25400"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600"/>
              <a:buFont typeface="Arial"/>
              <a:buNone/>
            </a:pPr>
            <a:endParaRPr sz="1600" b="1" i="0" u="none" strike="noStrike" cap="none">
              <a:solidFill>
                <a:schemeClr val="dk1"/>
              </a:solidFill>
              <a:latin typeface="Arial"/>
              <a:ea typeface="Arial"/>
              <a:cs typeface="Arial"/>
              <a:sym typeface="Arial"/>
            </a:endParaRPr>
          </a:p>
        </p:txBody>
      </p:sp>
      <p:sp>
        <p:nvSpPr>
          <p:cNvPr id="40" name="Google Shape;164;p9">
            <a:extLst>
              <a:ext uri="{FF2B5EF4-FFF2-40B4-BE49-F238E27FC236}">
                <a16:creationId xmlns:a16="http://schemas.microsoft.com/office/drawing/2014/main" id="{28F6929F-9D03-401E-B077-D5421EE9FD71}"/>
              </a:ext>
            </a:extLst>
          </p:cNvPr>
          <p:cNvSpPr/>
          <p:nvPr/>
        </p:nvSpPr>
        <p:spPr>
          <a:xfrm>
            <a:off x="5158258" y="1171354"/>
            <a:ext cx="5905930" cy="893220"/>
          </a:xfrm>
          <a:prstGeom prst="rect">
            <a:avLst/>
          </a:prstGeom>
          <a:noFill/>
          <a:ln>
            <a:noFill/>
          </a:ln>
        </p:spPr>
        <p:txBody>
          <a:bodyPr spcFirstLastPara="1" wrap="square" lIns="89600" tIns="44800" rIns="89600" bIns="44800" anchor="ctr" anchorCtr="0">
            <a:noAutofit/>
          </a:bodyPr>
          <a:lstStyle/>
          <a:p>
            <a:pPr marL="0" marR="0" lvl="0" indent="0" algn="ctr" rtl="0">
              <a:spcBef>
                <a:spcPts val="0"/>
              </a:spcBef>
              <a:spcAft>
                <a:spcPts val="0"/>
              </a:spcAft>
              <a:buNone/>
            </a:pPr>
            <a:endParaRPr sz="1600" b="1">
              <a:solidFill>
                <a:schemeClr val="dk1"/>
              </a:solidFill>
              <a:latin typeface="Arial"/>
              <a:ea typeface="Arial"/>
              <a:cs typeface="Arial"/>
              <a:sym typeface="Arial"/>
            </a:endParaRPr>
          </a:p>
        </p:txBody>
      </p:sp>
      <p:pic>
        <p:nvPicPr>
          <p:cNvPr id="41" name="Google Shape;167;p9" descr="https://encrypted-tbn1.gstatic.com/images?q=tbn:ANd9GcStDVe4rtA5BmaeiPrPbUOSglcdS6sIBmT-FNch9L_f1sk9VJ7RJQ">
            <a:extLst>
              <a:ext uri="{FF2B5EF4-FFF2-40B4-BE49-F238E27FC236}">
                <a16:creationId xmlns:a16="http://schemas.microsoft.com/office/drawing/2014/main" id="{185F29D0-AD5B-4041-970D-F45A60429A2D}"/>
              </a:ext>
            </a:extLst>
          </p:cNvPr>
          <p:cNvPicPr preferRelativeResize="0"/>
          <p:nvPr/>
        </p:nvPicPr>
        <p:blipFill rotWithShape="1">
          <a:blip r:embed="rId3">
            <a:alphaModFix/>
          </a:blip>
          <a:srcRect/>
          <a:stretch/>
        </p:blipFill>
        <p:spPr>
          <a:xfrm>
            <a:off x="5565501" y="1482675"/>
            <a:ext cx="1559850" cy="1367897"/>
          </a:xfrm>
          <a:prstGeom prst="rect">
            <a:avLst/>
          </a:prstGeom>
          <a:noFill/>
          <a:ln>
            <a:noFill/>
          </a:ln>
        </p:spPr>
      </p:pic>
      <p:pic>
        <p:nvPicPr>
          <p:cNvPr id="42" name="Google Shape;168;p9" descr="https://encrypted-tbn3.gstatic.com/images?q=tbn:ANd9GcQMUJfQs49YRKKFS_IUWzWIAu05PjvR9LYYUi51ILobvSM3LuOX">
            <a:extLst>
              <a:ext uri="{FF2B5EF4-FFF2-40B4-BE49-F238E27FC236}">
                <a16:creationId xmlns:a16="http://schemas.microsoft.com/office/drawing/2014/main" id="{26339B66-9B7D-42ED-B311-30D7678AE339}"/>
              </a:ext>
            </a:extLst>
          </p:cNvPr>
          <p:cNvPicPr preferRelativeResize="0"/>
          <p:nvPr/>
        </p:nvPicPr>
        <p:blipFill rotWithShape="1">
          <a:blip r:embed="rId4">
            <a:alphaModFix/>
          </a:blip>
          <a:srcRect/>
          <a:stretch/>
        </p:blipFill>
        <p:spPr>
          <a:xfrm>
            <a:off x="9567434" y="3795679"/>
            <a:ext cx="1389594" cy="1255844"/>
          </a:xfrm>
          <a:prstGeom prst="rect">
            <a:avLst/>
          </a:prstGeom>
          <a:noFill/>
          <a:ln>
            <a:noFill/>
          </a:ln>
        </p:spPr>
      </p:pic>
      <p:pic>
        <p:nvPicPr>
          <p:cNvPr id="43" name="Google Shape;169;p9" descr="https://encrypted-tbn1.gstatic.com/images?q=tbn:ANd9GcTkP6Ajhvd63NJ74HTNasZXThVv4bHDwQF7rEmkDeNn-A7Og67Y">
            <a:extLst>
              <a:ext uri="{FF2B5EF4-FFF2-40B4-BE49-F238E27FC236}">
                <a16:creationId xmlns:a16="http://schemas.microsoft.com/office/drawing/2014/main" id="{4BF4A46C-F170-439C-9F5E-67D9DA8D8110}"/>
              </a:ext>
            </a:extLst>
          </p:cNvPr>
          <p:cNvPicPr preferRelativeResize="0"/>
          <p:nvPr/>
        </p:nvPicPr>
        <p:blipFill rotWithShape="1">
          <a:blip r:embed="rId5">
            <a:alphaModFix/>
          </a:blip>
          <a:srcRect/>
          <a:stretch/>
        </p:blipFill>
        <p:spPr>
          <a:xfrm>
            <a:off x="5565501" y="3853994"/>
            <a:ext cx="1574765" cy="1197529"/>
          </a:xfrm>
          <a:prstGeom prst="rect">
            <a:avLst/>
          </a:prstGeom>
          <a:noFill/>
          <a:ln>
            <a:noFill/>
          </a:ln>
        </p:spPr>
      </p:pic>
      <p:pic>
        <p:nvPicPr>
          <p:cNvPr id="44" name="Google Shape;170;p9" descr="https://encrypted-tbn1.gstatic.com/images?q=tbn:ANd9GcR1m0NfwiZ71O05AsGhWxRzdaGuJDuZLP0tmf6OCT07Z1iLXU4Z">
            <a:extLst>
              <a:ext uri="{FF2B5EF4-FFF2-40B4-BE49-F238E27FC236}">
                <a16:creationId xmlns:a16="http://schemas.microsoft.com/office/drawing/2014/main" id="{7B08E470-E174-40F1-A944-59ABBAB59462}"/>
              </a:ext>
            </a:extLst>
          </p:cNvPr>
          <p:cNvPicPr preferRelativeResize="0"/>
          <p:nvPr/>
        </p:nvPicPr>
        <p:blipFill rotWithShape="1">
          <a:blip r:embed="rId6">
            <a:alphaModFix/>
          </a:blip>
          <a:srcRect/>
          <a:stretch/>
        </p:blipFill>
        <p:spPr>
          <a:xfrm>
            <a:off x="9332305" y="1434956"/>
            <a:ext cx="1624723" cy="1298455"/>
          </a:xfrm>
          <a:prstGeom prst="rect">
            <a:avLst/>
          </a:prstGeom>
          <a:noFill/>
          <a:ln>
            <a:noFill/>
          </a:ln>
        </p:spPr>
      </p:pic>
      <p:sp>
        <p:nvSpPr>
          <p:cNvPr id="45" name="Google Shape;171;p9">
            <a:extLst>
              <a:ext uri="{FF2B5EF4-FFF2-40B4-BE49-F238E27FC236}">
                <a16:creationId xmlns:a16="http://schemas.microsoft.com/office/drawing/2014/main" id="{DCD5841C-A9A0-4C74-9167-850D9F4B6545}"/>
              </a:ext>
            </a:extLst>
          </p:cNvPr>
          <p:cNvSpPr/>
          <p:nvPr/>
        </p:nvSpPr>
        <p:spPr>
          <a:xfrm>
            <a:off x="7882053" y="1762760"/>
            <a:ext cx="796748" cy="602305"/>
          </a:xfrm>
          <a:prstGeom prst="rightArrow">
            <a:avLst>
              <a:gd name="adj1" fmla="val 50000"/>
              <a:gd name="adj2" fmla="val 50000"/>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600"/>
              <a:buFont typeface="Arial"/>
              <a:buNone/>
            </a:pPr>
            <a:endParaRPr sz="1600" b="1" i="0" u="none" strike="noStrike" cap="none">
              <a:solidFill>
                <a:schemeClr val="dk1"/>
              </a:solidFill>
              <a:latin typeface="Arial"/>
              <a:ea typeface="Arial"/>
              <a:cs typeface="Arial"/>
              <a:sym typeface="Arial"/>
            </a:endParaRPr>
          </a:p>
        </p:txBody>
      </p:sp>
      <p:sp>
        <p:nvSpPr>
          <p:cNvPr id="46" name="Google Shape;172;p9">
            <a:extLst>
              <a:ext uri="{FF2B5EF4-FFF2-40B4-BE49-F238E27FC236}">
                <a16:creationId xmlns:a16="http://schemas.microsoft.com/office/drawing/2014/main" id="{F25B5A6D-6809-4269-8A6A-695E338ECA73}"/>
              </a:ext>
            </a:extLst>
          </p:cNvPr>
          <p:cNvSpPr/>
          <p:nvPr/>
        </p:nvSpPr>
        <p:spPr>
          <a:xfrm>
            <a:off x="9982200" y="3019147"/>
            <a:ext cx="546907" cy="561145"/>
          </a:xfrm>
          <a:prstGeom prst="downArrow">
            <a:avLst>
              <a:gd name="adj1" fmla="val 50000"/>
              <a:gd name="adj2" fmla="val 50000"/>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600"/>
              <a:buFont typeface="Arial"/>
              <a:buNone/>
            </a:pPr>
            <a:endParaRPr sz="1600" b="1" i="0" u="none" strike="noStrike" cap="none">
              <a:solidFill>
                <a:schemeClr val="dk1"/>
              </a:solidFill>
              <a:latin typeface="Arial"/>
              <a:ea typeface="Arial"/>
              <a:cs typeface="Arial"/>
              <a:sym typeface="Arial"/>
            </a:endParaRPr>
          </a:p>
        </p:txBody>
      </p:sp>
      <p:sp>
        <p:nvSpPr>
          <p:cNvPr id="47" name="Google Shape;173;p9">
            <a:extLst>
              <a:ext uri="{FF2B5EF4-FFF2-40B4-BE49-F238E27FC236}">
                <a16:creationId xmlns:a16="http://schemas.microsoft.com/office/drawing/2014/main" id="{31BBAB9D-B3A2-418C-9FD7-DD0F3BA4FF8E}"/>
              </a:ext>
            </a:extLst>
          </p:cNvPr>
          <p:cNvSpPr/>
          <p:nvPr/>
        </p:nvSpPr>
        <p:spPr>
          <a:xfrm>
            <a:off x="7908348" y="4341798"/>
            <a:ext cx="796748" cy="617990"/>
          </a:xfrm>
          <a:prstGeom prst="leftArrow">
            <a:avLst>
              <a:gd name="adj1" fmla="val 50000"/>
              <a:gd name="adj2" fmla="val 50000"/>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600"/>
              <a:buFont typeface="Arial"/>
              <a:buNone/>
            </a:pPr>
            <a:endParaRPr sz="1600" b="1" i="0" u="none" strike="noStrike" cap="none">
              <a:solidFill>
                <a:schemeClr val="dk1"/>
              </a:solidFill>
              <a:latin typeface="Arial"/>
              <a:ea typeface="Arial"/>
              <a:cs typeface="Arial"/>
              <a:sym typeface="Arial"/>
            </a:endParaRPr>
          </a:p>
        </p:txBody>
      </p:sp>
      <p:sp>
        <p:nvSpPr>
          <p:cNvPr id="48" name="Google Shape;174;p9">
            <a:extLst>
              <a:ext uri="{FF2B5EF4-FFF2-40B4-BE49-F238E27FC236}">
                <a16:creationId xmlns:a16="http://schemas.microsoft.com/office/drawing/2014/main" id="{C8BDAE23-B9E4-4138-806A-2DE1450E9BDB}"/>
              </a:ext>
            </a:extLst>
          </p:cNvPr>
          <p:cNvSpPr txBox="1"/>
          <p:nvPr/>
        </p:nvSpPr>
        <p:spPr>
          <a:xfrm>
            <a:off x="5670516" y="995270"/>
            <a:ext cx="1574765" cy="444686"/>
          </a:xfrm>
          <a:prstGeom prst="rect">
            <a:avLst/>
          </a:prstGeom>
          <a:noFill/>
          <a:ln>
            <a:noFill/>
          </a:ln>
        </p:spPr>
        <p:txBody>
          <a:bodyPr spcFirstLastPara="1" wrap="square" lIns="89600" tIns="44800" rIns="89600" bIns="44800" anchor="t" anchorCtr="0">
            <a:noAutofit/>
          </a:bodyPr>
          <a:lstStyle/>
          <a:p>
            <a:pPr marL="0" marR="0" lvl="0" indent="0" algn="l" rtl="0">
              <a:lnSpc>
                <a:spcPct val="150000"/>
              </a:lnSpc>
              <a:spcBef>
                <a:spcPts val="0"/>
              </a:spcBef>
              <a:spcAft>
                <a:spcPts val="0"/>
              </a:spcAft>
              <a:buNone/>
            </a:pPr>
            <a:r>
              <a:rPr lang="en-US" sz="2000" b="1" i="1" dirty="0">
                <a:solidFill>
                  <a:schemeClr val="dk1"/>
                </a:solidFill>
                <a:latin typeface="Arial"/>
                <a:ea typeface="Arial"/>
                <a:cs typeface="Arial"/>
                <a:sym typeface="Arial"/>
              </a:rPr>
              <a:t>Designing</a:t>
            </a:r>
            <a:endParaRPr sz="2000" b="1" dirty="0">
              <a:solidFill>
                <a:schemeClr val="dk1"/>
              </a:solidFill>
              <a:latin typeface="Arial"/>
              <a:ea typeface="Arial"/>
              <a:cs typeface="Arial"/>
              <a:sym typeface="Arial"/>
            </a:endParaRPr>
          </a:p>
        </p:txBody>
      </p:sp>
      <p:sp>
        <p:nvSpPr>
          <p:cNvPr id="49" name="Google Shape;175;p9">
            <a:extLst>
              <a:ext uri="{FF2B5EF4-FFF2-40B4-BE49-F238E27FC236}">
                <a16:creationId xmlns:a16="http://schemas.microsoft.com/office/drawing/2014/main" id="{C24E18BC-F224-4946-A1DB-5EF5E79A6156}"/>
              </a:ext>
            </a:extLst>
          </p:cNvPr>
          <p:cNvSpPr txBox="1"/>
          <p:nvPr/>
        </p:nvSpPr>
        <p:spPr>
          <a:xfrm>
            <a:off x="9357283" y="1010650"/>
            <a:ext cx="1574765" cy="444686"/>
          </a:xfrm>
          <a:prstGeom prst="rect">
            <a:avLst/>
          </a:prstGeom>
          <a:noFill/>
          <a:ln>
            <a:noFill/>
          </a:ln>
        </p:spPr>
        <p:txBody>
          <a:bodyPr spcFirstLastPara="1" wrap="square" lIns="89600" tIns="44800" rIns="89600" bIns="44800" anchor="t" anchorCtr="0">
            <a:noAutofit/>
          </a:bodyPr>
          <a:lstStyle/>
          <a:p>
            <a:pPr marL="0" marR="0" lvl="0" indent="0" algn="l" rtl="0">
              <a:lnSpc>
                <a:spcPct val="150000"/>
              </a:lnSpc>
              <a:spcBef>
                <a:spcPts val="0"/>
              </a:spcBef>
              <a:spcAft>
                <a:spcPts val="0"/>
              </a:spcAft>
              <a:buNone/>
            </a:pPr>
            <a:r>
              <a:rPr lang="en-US" sz="2000" b="1" i="1" dirty="0">
                <a:solidFill>
                  <a:schemeClr val="dk1"/>
                </a:solidFill>
                <a:latin typeface="Arial"/>
                <a:ea typeface="Arial"/>
                <a:cs typeface="Arial"/>
                <a:sym typeface="Arial"/>
              </a:rPr>
              <a:t>Gathering</a:t>
            </a:r>
            <a:endParaRPr sz="2000" b="1" dirty="0">
              <a:solidFill>
                <a:schemeClr val="dk1"/>
              </a:solidFill>
              <a:latin typeface="Arial"/>
              <a:ea typeface="Arial"/>
              <a:cs typeface="Arial"/>
              <a:sym typeface="Arial"/>
            </a:endParaRPr>
          </a:p>
        </p:txBody>
      </p:sp>
      <p:sp>
        <p:nvSpPr>
          <p:cNvPr id="50" name="Google Shape;176;p9">
            <a:extLst>
              <a:ext uri="{FF2B5EF4-FFF2-40B4-BE49-F238E27FC236}">
                <a16:creationId xmlns:a16="http://schemas.microsoft.com/office/drawing/2014/main" id="{596436F7-8558-4A94-B19B-B016F7DB55FC}"/>
              </a:ext>
            </a:extLst>
          </p:cNvPr>
          <p:cNvSpPr txBox="1"/>
          <p:nvPr/>
        </p:nvSpPr>
        <p:spPr>
          <a:xfrm>
            <a:off x="9581052" y="4978358"/>
            <a:ext cx="1574765" cy="444686"/>
          </a:xfrm>
          <a:prstGeom prst="rect">
            <a:avLst/>
          </a:prstGeom>
          <a:noFill/>
          <a:ln>
            <a:noFill/>
          </a:ln>
        </p:spPr>
        <p:txBody>
          <a:bodyPr spcFirstLastPara="1" wrap="square" lIns="89600" tIns="44800" rIns="89600" bIns="44800" anchor="t" anchorCtr="0">
            <a:noAutofit/>
          </a:bodyPr>
          <a:lstStyle/>
          <a:p>
            <a:pPr marL="0" marR="0" lvl="0" indent="0" algn="l" rtl="0">
              <a:lnSpc>
                <a:spcPct val="150000"/>
              </a:lnSpc>
              <a:spcBef>
                <a:spcPts val="0"/>
              </a:spcBef>
              <a:spcAft>
                <a:spcPts val="0"/>
              </a:spcAft>
              <a:buNone/>
            </a:pPr>
            <a:r>
              <a:rPr lang="en-US" sz="2000" b="1" i="1" dirty="0">
                <a:solidFill>
                  <a:schemeClr val="dk1"/>
                </a:solidFill>
                <a:latin typeface="Arial"/>
                <a:ea typeface="Arial"/>
                <a:cs typeface="Arial"/>
                <a:sym typeface="Arial"/>
              </a:rPr>
              <a:t>Analyzing</a:t>
            </a:r>
            <a:endParaRPr sz="2000" b="1" dirty="0">
              <a:solidFill>
                <a:schemeClr val="dk1"/>
              </a:solidFill>
              <a:latin typeface="Arial"/>
              <a:ea typeface="Arial"/>
              <a:cs typeface="Arial"/>
              <a:sym typeface="Arial"/>
            </a:endParaRPr>
          </a:p>
        </p:txBody>
      </p:sp>
      <p:sp>
        <p:nvSpPr>
          <p:cNvPr id="51" name="Google Shape;177;p9">
            <a:extLst>
              <a:ext uri="{FF2B5EF4-FFF2-40B4-BE49-F238E27FC236}">
                <a16:creationId xmlns:a16="http://schemas.microsoft.com/office/drawing/2014/main" id="{5EADDF93-6C7D-4A59-B5C3-C6091EFEB097}"/>
              </a:ext>
            </a:extLst>
          </p:cNvPr>
          <p:cNvSpPr txBox="1"/>
          <p:nvPr/>
        </p:nvSpPr>
        <p:spPr>
          <a:xfrm>
            <a:off x="5565501" y="4959788"/>
            <a:ext cx="1574765" cy="444686"/>
          </a:xfrm>
          <a:prstGeom prst="rect">
            <a:avLst/>
          </a:prstGeom>
          <a:noFill/>
          <a:ln>
            <a:noFill/>
          </a:ln>
        </p:spPr>
        <p:txBody>
          <a:bodyPr spcFirstLastPara="1" wrap="square" lIns="89600" tIns="44800" rIns="89600" bIns="44800" anchor="t" anchorCtr="0">
            <a:noAutofit/>
          </a:bodyPr>
          <a:lstStyle/>
          <a:p>
            <a:pPr marL="0" marR="0" lvl="0" indent="0" algn="l" rtl="0">
              <a:lnSpc>
                <a:spcPct val="150000"/>
              </a:lnSpc>
              <a:spcBef>
                <a:spcPts val="0"/>
              </a:spcBef>
              <a:spcAft>
                <a:spcPts val="0"/>
              </a:spcAft>
              <a:buNone/>
            </a:pPr>
            <a:r>
              <a:rPr lang="en-US" sz="2000" b="1" i="1" dirty="0">
                <a:solidFill>
                  <a:schemeClr val="dk1"/>
                </a:solidFill>
                <a:latin typeface="Arial"/>
                <a:ea typeface="Arial"/>
                <a:cs typeface="Arial"/>
                <a:sym typeface="Arial"/>
              </a:rPr>
              <a:t>Reporting</a:t>
            </a:r>
            <a:endParaRPr sz="2000" b="1"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891915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fade">
                                      <p:cBhvr>
                                        <p:cTn id="7" dur="2000"/>
                                        <p:tgtEl>
                                          <p:spTgt spid="4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9"/>
                                        </p:tgtEl>
                                        <p:attrNameLst>
                                          <p:attrName>style.visibility</p:attrName>
                                        </p:attrNameLst>
                                      </p:cBhvr>
                                      <p:to>
                                        <p:strVal val="visible"/>
                                      </p:to>
                                    </p:set>
                                    <p:animEffect transition="in" filter="fade">
                                      <p:cBhvr>
                                        <p:cTn id="12" dur="2000"/>
                                        <p:tgtEl>
                                          <p:spTgt spid="4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0"/>
                                        </p:tgtEl>
                                        <p:attrNameLst>
                                          <p:attrName>style.visibility</p:attrName>
                                        </p:attrNameLst>
                                      </p:cBhvr>
                                      <p:to>
                                        <p:strVal val="visible"/>
                                      </p:to>
                                    </p:set>
                                    <p:animEffect transition="in" filter="fade">
                                      <p:cBhvr>
                                        <p:cTn id="17" dur="2000"/>
                                        <p:tgtEl>
                                          <p:spTgt spid="5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1"/>
                                        </p:tgtEl>
                                        <p:attrNameLst>
                                          <p:attrName>style.visibility</p:attrName>
                                        </p:attrNameLst>
                                      </p:cBhvr>
                                      <p:to>
                                        <p:strVal val="visible"/>
                                      </p:to>
                                    </p:set>
                                    <p:animEffect transition="in" filter="fade">
                                      <p:cBhvr>
                                        <p:cTn id="22" dur="20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CB6B8C-9AB3-4536-9E2E-DD8EC84FAAE8}"/>
              </a:ext>
            </a:extLst>
          </p:cNvPr>
          <p:cNvSpPr>
            <a:spLocks noGrp="1"/>
          </p:cNvSpPr>
          <p:nvPr>
            <p:ph type="title"/>
          </p:nvPr>
        </p:nvSpPr>
        <p:spPr>
          <a:xfrm>
            <a:off x="630936" y="640080"/>
            <a:ext cx="4818888" cy="1481328"/>
          </a:xfrm>
        </p:spPr>
        <p:txBody>
          <a:bodyPr anchor="b">
            <a:normAutofit/>
          </a:bodyPr>
          <a:lstStyle/>
          <a:p>
            <a:r>
              <a:rPr lang="en-US" sz="4200"/>
              <a:t>Purpose of Marketing Research</a:t>
            </a:r>
          </a:p>
        </p:txBody>
      </p:sp>
      <p:sp>
        <p:nvSpPr>
          <p:cNvPr id="44"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070700F-4E52-4FBC-A5B3-2216CDD251B7}"/>
              </a:ext>
            </a:extLst>
          </p:cNvPr>
          <p:cNvSpPr>
            <a:spLocks noGrp="1"/>
          </p:cNvSpPr>
          <p:nvPr>
            <p:ph idx="1"/>
          </p:nvPr>
        </p:nvSpPr>
        <p:spPr>
          <a:xfrm>
            <a:off x="630936" y="2660904"/>
            <a:ext cx="4818888" cy="3547872"/>
          </a:xfrm>
        </p:spPr>
        <p:txBody>
          <a:bodyPr anchor="t">
            <a:normAutofit/>
          </a:bodyPr>
          <a:lstStyle/>
          <a:p>
            <a:r>
              <a:rPr lang="en-US" sz="2200" dirty="0"/>
              <a:t>To </a:t>
            </a:r>
            <a:r>
              <a:rPr lang="en-US" sz="2200" b="1" dirty="0"/>
              <a:t>link</a:t>
            </a:r>
            <a:r>
              <a:rPr lang="en-US" sz="2200" dirty="0"/>
              <a:t> the consumer to the </a:t>
            </a:r>
            <a:r>
              <a:rPr lang="en-US" sz="2200" b="1" dirty="0"/>
              <a:t>marketer</a:t>
            </a:r>
            <a:r>
              <a:rPr lang="en-US" sz="2200" dirty="0"/>
              <a:t> by providing </a:t>
            </a:r>
            <a:r>
              <a:rPr lang="en-US" sz="2200" b="1" dirty="0"/>
              <a:t>information</a:t>
            </a:r>
            <a:r>
              <a:rPr lang="en-US" sz="2200" dirty="0"/>
              <a:t> that can be used in making marketing </a:t>
            </a:r>
            <a:r>
              <a:rPr lang="en-US" sz="2200" b="1" dirty="0"/>
              <a:t>decisions</a:t>
            </a:r>
          </a:p>
        </p:txBody>
      </p:sp>
      <p:pic>
        <p:nvPicPr>
          <p:cNvPr id="36" name="Graphic 8" descr="Target Audience">
            <a:extLst>
              <a:ext uri="{FF2B5EF4-FFF2-40B4-BE49-F238E27FC236}">
                <a16:creationId xmlns:a16="http://schemas.microsoft.com/office/drawing/2014/main" id="{310BE10F-E7D3-4C27-B588-6DE5AD12B2F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099048" y="699516"/>
            <a:ext cx="5458968" cy="5458968"/>
          </a:xfrm>
          <a:prstGeom prst="rect">
            <a:avLst/>
          </a:prstGeom>
        </p:spPr>
      </p:pic>
      <p:sp>
        <p:nvSpPr>
          <p:cNvPr id="4" name="Footer Placeholder 3">
            <a:extLst>
              <a:ext uri="{FF2B5EF4-FFF2-40B4-BE49-F238E27FC236}">
                <a16:creationId xmlns:a16="http://schemas.microsoft.com/office/drawing/2014/main" id="{73FDE6DD-4A5A-4E9A-B544-8A1AB0BE74D1}"/>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8E65720F-8829-446F-9723-C1C222FAAE46}"/>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22</a:t>
            </a:fld>
            <a:endParaRPr lang="en-US"/>
          </a:p>
        </p:txBody>
      </p:sp>
    </p:spTree>
    <p:extLst>
      <p:ext uri="{BB962C8B-B14F-4D97-AF65-F5344CB8AC3E}">
        <p14:creationId xmlns:p14="http://schemas.microsoft.com/office/powerpoint/2010/main" val="9438501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08E89D5E-1885-4160-AC77-CC471DD1D0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0C0AB5-0D03-4F5B-AEED-81E80BA88469}"/>
              </a:ext>
            </a:extLst>
          </p:cNvPr>
          <p:cNvSpPr>
            <a:spLocks noGrp="1"/>
          </p:cNvSpPr>
          <p:nvPr>
            <p:ph type="title"/>
          </p:nvPr>
        </p:nvSpPr>
        <p:spPr>
          <a:xfrm>
            <a:off x="943277" y="712269"/>
            <a:ext cx="3370998" cy="5502264"/>
          </a:xfrm>
        </p:spPr>
        <p:txBody>
          <a:bodyPr>
            <a:normAutofit/>
          </a:bodyPr>
          <a:lstStyle/>
          <a:p>
            <a:r>
              <a:rPr lang="en-US" dirty="0">
                <a:solidFill>
                  <a:srgbClr val="FFFFFF"/>
                </a:solidFill>
              </a:rPr>
              <a:t>Is This Marketing Research?</a:t>
            </a:r>
          </a:p>
        </p:txBody>
      </p:sp>
      <p:cxnSp>
        <p:nvCxnSpPr>
          <p:cNvPr id="33" name="Straight Connector 32">
            <a:extLst>
              <a:ext uri="{FF2B5EF4-FFF2-40B4-BE49-F238E27FC236}">
                <a16:creationId xmlns:a16="http://schemas.microsoft.com/office/drawing/2014/main" id="{550D2BD1-98F9-412D-905B-3A843EF4078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585216" y="2971800"/>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sp>
        <p:nvSpPr>
          <p:cNvPr id="4" name="Footer Placeholder 3">
            <a:extLst>
              <a:ext uri="{FF2B5EF4-FFF2-40B4-BE49-F238E27FC236}">
                <a16:creationId xmlns:a16="http://schemas.microsoft.com/office/drawing/2014/main" id="{45B5CF35-104C-4CBE-8B3F-F7A3E8687255}"/>
              </a:ext>
            </a:extLst>
          </p:cNvPr>
          <p:cNvSpPr>
            <a:spLocks noGrp="1"/>
          </p:cNvSpPr>
          <p:nvPr>
            <p:ph type="ftr" sz="quarter" idx="11"/>
          </p:nvPr>
        </p:nvSpPr>
        <p:spPr>
          <a:xfrm>
            <a:off x="5280024" y="6356350"/>
            <a:ext cx="2873375" cy="365125"/>
          </a:xfrm>
        </p:spPr>
        <p:txBody>
          <a:bodyPr>
            <a:normAutofit/>
          </a:bodyPr>
          <a:lstStyle/>
          <a:p>
            <a:pPr algn="l">
              <a:spcAft>
                <a:spcPts val="600"/>
              </a:spcAft>
            </a:pPr>
            <a:r>
              <a:rPr lang="en-US">
                <a:solidFill>
                  <a:schemeClr val="tx1">
                    <a:lumMod val="75000"/>
                    <a:lumOff val="25000"/>
                    <a:alpha val="70000"/>
                  </a:schemeClr>
                </a:solidFill>
              </a:rPr>
              <a:t>Mike Nguyen</a:t>
            </a:r>
          </a:p>
        </p:txBody>
      </p:sp>
      <p:sp>
        <p:nvSpPr>
          <p:cNvPr id="5" name="Slide Number Placeholder 4">
            <a:extLst>
              <a:ext uri="{FF2B5EF4-FFF2-40B4-BE49-F238E27FC236}">
                <a16:creationId xmlns:a16="http://schemas.microsoft.com/office/drawing/2014/main" id="{AA9009E7-0999-4786-981F-FF374D7BF5C3}"/>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a:solidFill>
                  <a:schemeClr val="tx1">
                    <a:lumMod val="75000"/>
                    <a:lumOff val="25000"/>
                    <a:alpha val="70000"/>
                  </a:schemeClr>
                </a:solidFill>
              </a:rPr>
              <a:pPr>
                <a:spcAft>
                  <a:spcPts val="600"/>
                </a:spcAft>
              </a:pPr>
              <a:t>23</a:t>
            </a:fld>
            <a:endParaRPr lang="en-US">
              <a:solidFill>
                <a:schemeClr val="tx1">
                  <a:lumMod val="75000"/>
                  <a:lumOff val="25000"/>
                  <a:alpha val="70000"/>
                </a:schemeClr>
              </a:solidFill>
            </a:endParaRPr>
          </a:p>
        </p:txBody>
      </p:sp>
      <p:graphicFrame>
        <p:nvGraphicFramePr>
          <p:cNvPr id="26" name="Content Placeholder 2">
            <a:extLst>
              <a:ext uri="{FF2B5EF4-FFF2-40B4-BE49-F238E27FC236}">
                <a16:creationId xmlns:a16="http://schemas.microsoft.com/office/drawing/2014/main" id="{D2FCE12C-DC52-4FD0-A7A9-C71E1590E4E3}"/>
              </a:ext>
            </a:extLst>
          </p:cNvPr>
          <p:cNvGraphicFramePr>
            <a:graphicFrameLocks noGrp="1"/>
          </p:cNvGraphicFramePr>
          <p:nvPr>
            <p:ph idx="1"/>
            <p:extLst>
              <p:ext uri="{D42A27DB-BD31-4B8C-83A1-F6EECF244321}">
                <p14:modId xmlns:p14="http://schemas.microsoft.com/office/powerpoint/2010/main" val="1299973339"/>
              </p:ext>
            </p:extLst>
          </p:nvPr>
        </p:nvGraphicFramePr>
        <p:xfrm>
          <a:off x="5280025" y="642938"/>
          <a:ext cx="6269038" cy="55721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88729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DB9580D-1181-429E-8C1C-536230E351ED}"/>
              </a:ext>
            </a:extLst>
          </p:cNvPr>
          <p:cNvSpPr>
            <a:spLocks noGrp="1"/>
          </p:cNvSpPr>
          <p:nvPr>
            <p:ph type="title"/>
          </p:nvPr>
        </p:nvSpPr>
        <p:spPr>
          <a:xfrm>
            <a:off x="804672" y="640080"/>
            <a:ext cx="3282696" cy="5257800"/>
          </a:xfrm>
        </p:spPr>
        <p:txBody>
          <a:bodyPr>
            <a:normAutofit/>
          </a:bodyPr>
          <a:lstStyle/>
          <a:p>
            <a:r>
              <a:rPr lang="en-US">
                <a:solidFill>
                  <a:schemeClr val="bg1"/>
                </a:solidFill>
              </a:rPr>
              <a:t>iClicker question </a:t>
            </a:r>
          </a:p>
        </p:txBody>
      </p:sp>
      <p:sp>
        <p:nvSpPr>
          <p:cNvPr id="3" name="Content Placeholder 2">
            <a:extLst>
              <a:ext uri="{FF2B5EF4-FFF2-40B4-BE49-F238E27FC236}">
                <a16:creationId xmlns:a16="http://schemas.microsoft.com/office/drawing/2014/main" id="{B3803286-3B4E-4295-8F0E-D1B401BB12E1}"/>
              </a:ext>
            </a:extLst>
          </p:cNvPr>
          <p:cNvSpPr>
            <a:spLocks noGrp="1"/>
          </p:cNvSpPr>
          <p:nvPr>
            <p:ph idx="1"/>
          </p:nvPr>
        </p:nvSpPr>
        <p:spPr>
          <a:xfrm>
            <a:off x="5358384" y="640081"/>
            <a:ext cx="6024654" cy="5257800"/>
          </a:xfrm>
        </p:spPr>
        <p:txBody>
          <a:bodyPr anchor="ctr">
            <a:normAutofit/>
          </a:bodyPr>
          <a:lstStyle/>
          <a:p>
            <a:pPr marL="0" indent="0">
              <a:buNone/>
            </a:pPr>
            <a:r>
              <a:rPr lang="en-US" sz="2400"/>
              <a:t>Which of the following questions can be addressed by utilizing marketing research?</a:t>
            </a:r>
          </a:p>
          <a:p>
            <a:pPr marL="0" indent="0">
              <a:buNone/>
            </a:pPr>
            <a:endParaRPr lang="en-US" sz="2400"/>
          </a:p>
          <a:p>
            <a:r>
              <a:rPr lang="en-US" sz="2400"/>
              <a:t>What percentage of our target market remembers our brand name? </a:t>
            </a:r>
          </a:p>
          <a:p>
            <a:r>
              <a:rPr lang="en-US" sz="2400"/>
              <a:t>What kinds of financial firms use our services? </a:t>
            </a:r>
          </a:p>
          <a:p>
            <a:r>
              <a:rPr lang="en-US" sz="2400"/>
              <a:t>What is our reputation with government regulatory agencies? </a:t>
            </a:r>
          </a:p>
          <a:p>
            <a:r>
              <a:rPr lang="en-US" sz="2400"/>
              <a:t>All of the above</a:t>
            </a:r>
          </a:p>
        </p:txBody>
      </p:sp>
      <p:sp>
        <p:nvSpPr>
          <p:cNvPr id="4" name="Footer Placeholder 3">
            <a:extLst>
              <a:ext uri="{FF2B5EF4-FFF2-40B4-BE49-F238E27FC236}">
                <a16:creationId xmlns:a16="http://schemas.microsoft.com/office/drawing/2014/main" id="{4073C385-1866-4609-B319-E0B15177B935}"/>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2EDBD730-4211-419F-8448-3EB149BC1EE3}"/>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24</a:t>
            </a:fld>
            <a:endParaRPr lang="en-US"/>
          </a:p>
        </p:txBody>
      </p:sp>
    </p:spTree>
    <p:extLst>
      <p:ext uri="{BB962C8B-B14F-4D97-AF65-F5344CB8AC3E}">
        <p14:creationId xmlns:p14="http://schemas.microsoft.com/office/powerpoint/2010/main" val="34081762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16BF87-4FC7-4074-91A3-75FF91365E13}"/>
              </a:ext>
            </a:extLst>
          </p:cNvPr>
          <p:cNvSpPr>
            <a:spLocks noGrp="1"/>
          </p:cNvSpPr>
          <p:nvPr>
            <p:ph type="title"/>
          </p:nvPr>
        </p:nvSpPr>
        <p:spPr>
          <a:xfrm>
            <a:off x="841248" y="548640"/>
            <a:ext cx="3600860" cy="5431536"/>
          </a:xfrm>
        </p:spPr>
        <p:txBody>
          <a:bodyPr>
            <a:normAutofit/>
          </a:bodyPr>
          <a:lstStyle/>
          <a:p>
            <a:r>
              <a:rPr lang="en-US" sz="5400" dirty="0"/>
              <a:t>Marketing Research</a:t>
            </a:r>
            <a:br>
              <a:rPr lang="en-US" sz="5400" dirty="0"/>
            </a:br>
            <a:r>
              <a:rPr lang="en-US" sz="5400" dirty="0"/>
              <a:t>Firms</a:t>
            </a:r>
          </a:p>
        </p:txBody>
      </p:sp>
      <p:sp>
        <p:nvSpPr>
          <p:cNvPr id="29"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E83F7402-7D36-45FC-950E-D1978E2A0C88}"/>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dirty="0"/>
              <a:t>Mike Nguyen</a:t>
            </a:r>
          </a:p>
        </p:txBody>
      </p:sp>
      <p:sp>
        <p:nvSpPr>
          <p:cNvPr id="5" name="Slide Number Placeholder 4">
            <a:extLst>
              <a:ext uri="{FF2B5EF4-FFF2-40B4-BE49-F238E27FC236}">
                <a16:creationId xmlns:a16="http://schemas.microsoft.com/office/drawing/2014/main" id="{2A8DF472-B8CB-42D2-AD22-BF00C29AC53C}"/>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25</a:t>
            </a:fld>
            <a:endParaRPr lang="en-US"/>
          </a:p>
        </p:txBody>
      </p:sp>
      <p:sp>
        <p:nvSpPr>
          <p:cNvPr id="40" name="Google Shape;195;p13">
            <a:extLst>
              <a:ext uri="{FF2B5EF4-FFF2-40B4-BE49-F238E27FC236}">
                <a16:creationId xmlns:a16="http://schemas.microsoft.com/office/drawing/2014/main" id="{48FF1003-5696-4BFE-AA88-85A2B30C9897}"/>
              </a:ext>
            </a:extLst>
          </p:cNvPr>
          <p:cNvSpPr/>
          <p:nvPr/>
        </p:nvSpPr>
        <p:spPr>
          <a:xfrm>
            <a:off x="4925071" y="934278"/>
            <a:ext cx="7168006" cy="4765224"/>
          </a:xfrm>
          <a:prstGeom prst="rect">
            <a:avLst/>
          </a:prstGeom>
          <a:solidFill>
            <a:schemeClr val="lt1"/>
          </a:solidFill>
          <a:ln w="25400"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600"/>
              <a:buFont typeface="Arial"/>
              <a:buNone/>
            </a:pPr>
            <a:endParaRPr sz="1600" b="1" i="0" u="none" strike="noStrike" cap="none">
              <a:solidFill>
                <a:schemeClr val="dk1"/>
              </a:solidFill>
              <a:latin typeface="Arial"/>
              <a:ea typeface="Arial"/>
              <a:cs typeface="Arial"/>
              <a:sym typeface="Arial"/>
            </a:endParaRPr>
          </a:p>
        </p:txBody>
      </p:sp>
      <p:pic>
        <p:nvPicPr>
          <p:cNvPr id="41" name="Google Shape;198;p13" descr="https://encrypted-tbn0.google.com/images?q=tbn:ANd9GcSvw9KKLrC3J8qA1ARhr_zkJQYffaPgTnSfwsxb2ChGkuMk5Oto">
            <a:extLst>
              <a:ext uri="{FF2B5EF4-FFF2-40B4-BE49-F238E27FC236}">
                <a16:creationId xmlns:a16="http://schemas.microsoft.com/office/drawing/2014/main" id="{9D0432C7-FAD8-42FE-A3BF-C747F60F1290}"/>
              </a:ext>
            </a:extLst>
          </p:cNvPr>
          <p:cNvPicPr preferRelativeResize="0"/>
          <p:nvPr/>
        </p:nvPicPr>
        <p:blipFill rotWithShape="1">
          <a:blip r:embed="rId3">
            <a:alphaModFix/>
          </a:blip>
          <a:srcRect/>
          <a:stretch/>
        </p:blipFill>
        <p:spPr>
          <a:xfrm>
            <a:off x="10469000" y="1409081"/>
            <a:ext cx="1491283" cy="1355130"/>
          </a:xfrm>
          <a:prstGeom prst="rect">
            <a:avLst/>
          </a:prstGeom>
          <a:noFill/>
          <a:ln>
            <a:noFill/>
          </a:ln>
          <a:effectLst>
            <a:outerShdw blurRad="292100" dist="139700" dir="2700000" algn="tl" rotWithShape="0">
              <a:srgbClr val="333333">
                <a:alpha val="64705"/>
              </a:srgbClr>
            </a:outerShdw>
          </a:effectLst>
        </p:spPr>
      </p:pic>
      <p:pic>
        <p:nvPicPr>
          <p:cNvPr id="42" name="Google Shape;199;p13" descr="https://encrypted-tbn3.google.com/images?q=tbn:ANd9GcRj6wglgh2GE4SD2-DRcKOVtiTZSBV3iaXVxLNNeageQ4IyRRJG">
            <a:extLst>
              <a:ext uri="{FF2B5EF4-FFF2-40B4-BE49-F238E27FC236}">
                <a16:creationId xmlns:a16="http://schemas.microsoft.com/office/drawing/2014/main" id="{776DD06D-6B65-41F2-8C8C-7C64801100E0}"/>
              </a:ext>
            </a:extLst>
          </p:cNvPr>
          <p:cNvPicPr preferRelativeResize="0"/>
          <p:nvPr/>
        </p:nvPicPr>
        <p:blipFill rotWithShape="1">
          <a:blip r:embed="rId4">
            <a:alphaModFix/>
          </a:blip>
          <a:srcRect/>
          <a:stretch/>
        </p:blipFill>
        <p:spPr>
          <a:xfrm>
            <a:off x="10469000" y="3687529"/>
            <a:ext cx="1536631" cy="1297584"/>
          </a:xfrm>
          <a:prstGeom prst="rect">
            <a:avLst/>
          </a:prstGeom>
          <a:noFill/>
          <a:ln>
            <a:noFill/>
          </a:ln>
          <a:effectLst>
            <a:outerShdw blurRad="292100" dist="139700" dir="2700000" algn="tl" rotWithShape="0">
              <a:srgbClr val="333333">
                <a:alpha val="64705"/>
              </a:srgbClr>
            </a:outerShdw>
          </a:effectLst>
        </p:spPr>
      </p:pic>
      <p:pic>
        <p:nvPicPr>
          <p:cNvPr id="43" name="Google Shape;200;p13" descr="https://encrypted-tbn1.google.com/images?q=tbn:ANd9GcSEkeR_U0mSTu4dAVE7xE80QFxnVP5HAbqPCLiYyX2TwLE8FKD3">
            <a:extLst>
              <a:ext uri="{FF2B5EF4-FFF2-40B4-BE49-F238E27FC236}">
                <a16:creationId xmlns:a16="http://schemas.microsoft.com/office/drawing/2014/main" id="{FB99D405-DB98-432E-9F0B-D4D236A546CC}"/>
              </a:ext>
            </a:extLst>
          </p:cNvPr>
          <p:cNvPicPr preferRelativeResize="0"/>
          <p:nvPr/>
        </p:nvPicPr>
        <p:blipFill rotWithShape="1">
          <a:blip r:embed="rId5">
            <a:alphaModFix/>
          </a:blip>
          <a:srcRect/>
          <a:stretch/>
        </p:blipFill>
        <p:spPr>
          <a:xfrm>
            <a:off x="7258298" y="1270243"/>
            <a:ext cx="1208352" cy="1838548"/>
          </a:xfrm>
          <a:prstGeom prst="rect">
            <a:avLst/>
          </a:prstGeom>
          <a:noFill/>
          <a:ln>
            <a:noFill/>
          </a:ln>
          <a:effectLst>
            <a:outerShdw blurRad="292100" dist="139700" dir="2700000" algn="tl" rotWithShape="0">
              <a:srgbClr val="333333">
                <a:alpha val="64705"/>
              </a:srgbClr>
            </a:outerShdw>
          </a:effectLst>
        </p:spPr>
      </p:pic>
      <p:pic>
        <p:nvPicPr>
          <p:cNvPr id="44" name="Google Shape;201;p13" descr="https://encrypted-tbn1.google.com/images?q=tbn:ANd9GcR7vzRaHRAuQPdpVhwoTT188eHet0MVx9AeJ7rHS3h78tcKRExp">
            <a:extLst>
              <a:ext uri="{FF2B5EF4-FFF2-40B4-BE49-F238E27FC236}">
                <a16:creationId xmlns:a16="http://schemas.microsoft.com/office/drawing/2014/main" id="{F4DB8B7E-615D-4811-AF0F-94699612F87A}"/>
              </a:ext>
            </a:extLst>
          </p:cNvPr>
          <p:cNvPicPr preferRelativeResize="0"/>
          <p:nvPr/>
        </p:nvPicPr>
        <p:blipFill rotWithShape="1">
          <a:blip r:embed="rId6">
            <a:alphaModFix/>
          </a:blip>
          <a:srcRect/>
          <a:stretch/>
        </p:blipFill>
        <p:spPr>
          <a:xfrm>
            <a:off x="7308123" y="3679794"/>
            <a:ext cx="1200951" cy="1489604"/>
          </a:xfrm>
          <a:prstGeom prst="rect">
            <a:avLst/>
          </a:prstGeom>
          <a:noFill/>
          <a:ln>
            <a:noFill/>
          </a:ln>
          <a:effectLst>
            <a:outerShdw blurRad="292100" dist="139700" dir="2700000" algn="tl" rotWithShape="0">
              <a:srgbClr val="333333">
                <a:alpha val="64705"/>
              </a:srgbClr>
            </a:outerShdw>
          </a:effectLst>
        </p:spPr>
      </p:pic>
      <p:sp>
        <p:nvSpPr>
          <p:cNvPr id="45" name="Google Shape;202;p13">
            <a:extLst>
              <a:ext uri="{FF2B5EF4-FFF2-40B4-BE49-F238E27FC236}">
                <a16:creationId xmlns:a16="http://schemas.microsoft.com/office/drawing/2014/main" id="{2482E560-161C-4B97-A1F4-DF494DE84335}"/>
              </a:ext>
            </a:extLst>
          </p:cNvPr>
          <p:cNvSpPr txBox="1"/>
          <p:nvPr/>
        </p:nvSpPr>
        <p:spPr>
          <a:xfrm>
            <a:off x="5276370" y="1440812"/>
            <a:ext cx="2155515" cy="107717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b="0" dirty="0">
                <a:solidFill>
                  <a:schemeClr val="dk1"/>
                </a:solidFill>
                <a:latin typeface="Arial"/>
                <a:ea typeface="Arial"/>
                <a:cs typeface="Arial"/>
                <a:sym typeface="Arial"/>
              </a:rPr>
              <a:t>I am thinking about going to college. </a:t>
            </a:r>
            <a:r>
              <a:rPr lang="en-US" sz="1600" dirty="0">
                <a:solidFill>
                  <a:schemeClr val="dk1"/>
                </a:solidFill>
                <a:latin typeface="Arial"/>
                <a:ea typeface="Arial"/>
                <a:cs typeface="Arial"/>
                <a:sym typeface="Arial"/>
              </a:rPr>
              <a:t>W</a:t>
            </a:r>
            <a:r>
              <a:rPr lang="en-US" sz="1600" b="0" dirty="0">
                <a:solidFill>
                  <a:schemeClr val="dk1"/>
                </a:solidFill>
                <a:latin typeface="Arial"/>
                <a:ea typeface="Arial"/>
                <a:cs typeface="Arial"/>
                <a:sym typeface="Arial"/>
              </a:rPr>
              <a:t>hich college should I target?</a:t>
            </a:r>
            <a:endParaRPr dirty="0"/>
          </a:p>
        </p:txBody>
      </p:sp>
      <p:sp>
        <p:nvSpPr>
          <p:cNvPr id="46" name="Google Shape;203;p13">
            <a:extLst>
              <a:ext uri="{FF2B5EF4-FFF2-40B4-BE49-F238E27FC236}">
                <a16:creationId xmlns:a16="http://schemas.microsoft.com/office/drawing/2014/main" id="{0E97F30F-F5D2-496A-8F7A-A13E30103B48}"/>
              </a:ext>
            </a:extLst>
          </p:cNvPr>
          <p:cNvSpPr txBox="1"/>
          <p:nvPr/>
        </p:nvSpPr>
        <p:spPr>
          <a:xfrm>
            <a:off x="5276369" y="3808960"/>
            <a:ext cx="2155515" cy="84579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b="0" dirty="0">
                <a:solidFill>
                  <a:schemeClr val="dk1"/>
                </a:solidFill>
                <a:latin typeface="Arial"/>
                <a:ea typeface="Arial"/>
                <a:cs typeface="Arial"/>
                <a:sym typeface="Arial"/>
              </a:rPr>
              <a:t>I am going to </a:t>
            </a:r>
            <a:r>
              <a:rPr lang="en-US" sz="1600" b="0" dirty="0" err="1">
                <a:solidFill>
                  <a:schemeClr val="dk1"/>
                </a:solidFill>
                <a:latin typeface="Arial"/>
                <a:ea typeface="Arial"/>
                <a:cs typeface="Arial"/>
                <a:sym typeface="Arial"/>
              </a:rPr>
              <a:t>SFO</a:t>
            </a:r>
            <a:r>
              <a:rPr lang="en-US" sz="1600" b="0" dirty="0">
                <a:solidFill>
                  <a:schemeClr val="dk1"/>
                </a:solidFill>
                <a:latin typeface="Arial"/>
                <a:ea typeface="Arial"/>
                <a:cs typeface="Arial"/>
                <a:sym typeface="Arial"/>
              </a:rPr>
              <a:t>, which </a:t>
            </a:r>
            <a:r>
              <a:rPr lang="en-US" sz="1600" dirty="0">
                <a:solidFill>
                  <a:schemeClr val="dk1"/>
                </a:solidFill>
                <a:latin typeface="Arial"/>
                <a:ea typeface="Arial"/>
                <a:cs typeface="Arial"/>
                <a:sym typeface="Arial"/>
              </a:rPr>
              <a:t>sites </a:t>
            </a:r>
            <a:r>
              <a:rPr lang="en-US" sz="1600" b="0" dirty="0">
                <a:solidFill>
                  <a:schemeClr val="dk1"/>
                </a:solidFill>
                <a:latin typeface="Arial"/>
                <a:ea typeface="Arial"/>
                <a:cs typeface="Arial"/>
                <a:sym typeface="Arial"/>
              </a:rPr>
              <a:t>should I visit?</a:t>
            </a:r>
            <a:endParaRPr dirty="0"/>
          </a:p>
        </p:txBody>
      </p:sp>
      <p:sp>
        <p:nvSpPr>
          <p:cNvPr id="47" name="Google Shape;204;p13">
            <a:extLst>
              <a:ext uri="{FF2B5EF4-FFF2-40B4-BE49-F238E27FC236}">
                <a16:creationId xmlns:a16="http://schemas.microsoft.com/office/drawing/2014/main" id="{13E97C8F-3FEB-4821-9EAD-91E0AB6C3D76}"/>
              </a:ext>
            </a:extLst>
          </p:cNvPr>
          <p:cNvSpPr txBox="1"/>
          <p:nvPr/>
        </p:nvSpPr>
        <p:spPr>
          <a:xfrm>
            <a:off x="8702522" y="1468354"/>
            <a:ext cx="1656875" cy="13233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b="0" dirty="0">
                <a:solidFill>
                  <a:schemeClr val="dk1"/>
                </a:solidFill>
                <a:latin typeface="Arial"/>
                <a:ea typeface="Arial"/>
                <a:cs typeface="Arial"/>
                <a:sym typeface="Arial"/>
              </a:rPr>
              <a:t>I want to take my friends out for dinner. I wonder what my options are</a:t>
            </a:r>
            <a:endParaRPr dirty="0"/>
          </a:p>
        </p:txBody>
      </p:sp>
      <p:sp>
        <p:nvSpPr>
          <p:cNvPr id="48" name="Google Shape;205;p13">
            <a:extLst>
              <a:ext uri="{FF2B5EF4-FFF2-40B4-BE49-F238E27FC236}">
                <a16:creationId xmlns:a16="http://schemas.microsoft.com/office/drawing/2014/main" id="{77DD4CFC-0A6E-4987-B61C-24998F8E8758}"/>
              </a:ext>
            </a:extLst>
          </p:cNvPr>
          <p:cNvSpPr txBox="1"/>
          <p:nvPr/>
        </p:nvSpPr>
        <p:spPr>
          <a:xfrm>
            <a:off x="8696494" y="3554990"/>
            <a:ext cx="1786084" cy="181584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b="0" dirty="0">
                <a:solidFill>
                  <a:schemeClr val="dk1"/>
                </a:solidFill>
                <a:latin typeface="Arial"/>
                <a:ea typeface="Arial"/>
                <a:cs typeface="Arial"/>
                <a:sym typeface="Arial"/>
              </a:rPr>
              <a:t>We want to watch a new flick and I don’t even like its promo, hmm.. Where can I get more information about it?</a:t>
            </a:r>
            <a:endParaRPr dirty="0"/>
          </a:p>
        </p:txBody>
      </p:sp>
    </p:spTree>
    <p:extLst>
      <p:ext uri="{BB962C8B-B14F-4D97-AF65-F5344CB8AC3E}">
        <p14:creationId xmlns:p14="http://schemas.microsoft.com/office/powerpoint/2010/main" val="1340643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pic>
        <p:nvPicPr>
          <p:cNvPr id="7" name="Google Shape;212;p14" descr="https://encrypted-tbn1.google.com/images?q=tbn:ANd9GcSEkeR_U0mSTu4dAVE7xE80QFxnVP5HAbqPCLiYyX2TwLE8FKD3">
            <a:extLst>
              <a:ext uri="{FF2B5EF4-FFF2-40B4-BE49-F238E27FC236}">
                <a16:creationId xmlns:a16="http://schemas.microsoft.com/office/drawing/2014/main" id="{6814DB38-855B-4159-864E-64B7C8EF425B}"/>
              </a:ext>
            </a:extLst>
          </p:cNvPr>
          <p:cNvPicPr preferRelativeResize="0"/>
          <p:nvPr/>
        </p:nvPicPr>
        <p:blipFill rotWithShape="1">
          <a:blip r:embed="rId2">
            <a:alphaModFix/>
          </a:blip>
          <a:srcRect/>
          <a:stretch/>
        </p:blipFill>
        <p:spPr>
          <a:xfrm>
            <a:off x="3826565" y="924339"/>
            <a:ext cx="3558851" cy="4750490"/>
          </a:xfrm>
          <a:prstGeom prst="rect">
            <a:avLst/>
          </a:prstGeom>
        </p:spPr>
      </p:pic>
      <p:pic>
        <p:nvPicPr>
          <p:cNvPr id="8" name="Google Shape;213;p14" descr="Tell Us What You Think &#10;If you're a current student, we want to hear what you have to say' Prospective students and their counselors &#10;and parents all rely on your opinions to help them research their best-fit colleges. We use your feedback to &#10;create all of our rankings lists and school profiles. &#10;385 &#10;COLLEGES &#10;ETON &#10;4 &#10;THE UNDERGRADUATE SURVEY &#10;The undergraduate survey drives our rankings in The Best Colleges , The Best Value Colleges , and &#10;Guide to Green Colleges &#10;Take the Undergraduate Survey &#10;THE ON-CAMPUS MBA SURVEY &#10;Our MBA student survey drives the rankings for Best Business Schools &#10;Take the On-campus MBA Survey &#10;THE ONLINE MBA SURVEY &#10;Our Online MBA student survey drives the rankings for Top 25 Online MBA Programs &#10;Take the Online MBA Survey ">
            <a:extLst>
              <a:ext uri="{FF2B5EF4-FFF2-40B4-BE49-F238E27FC236}">
                <a16:creationId xmlns:a16="http://schemas.microsoft.com/office/drawing/2014/main" id="{A2168764-FDE4-4638-BA99-473E46A8EAFB}"/>
              </a:ext>
            </a:extLst>
          </p:cNvPr>
          <p:cNvPicPr preferRelativeResize="0"/>
          <p:nvPr/>
        </p:nvPicPr>
        <p:blipFill rotWithShape="1">
          <a:blip r:embed="rId3">
            <a:alphaModFix/>
          </a:blip>
          <a:srcRect/>
          <a:stretch/>
        </p:blipFill>
        <p:spPr>
          <a:xfrm>
            <a:off x="7385880" y="924338"/>
            <a:ext cx="4586280" cy="4027352"/>
          </a:xfrm>
          <a:prstGeom prst="rect">
            <a:avLst/>
          </a:prstGeom>
        </p:spPr>
      </p:pic>
      <p:pic>
        <p:nvPicPr>
          <p:cNvPr id="6" name="Google Shape;211;p14" descr="How likely are you to recommend your school to other students who are looking to enroll? &#10;O is not at all likely to recommend and 10 is extremely likely to recommend &#10;Not at all likely &#10;Neutral &#10;Extremely Likely ">
            <a:extLst>
              <a:ext uri="{FF2B5EF4-FFF2-40B4-BE49-F238E27FC236}">
                <a16:creationId xmlns:a16="http://schemas.microsoft.com/office/drawing/2014/main" id="{EA668DF4-84E1-49CF-AC25-43E94315FAE5}"/>
              </a:ext>
            </a:extLst>
          </p:cNvPr>
          <p:cNvPicPr preferRelativeResize="0"/>
          <p:nvPr/>
        </p:nvPicPr>
        <p:blipFill rotWithShape="1">
          <a:blip r:embed="rId4">
            <a:alphaModFix/>
          </a:blip>
          <a:srcRect/>
          <a:stretch/>
        </p:blipFill>
        <p:spPr>
          <a:xfrm>
            <a:off x="7385880" y="5018313"/>
            <a:ext cx="4586280" cy="664851"/>
          </a:xfrm>
          <a:prstGeom prst="rect">
            <a:avLst/>
          </a:prstGeom>
        </p:spPr>
      </p:pic>
      <p:sp>
        <p:nvSpPr>
          <p:cNvPr id="2" name="Title 1">
            <a:extLst>
              <a:ext uri="{FF2B5EF4-FFF2-40B4-BE49-F238E27FC236}">
                <a16:creationId xmlns:a16="http://schemas.microsoft.com/office/drawing/2014/main" id="{4562BA67-A6C7-4787-BDD4-7979EE137C8F}"/>
              </a:ext>
            </a:extLst>
          </p:cNvPr>
          <p:cNvSpPr>
            <a:spLocks noGrp="1"/>
          </p:cNvSpPr>
          <p:nvPr>
            <p:ph type="title"/>
          </p:nvPr>
        </p:nvSpPr>
        <p:spPr>
          <a:xfrm>
            <a:off x="640080" y="2074363"/>
            <a:ext cx="2752354" cy="2709275"/>
          </a:xfrm>
          <a:prstGeom prst="ellipse">
            <a:avLst/>
          </a:prstGeom>
          <a:solidFill>
            <a:srgbClr val="0070C0"/>
          </a:solidFill>
          <a:ln w="174625" cmpd="thinThick">
            <a:solidFill>
              <a:srgbClr val="0070C0"/>
            </a:solidFill>
          </a:ln>
        </p:spPr>
        <p:txBody>
          <a:bodyPr vert="horz" lIns="91440" tIns="45720" rIns="91440" bIns="45720" rtlCol="0" anchor="ctr">
            <a:normAutofit/>
          </a:bodyPr>
          <a:lstStyle/>
          <a:p>
            <a:pPr algn="ctr"/>
            <a:r>
              <a:rPr lang="en-US" sz="2600" kern="1200">
                <a:solidFill>
                  <a:schemeClr val="bg1"/>
                </a:solidFill>
                <a:latin typeface="+mj-lt"/>
                <a:ea typeface="+mj-ea"/>
                <a:cs typeface="+mj-cs"/>
              </a:rPr>
              <a:t>U.S. News Example</a:t>
            </a:r>
          </a:p>
        </p:txBody>
      </p:sp>
      <p:sp>
        <p:nvSpPr>
          <p:cNvPr id="4" name="Footer Placeholder 3">
            <a:extLst>
              <a:ext uri="{FF2B5EF4-FFF2-40B4-BE49-F238E27FC236}">
                <a16:creationId xmlns:a16="http://schemas.microsoft.com/office/drawing/2014/main" id="{9D18420C-D546-4437-87F2-CA9913D57872}"/>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lgn="l">
              <a:spcAft>
                <a:spcPts val="600"/>
              </a:spcAft>
            </a:pPr>
            <a:r>
              <a:rPr lang="en-US" kern="1200">
                <a:solidFill>
                  <a:schemeClr val="tx1">
                    <a:tint val="75000"/>
                  </a:schemeClr>
                </a:solidFill>
                <a:latin typeface="+mn-lt"/>
                <a:ea typeface="+mn-ea"/>
                <a:cs typeface="+mn-cs"/>
              </a:rPr>
              <a:t>Mike Nguyen</a:t>
            </a:r>
          </a:p>
        </p:txBody>
      </p:sp>
      <p:sp>
        <p:nvSpPr>
          <p:cNvPr id="5" name="Slide Number Placeholder 4">
            <a:extLst>
              <a:ext uri="{FF2B5EF4-FFF2-40B4-BE49-F238E27FC236}">
                <a16:creationId xmlns:a16="http://schemas.microsoft.com/office/drawing/2014/main" id="{5CA7CD34-51DB-4B7D-9151-0CD0FF0A8B2B}"/>
              </a:ext>
            </a:extLst>
          </p:cNvPr>
          <p:cNvSpPr>
            <a:spLocks noGrp="1"/>
          </p:cNvSpPr>
          <p:nvPr>
            <p:ph type="sldNum" sz="quarter" idx="12"/>
          </p:nvPr>
        </p:nvSpPr>
        <p:spPr>
          <a:xfrm>
            <a:off x="9679020" y="6356350"/>
            <a:ext cx="1674779" cy="365125"/>
          </a:xfrm>
        </p:spPr>
        <p:txBody>
          <a:bodyPr vert="horz" lIns="91440" tIns="45720" rIns="91440" bIns="45720" rtlCol="0" anchor="ctr">
            <a:normAutofit/>
          </a:bodyPr>
          <a:lstStyle/>
          <a:p>
            <a:pPr>
              <a:spcAft>
                <a:spcPts val="600"/>
              </a:spcAft>
            </a:pPr>
            <a:fld id="{A6AF1B4E-90EC-4A51-B6E5-B702C054ECB0}" type="slidenum">
              <a:rPr lang="en-US" smtClean="0"/>
              <a:pPr>
                <a:spcAft>
                  <a:spcPts val="600"/>
                </a:spcAft>
              </a:pPr>
              <a:t>26</a:t>
            </a:fld>
            <a:endParaRPr lang="en-US"/>
          </a:p>
        </p:txBody>
      </p:sp>
    </p:spTree>
    <p:extLst>
      <p:ext uri="{BB962C8B-B14F-4D97-AF65-F5344CB8AC3E}">
        <p14:creationId xmlns:p14="http://schemas.microsoft.com/office/powerpoint/2010/main" val="3701268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1">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C96F11-11D8-459B-BE4E-233E24E3D1B5}"/>
              </a:ext>
            </a:extLst>
          </p:cNvPr>
          <p:cNvSpPr>
            <a:spLocks noGrp="1"/>
          </p:cNvSpPr>
          <p:nvPr>
            <p:ph type="title"/>
          </p:nvPr>
        </p:nvSpPr>
        <p:spPr>
          <a:xfrm>
            <a:off x="630936" y="640080"/>
            <a:ext cx="4818888" cy="1481328"/>
          </a:xfrm>
        </p:spPr>
        <p:txBody>
          <a:bodyPr anchor="b">
            <a:normAutofit/>
          </a:bodyPr>
          <a:lstStyle/>
          <a:p>
            <a:r>
              <a:rPr lang="en-US" sz="5400"/>
              <a:t>Recap &amp; Next</a:t>
            </a:r>
          </a:p>
        </p:txBody>
      </p:sp>
      <p:sp>
        <p:nvSpPr>
          <p:cNvPr id="17"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75BE2C7-92FC-48A2-B4D2-148B067ADEDB}"/>
              </a:ext>
            </a:extLst>
          </p:cNvPr>
          <p:cNvSpPr>
            <a:spLocks noGrp="1"/>
          </p:cNvSpPr>
          <p:nvPr>
            <p:ph idx="1"/>
          </p:nvPr>
        </p:nvSpPr>
        <p:spPr>
          <a:xfrm>
            <a:off x="630936" y="2660904"/>
            <a:ext cx="4818888" cy="3547872"/>
          </a:xfrm>
        </p:spPr>
        <p:txBody>
          <a:bodyPr anchor="t">
            <a:normAutofit/>
          </a:bodyPr>
          <a:lstStyle/>
          <a:p>
            <a:r>
              <a:rPr lang="en-US" sz="2200" dirty="0"/>
              <a:t>Syllabus (attendance, PA, CE)</a:t>
            </a:r>
          </a:p>
          <a:p>
            <a:r>
              <a:rPr lang="en-US" sz="2200" dirty="0"/>
              <a:t>Purpose and definition of marketing research </a:t>
            </a:r>
          </a:p>
          <a:p>
            <a:r>
              <a:rPr lang="en-US" sz="2200" dirty="0"/>
              <a:t>Assignment due: PA #1 </a:t>
            </a:r>
          </a:p>
          <a:p>
            <a:r>
              <a:rPr lang="en-US" sz="2200" dirty="0"/>
              <a:t>Read Chapter 1 (Quiz 1 – Sunday)</a:t>
            </a:r>
          </a:p>
        </p:txBody>
      </p:sp>
      <p:pic>
        <p:nvPicPr>
          <p:cNvPr id="18" name="Graphic 8" descr="Error">
            <a:extLst>
              <a:ext uri="{FF2B5EF4-FFF2-40B4-BE49-F238E27FC236}">
                <a16:creationId xmlns:a16="http://schemas.microsoft.com/office/drawing/2014/main" id="{FB1E412B-913A-4B87-8B32-BA2421E92D0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099048" y="699516"/>
            <a:ext cx="5458968" cy="5458968"/>
          </a:xfrm>
          <a:prstGeom prst="rect">
            <a:avLst/>
          </a:prstGeom>
        </p:spPr>
      </p:pic>
      <p:sp>
        <p:nvSpPr>
          <p:cNvPr id="4" name="Footer Placeholder 3">
            <a:extLst>
              <a:ext uri="{FF2B5EF4-FFF2-40B4-BE49-F238E27FC236}">
                <a16:creationId xmlns:a16="http://schemas.microsoft.com/office/drawing/2014/main" id="{C13D5BD8-3E69-44C7-9311-9E7890910FBE}"/>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1764C462-80B6-4BFE-AD67-BEE7092035FA}"/>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27</a:t>
            </a:fld>
            <a:endParaRPr lang="en-US"/>
          </a:p>
        </p:txBody>
      </p:sp>
    </p:spTree>
    <p:extLst>
      <p:ext uri="{BB962C8B-B14F-4D97-AF65-F5344CB8AC3E}">
        <p14:creationId xmlns:p14="http://schemas.microsoft.com/office/powerpoint/2010/main" val="21201221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16F9E488-0718-4E1E-9D12-26779F6062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CE708407-D01D-4E57-8998-FF799DBC37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8C705B-3D52-4EAC-AF15-E95E2235D6FF}"/>
              </a:ext>
            </a:extLst>
          </p:cNvPr>
          <p:cNvSpPr>
            <a:spLocks noGrp="1"/>
          </p:cNvSpPr>
          <p:nvPr>
            <p:ph type="title"/>
          </p:nvPr>
        </p:nvSpPr>
        <p:spPr>
          <a:xfrm>
            <a:off x="699723" y="1622066"/>
            <a:ext cx="3554226" cy="2663688"/>
          </a:xfrm>
        </p:spPr>
        <p:txBody>
          <a:bodyPr vert="horz" lIns="91440" tIns="45720" rIns="91440" bIns="45720" rtlCol="0" anchor="b">
            <a:normAutofit/>
          </a:bodyPr>
          <a:lstStyle/>
          <a:p>
            <a:r>
              <a:rPr lang="en-US" kern="1200">
                <a:solidFill>
                  <a:schemeClr val="bg1"/>
                </a:solidFill>
                <a:latin typeface="+mj-lt"/>
                <a:ea typeface="+mj-ea"/>
                <a:cs typeface="+mj-cs"/>
              </a:rPr>
              <a:t>5-min Snippet</a:t>
            </a:r>
          </a:p>
        </p:txBody>
      </p:sp>
      <p:sp>
        <p:nvSpPr>
          <p:cNvPr id="3" name="Content Placeholder 2">
            <a:extLst>
              <a:ext uri="{FF2B5EF4-FFF2-40B4-BE49-F238E27FC236}">
                <a16:creationId xmlns:a16="http://schemas.microsoft.com/office/drawing/2014/main" id="{CD41FB91-24F4-443E-B91D-803C4E0B96FB}"/>
              </a:ext>
            </a:extLst>
          </p:cNvPr>
          <p:cNvSpPr>
            <a:spLocks noGrp="1"/>
          </p:cNvSpPr>
          <p:nvPr>
            <p:ph idx="1"/>
          </p:nvPr>
        </p:nvSpPr>
        <p:spPr>
          <a:xfrm>
            <a:off x="767290" y="4532243"/>
            <a:ext cx="3300457" cy="1256307"/>
          </a:xfrm>
        </p:spPr>
        <p:txBody>
          <a:bodyPr vert="horz" lIns="91440" tIns="45720" rIns="91440" bIns="45720" rtlCol="0" anchor="t">
            <a:normAutofit/>
          </a:bodyPr>
          <a:lstStyle/>
          <a:p>
            <a:pPr marL="0" indent="0">
              <a:buNone/>
            </a:pPr>
            <a:r>
              <a:rPr lang="en-US" sz="2400" kern="1200">
                <a:solidFill>
                  <a:schemeClr val="bg1"/>
                </a:solidFill>
                <a:latin typeface="+mn-lt"/>
                <a:ea typeface="+mn-ea"/>
                <a:cs typeface="+mn-cs"/>
              </a:rPr>
              <a:t>Spread of Disease</a:t>
            </a:r>
          </a:p>
        </p:txBody>
      </p:sp>
      <p:grpSp>
        <p:nvGrpSpPr>
          <p:cNvPr id="75" name="Group 74">
            <a:extLst>
              <a:ext uri="{FF2B5EF4-FFF2-40B4-BE49-F238E27FC236}">
                <a16:creationId xmlns:a16="http://schemas.microsoft.com/office/drawing/2014/main" id="{7F963B07-5C9E-478C-A53E-B6F5B4A7893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76" name="Freeform 5">
              <a:extLst>
                <a:ext uri="{FF2B5EF4-FFF2-40B4-BE49-F238E27FC236}">
                  <a16:creationId xmlns:a16="http://schemas.microsoft.com/office/drawing/2014/main" id="{A152F29E-C625-4313-96BF-5675B357C0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77" name="Freeform 5">
              <a:extLst>
                <a:ext uri="{FF2B5EF4-FFF2-40B4-BE49-F238E27FC236}">
                  <a16:creationId xmlns:a16="http://schemas.microsoft.com/office/drawing/2014/main" id="{C2A5CB78-6497-4151-83B6-568BD27EC57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4" name="Footer Placeholder 3">
            <a:extLst>
              <a:ext uri="{FF2B5EF4-FFF2-40B4-BE49-F238E27FC236}">
                <a16:creationId xmlns:a16="http://schemas.microsoft.com/office/drawing/2014/main" id="{7CED45CE-6F90-4BBC-9461-289BBAF7E779}"/>
              </a:ext>
            </a:extLst>
          </p:cNvPr>
          <p:cNvSpPr>
            <a:spLocks noGrp="1"/>
          </p:cNvSpPr>
          <p:nvPr>
            <p:ph type="ftr" sz="quarter" idx="11"/>
          </p:nvPr>
        </p:nvSpPr>
        <p:spPr>
          <a:xfrm>
            <a:off x="7872984" y="384048"/>
            <a:ext cx="3877056" cy="365125"/>
          </a:xfrm>
        </p:spPr>
        <p:txBody>
          <a:bodyPr vert="horz" lIns="91440" tIns="45720" rIns="91440" bIns="45720" rtlCol="0" anchor="ctr">
            <a:normAutofit/>
          </a:bodyPr>
          <a:lstStyle/>
          <a:p>
            <a:pPr algn="r">
              <a:spcAft>
                <a:spcPts val="600"/>
              </a:spcAft>
            </a:pPr>
            <a:r>
              <a:rPr lang="en-US" sz="1100" kern="1200">
                <a:solidFill>
                  <a:schemeClr val="tx1">
                    <a:alpha val="80000"/>
                  </a:schemeClr>
                </a:solidFill>
                <a:latin typeface="+mn-lt"/>
                <a:ea typeface="+mn-ea"/>
                <a:cs typeface="+mn-cs"/>
              </a:rPr>
              <a:t>Mike Nguyen</a:t>
            </a:r>
          </a:p>
        </p:txBody>
      </p:sp>
      <p:pic>
        <p:nvPicPr>
          <p:cNvPr id="1026" name="Picture 2" descr="Modeling behaviors that spread disease | Stanford News">
            <a:extLst>
              <a:ext uri="{FF2B5EF4-FFF2-40B4-BE49-F238E27FC236}">
                <a16:creationId xmlns:a16="http://schemas.microsoft.com/office/drawing/2014/main" id="{8526B111-0F19-4C5E-BAF7-3B70F4BF4357}"/>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208104" y="975923"/>
            <a:ext cx="6472362" cy="4320301"/>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a:extLst>
              <a:ext uri="{FF2B5EF4-FFF2-40B4-BE49-F238E27FC236}">
                <a16:creationId xmlns:a16="http://schemas.microsoft.com/office/drawing/2014/main" id="{12F595D5-DEBE-40D7-AD7A-476678E36C20}"/>
              </a:ext>
            </a:extLst>
          </p:cNvPr>
          <p:cNvSpPr>
            <a:spLocks noGrp="1"/>
          </p:cNvSpPr>
          <p:nvPr>
            <p:ph type="sldNum" sz="quarter" idx="12"/>
          </p:nvPr>
        </p:nvSpPr>
        <p:spPr>
          <a:xfrm>
            <a:off x="11146536" y="6035040"/>
            <a:ext cx="548640" cy="548640"/>
          </a:xfrm>
          <a:prstGeom prst="ellipse">
            <a:avLst/>
          </a:prstGeom>
          <a:solidFill>
            <a:schemeClr val="tx1">
              <a:alpha val="80000"/>
            </a:schemeClr>
          </a:solidFill>
        </p:spPr>
        <p:txBody>
          <a:bodyPr vert="horz" lIns="91440" tIns="45720" rIns="91440" bIns="45720" rtlCol="0" anchor="ctr">
            <a:normAutofit/>
          </a:bodyPr>
          <a:lstStyle/>
          <a:p>
            <a:pPr algn="ctr">
              <a:spcAft>
                <a:spcPts val="600"/>
              </a:spcAft>
            </a:pPr>
            <a:fld id="{A6AF1B4E-90EC-4A51-B6E5-B702C054ECB0}" type="slidenum">
              <a:rPr lang="en-US">
                <a:solidFill>
                  <a:schemeClr val="bg1"/>
                </a:solidFill>
              </a:rPr>
              <a:pPr algn="ctr">
                <a:spcAft>
                  <a:spcPts val="600"/>
                </a:spcAft>
              </a:pPr>
              <a:t>28</a:t>
            </a:fld>
            <a:endParaRPr lang="en-US">
              <a:solidFill>
                <a:schemeClr val="bg1"/>
              </a:solidFill>
            </a:endParaRPr>
          </a:p>
        </p:txBody>
      </p:sp>
    </p:spTree>
    <p:extLst>
      <p:ext uri="{BB962C8B-B14F-4D97-AF65-F5344CB8AC3E}">
        <p14:creationId xmlns:p14="http://schemas.microsoft.com/office/powerpoint/2010/main" val="10707288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28">
            <a:extLst>
              <a:ext uri="{FF2B5EF4-FFF2-40B4-BE49-F238E27FC236}">
                <a16:creationId xmlns:a16="http://schemas.microsoft.com/office/drawing/2014/main" id="{7B831B6F-405A-4B47-B9BB-5CA88F2858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8714088-2126-49E2-88C6-49E4AFFC7BB0}"/>
              </a:ext>
            </a:extLst>
          </p:cNvPr>
          <p:cNvSpPr>
            <a:spLocks noGrp="1"/>
          </p:cNvSpPr>
          <p:nvPr>
            <p:ph type="title"/>
          </p:nvPr>
        </p:nvSpPr>
        <p:spPr>
          <a:xfrm>
            <a:off x="6739128" y="638089"/>
            <a:ext cx="4818888" cy="1476801"/>
          </a:xfrm>
        </p:spPr>
        <p:txBody>
          <a:bodyPr anchor="b">
            <a:normAutofit/>
          </a:bodyPr>
          <a:lstStyle/>
          <a:p>
            <a:r>
              <a:rPr lang="en-US" sz="5400"/>
              <a:t>Instructor Bio</a:t>
            </a:r>
          </a:p>
        </p:txBody>
      </p:sp>
      <p:pic>
        <p:nvPicPr>
          <p:cNvPr id="9" name="Graphic 8" descr="User">
            <a:extLst>
              <a:ext uri="{FF2B5EF4-FFF2-40B4-BE49-F238E27FC236}">
                <a16:creationId xmlns:a16="http://schemas.microsoft.com/office/drawing/2014/main" id="{39386F7A-D27E-417D-AE1E-833BB0F1293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30936" y="699516"/>
            <a:ext cx="5458968" cy="5458968"/>
          </a:xfrm>
          <a:prstGeom prst="rect">
            <a:avLst/>
          </a:prstGeom>
        </p:spPr>
      </p:pic>
      <p:sp>
        <p:nvSpPr>
          <p:cNvPr id="39" name="sketch line">
            <a:extLst>
              <a:ext uri="{FF2B5EF4-FFF2-40B4-BE49-F238E27FC236}">
                <a16:creationId xmlns:a16="http://schemas.microsoft.com/office/drawing/2014/main" id="{953EE71A-6488-4203-A7C4-77102FD0DC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912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E3C85AA-D4FC-48EC-BDFB-12EB9C4A1EB0}"/>
              </a:ext>
            </a:extLst>
          </p:cNvPr>
          <p:cNvSpPr>
            <a:spLocks noGrp="1"/>
          </p:cNvSpPr>
          <p:nvPr>
            <p:ph idx="1"/>
          </p:nvPr>
        </p:nvSpPr>
        <p:spPr>
          <a:xfrm>
            <a:off x="6739128" y="2664886"/>
            <a:ext cx="4987434" cy="3550789"/>
          </a:xfrm>
        </p:spPr>
        <p:txBody>
          <a:bodyPr anchor="t">
            <a:normAutofit/>
          </a:bodyPr>
          <a:lstStyle/>
          <a:p>
            <a:r>
              <a:rPr lang="en-US" sz="2200" dirty="0"/>
              <a:t>Name: Mike Nguyen</a:t>
            </a:r>
          </a:p>
          <a:p>
            <a:r>
              <a:rPr lang="en-US" sz="2200" dirty="0"/>
              <a:t>Office: Room 417</a:t>
            </a:r>
          </a:p>
          <a:p>
            <a:r>
              <a:rPr lang="en-US" sz="2200" dirty="0"/>
              <a:t>Office Hour: 11:00 AM – 11:30 AM </a:t>
            </a:r>
            <a:r>
              <a:rPr lang="en-US" sz="2200"/>
              <a:t>(Monday)</a:t>
            </a:r>
            <a:br>
              <a:rPr lang="en-US" sz="2200" dirty="0"/>
            </a:br>
            <a:r>
              <a:rPr lang="en-US" sz="2200" dirty="0"/>
              <a:t>or </a:t>
            </a:r>
            <a:r>
              <a:rPr lang="en-US" sz="2200" dirty="0">
                <a:hlinkClick r:id="rId5"/>
              </a:rPr>
              <a:t>by appointment</a:t>
            </a:r>
            <a:endParaRPr lang="en-US" sz="1800" dirty="0"/>
          </a:p>
          <a:p>
            <a:r>
              <a:rPr lang="en-US" sz="2200" dirty="0"/>
              <a:t>Email: </a:t>
            </a:r>
            <a:r>
              <a:rPr lang="en-US" sz="2200" dirty="0">
                <a:hlinkClick r:id="rId6"/>
              </a:rPr>
              <a:t>mikenguyen@mail.missouri.edu</a:t>
            </a:r>
            <a:endParaRPr lang="en-US" sz="2200" dirty="0"/>
          </a:p>
          <a:p>
            <a:r>
              <a:rPr lang="en-US" sz="2200" dirty="0"/>
              <a:t>Mizzou </a:t>
            </a:r>
            <a:r>
              <a:rPr lang="en-US" sz="2200" dirty="0">
                <a:hlinkClick r:id="rId7"/>
              </a:rPr>
              <a:t>bio</a:t>
            </a:r>
            <a:endParaRPr lang="en-US" sz="2200" dirty="0"/>
          </a:p>
          <a:p>
            <a:r>
              <a:rPr lang="en-US" sz="2200" dirty="0"/>
              <a:t>Personal Website: </a:t>
            </a:r>
            <a:r>
              <a:rPr lang="en-US" sz="2200" dirty="0">
                <a:hlinkClick r:id="rId8"/>
              </a:rPr>
              <a:t>https://mikenguyen.netlify.app/</a:t>
            </a:r>
            <a:endParaRPr lang="en-US" sz="2200" dirty="0"/>
          </a:p>
        </p:txBody>
      </p:sp>
      <p:sp>
        <p:nvSpPr>
          <p:cNvPr id="4" name="Footer Placeholder 3">
            <a:extLst>
              <a:ext uri="{FF2B5EF4-FFF2-40B4-BE49-F238E27FC236}">
                <a16:creationId xmlns:a16="http://schemas.microsoft.com/office/drawing/2014/main" id="{07C11359-5C15-4A27-8791-FA3586ADE932}"/>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dirty="0"/>
              <a:t>Mike Nguyen</a:t>
            </a:r>
          </a:p>
        </p:txBody>
      </p:sp>
      <p:sp>
        <p:nvSpPr>
          <p:cNvPr id="5" name="Slide Number Placeholder 4">
            <a:extLst>
              <a:ext uri="{FF2B5EF4-FFF2-40B4-BE49-F238E27FC236}">
                <a16:creationId xmlns:a16="http://schemas.microsoft.com/office/drawing/2014/main" id="{B9A3E995-A5CB-4AD9-BA79-9BDD78564384}"/>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3</a:t>
            </a:fld>
            <a:endParaRPr lang="en-US"/>
          </a:p>
        </p:txBody>
      </p:sp>
    </p:spTree>
    <p:extLst>
      <p:ext uri="{BB962C8B-B14F-4D97-AF65-F5344CB8AC3E}">
        <p14:creationId xmlns:p14="http://schemas.microsoft.com/office/powerpoint/2010/main" val="971018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iterate>
                                    <p:tmPct val="10000"/>
                                  </p:iterate>
                                  <p:childTnLst>
                                    <p:set>
                                      <p:cBhvr>
                                        <p:cTn id="6" dur="1" fill="hold">
                                          <p:stCondLst>
                                            <p:cond delay="0"/>
                                          </p:stCondLst>
                                        </p:cTn>
                                        <p:tgtEl>
                                          <p:spTgt spid="9"/>
                                        </p:tgtEl>
                                        <p:attrNameLst>
                                          <p:attrName>style.visibility</p:attrName>
                                        </p:attrNameLst>
                                      </p:cBhvr>
                                      <p:to>
                                        <p:strVal val="visible"/>
                                      </p:to>
                                    </p:set>
                                    <p:animEffect transition="in" filter="fade">
                                      <p:cBhvr>
                                        <p:cTn id="7" dur="700"/>
                                        <p:tgtEl>
                                          <p:spTgt spid="9"/>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AED680B-0705-4F48-A340-26E5D0FCEEF5}"/>
              </a:ext>
            </a:extLst>
          </p:cNvPr>
          <p:cNvSpPr>
            <a:spLocks noGrp="1"/>
          </p:cNvSpPr>
          <p:nvPr>
            <p:ph type="title"/>
          </p:nvPr>
        </p:nvSpPr>
        <p:spPr>
          <a:xfrm>
            <a:off x="643467" y="321734"/>
            <a:ext cx="10905066" cy="1135737"/>
          </a:xfrm>
        </p:spPr>
        <p:txBody>
          <a:bodyPr>
            <a:normAutofit/>
          </a:bodyPr>
          <a:lstStyle/>
          <a:p>
            <a:r>
              <a:rPr lang="en-US" sz="3600"/>
              <a:t>Syllabus </a:t>
            </a:r>
          </a:p>
        </p:txBody>
      </p:sp>
      <p:sp>
        <p:nvSpPr>
          <p:cNvPr id="13" name="Rectangle 12">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963BC759-7D4F-4EEA-938B-A867C39E4951}"/>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561D092D-0689-437C-88EA-550696035704}"/>
              </a:ext>
            </a:extLst>
          </p:cNvPr>
          <p:cNvSpPr>
            <a:spLocks noGrp="1"/>
          </p:cNvSpPr>
          <p:nvPr>
            <p:ph type="sldNum" sz="quarter" idx="12"/>
          </p:nvPr>
        </p:nvSpPr>
        <p:spPr>
          <a:xfrm>
            <a:off x="8805333" y="6356350"/>
            <a:ext cx="2743200" cy="365125"/>
          </a:xfrm>
        </p:spPr>
        <p:txBody>
          <a:bodyPr>
            <a:normAutofit/>
          </a:bodyPr>
          <a:lstStyle/>
          <a:p>
            <a:pPr>
              <a:spcAft>
                <a:spcPts val="600"/>
              </a:spcAft>
            </a:pPr>
            <a:fld id="{A6AF1B4E-90EC-4A51-B6E5-B702C054ECB0}" type="slidenum">
              <a:rPr lang="en-US" smtClean="0"/>
              <a:pPr>
                <a:spcAft>
                  <a:spcPts val="600"/>
                </a:spcAft>
              </a:pPr>
              <a:t>4</a:t>
            </a:fld>
            <a:endParaRPr lang="en-US"/>
          </a:p>
        </p:txBody>
      </p:sp>
      <p:graphicFrame>
        <p:nvGraphicFramePr>
          <p:cNvPr id="7" name="Content Placeholder 2">
            <a:extLst>
              <a:ext uri="{FF2B5EF4-FFF2-40B4-BE49-F238E27FC236}">
                <a16:creationId xmlns:a16="http://schemas.microsoft.com/office/drawing/2014/main" id="{0324DDA8-AE6D-4CB4-AB23-305A361C6E06}"/>
              </a:ext>
            </a:extLst>
          </p:cNvPr>
          <p:cNvGraphicFramePr>
            <a:graphicFrameLocks noGrp="1"/>
          </p:cNvGraphicFramePr>
          <p:nvPr>
            <p:ph idx="1"/>
            <p:extLst>
              <p:ext uri="{D42A27DB-BD31-4B8C-83A1-F6EECF244321}">
                <p14:modId xmlns:p14="http://schemas.microsoft.com/office/powerpoint/2010/main" val="63454711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295636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29" name="Rectangle 11">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EFD32A8-4002-4D30-BC21-CA53EB1C3B8B}"/>
              </a:ext>
            </a:extLst>
          </p:cNvPr>
          <p:cNvSpPr>
            <a:spLocks noGrp="1"/>
          </p:cNvSpPr>
          <p:nvPr>
            <p:ph type="title"/>
          </p:nvPr>
        </p:nvSpPr>
        <p:spPr>
          <a:xfrm>
            <a:off x="638882" y="639193"/>
            <a:ext cx="3884350" cy="3573516"/>
          </a:xfrm>
        </p:spPr>
        <p:txBody>
          <a:bodyPr vert="horz" lIns="91440" tIns="45720" rIns="91440" bIns="45720" rtlCol="0" anchor="b">
            <a:normAutofit fontScale="90000"/>
          </a:bodyPr>
          <a:lstStyle/>
          <a:p>
            <a:r>
              <a:rPr lang="en-US" sz="5100" kern="1200" dirty="0">
                <a:solidFill>
                  <a:schemeClr val="tx1"/>
                </a:solidFill>
                <a:latin typeface="+mj-lt"/>
                <a:ea typeface="+mj-ea"/>
                <a:cs typeface="+mj-cs"/>
              </a:rPr>
              <a:t>Attendance,</a:t>
            </a:r>
            <a:br>
              <a:rPr lang="en-US" sz="5100" kern="1200" dirty="0">
                <a:solidFill>
                  <a:schemeClr val="tx1"/>
                </a:solidFill>
                <a:latin typeface="+mj-lt"/>
                <a:ea typeface="+mj-ea"/>
                <a:cs typeface="+mj-cs"/>
              </a:rPr>
            </a:br>
            <a:r>
              <a:rPr lang="en-US" sz="5100" kern="1200" dirty="0">
                <a:solidFill>
                  <a:schemeClr val="tx1"/>
                </a:solidFill>
                <a:latin typeface="+mj-lt"/>
                <a:ea typeface="+mj-ea"/>
                <a:cs typeface="+mj-cs"/>
              </a:rPr>
              <a:t>Participation points, and </a:t>
            </a:r>
            <a:br>
              <a:rPr lang="en-US" sz="5100" kern="1200" dirty="0">
                <a:solidFill>
                  <a:schemeClr val="tx1"/>
                </a:solidFill>
                <a:latin typeface="+mj-lt"/>
                <a:ea typeface="+mj-ea"/>
                <a:cs typeface="+mj-cs"/>
              </a:rPr>
            </a:br>
            <a:r>
              <a:rPr lang="en-US" sz="5100" kern="1200" dirty="0">
                <a:solidFill>
                  <a:schemeClr val="tx1"/>
                </a:solidFill>
                <a:latin typeface="+mj-lt"/>
                <a:ea typeface="+mj-ea"/>
                <a:cs typeface="+mj-cs"/>
              </a:rPr>
              <a:t>Professionalism</a:t>
            </a:r>
          </a:p>
        </p:txBody>
      </p:sp>
      <p:sp>
        <p:nvSpPr>
          <p:cNvPr id="30"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AB8C798D-2929-4774-B762-2296A29BF784}"/>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1">
                    <a:tint val="75000"/>
                  </a:schemeClr>
                </a:solidFill>
                <a:latin typeface="+mn-lt"/>
                <a:ea typeface="+mn-ea"/>
                <a:cs typeface="+mn-cs"/>
              </a:rPr>
              <a:t>Mike Nguyen</a:t>
            </a:r>
          </a:p>
        </p:txBody>
      </p:sp>
      <p:sp>
        <p:nvSpPr>
          <p:cNvPr id="5" name="Slide Number Placeholder 4">
            <a:extLst>
              <a:ext uri="{FF2B5EF4-FFF2-40B4-BE49-F238E27FC236}">
                <a16:creationId xmlns:a16="http://schemas.microsoft.com/office/drawing/2014/main" id="{35EFFB02-916C-4938-A2D2-68E1207E9B55}"/>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A6AF1B4E-90EC-4A51-B6E5-B702C054ECB0}" type="slidenum">
              <a:rPr lang="en-US" smtClean="0"/>
              <a:pPr>
                <a:spcAft>
                  <a:spcPts val="600"/>
                </a:spcAft>
              </a:pPr>
              <a:t>5</a:t>
            </a:fld>
            <a:endParaRPr lang="en-US"/>
          </a:p>
        </p:txBody>
      </p:sp>
      <p:pic>
        <p:nvPicPr>
          <p:cNvPr id="6" name="Picture 5">
            <a:extLst>
              <a:ext uri="{FF2B5EF4-FFF2-40B4-BE49-F238E27FC236}">
                <a16:creationId xmlns:a16="http://schemas.microsoft.com/office/drawing/2014/main" id="{E9E9E8BF-CB3F-4D6A-91C1-5DB4A9002BD0}"/>
              </a:ext>
            </a:extLst>
          </p:cNvPr>
          <p:cNvPicPr>
            <a:picLocks noChangeAspect="1"/>
          </p:cNvPicPr>
          <p:nvPr/>
        </p:nvPicPr>
        <p:blipFill>
          <a:blip r:embed="rId3"/>
          <a:stretch>
            <a:fillRect/>
          </a:stretch>
        </p:blipFill>
        <p:spPr>
          <a:xfrm>
            <a:off x="4947666" y="552450"/>
            <a:ext cx="6819900" cy="5753100"/>
          </a:xfrm>
          <a:prstGeom prst="rect">
            <a:avLst/>
          </a:prstGeom>
        </p:spPr>
      </p:pic>
    </p:spTree>
    <p:extLst>
      <p:ext uri="{BB962C8B-B14F-4D97-AF65-F5344CB8AC3E}">
        <p14:creationId xmlns:p14="http://schemas.microsoft.com/office/powerpoint/2010/main" val="30789676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6" descr="Desks in empty classroom">
            <a:extLst>
              <a:ext uri="{FF2B5EF4-FFF2-40B4-BE49-F238E27FC236}">
                <a16:creationId xmlns:a16="http://schemas.microsoft.com/office/drawing/2014/main" id="{896D71E7-218B-43C8-B92D-697037341F0B}"/>
              </a:ext>
            </a:extLst>
          </p:cNvPr>
          <p:cNvPicPr>
            <a:picLocks noChangeAspect="1"/>
          </p:cNvPicPr>
          <p:nvPr/>
        </p:nvPicPr>
        <p:blipFill rotWithShape="1">
          <a:blip r:embed="rId3"/>
          <a:srcRect t="3893" b="1543"/>
          <a:stretch/>
        </p:blipFill>
        <p:spPr>
          <a:xfrm>
            <a:off x="1" y="10"/>
            <a:ext cx="9669642" cy="6857990"/>
          </a:xfrm>
          <a:prstGeom prst="rect">
            <a:avLst/>
          </a:prstGeom>
        </p:spPr>
      </p:pic>
      <p:sp>
        <p:nvSpPr>
          <p:cNvPr id="13" name="Rectangle 12">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424687A-796F-4B7E-801B-30E831C1BD2F}"/>
              </a:ext>
            </a:extLst>
          </p:cNvPr>
          <p:cNvSpPr>
            <a:spLocks noGrp="1"/>
          </p:cNvSpPr>
          <p:nvPr>
            <p:ph type="title"/>
          </p:nvPr>
        </p:nvSpPr>
        <p:spPr>
          <a:xfrm>
            <a:off x="7531610" y="365125"/>
            <a:ext cx="3822189" cy="1899912"/>
          </a:xfrm>
        </p:spPr>
        <p:txBody>
          <a:bodyPr>
            <a:normAutofit/>
          </a:bodyPr>
          <a:lstStyle/>
          <a:p>
            <a:r>
              <a:rPr lang="en-US" sz="4000"/>
              <a:t>IClicker Reef</a:t>
            </a:r>
          </a:p>
        </p:txBody>
      </p:sp>
      <p:sp>
        <p:nvSpPr>
          <p:cNvPr id="12" name="Content Placeholder 2">
            <a:extLst>
              <a:ext uri="{FF2B5EF4-FFF2-40B4-BE49-F238E27FC236}">
                <a16:creationId xmlns:a16="http://schemas.microsoft.com/office/drawing/2014/main" id="{1CC1B2BE-45B6-4F6E-9821-EEBB248F4227}"/>
              </a:ext>
            </a:extLst>
          </p:cNvPr>
          <p:cNvSpPr>
            <a:spLocks noGrp="1"/>
          </p:cNvSpPr>
          <p:nvPr>
            <p:ph idx="1"/>
          </p:nvPr>
        </p:nvSpPr>
        <p:spPr>
          <a:xfrm>
            <a:off x="7531610" y="2434201"/>
            <a:ext cx="3822189" cy="3742762"/>
          </a:xfrm>
        </p:spPr>
        <p:txBody>
          <a:bodyPr>
            <a:normAutofit/>
          </a:bodyPr>
          <a:lstStyle/>
          <a:p>
            <a:r>
              <a:rPr lang="en-US" sz="2000"/>
              <a:t>Make sure you are registered by the end of this class </a:t>
            </a:r>
          </a:p>
          <a:p>
            <a:r>
              <a:rPr lang="en-US" sz="2000"/>
              <a:t>First class, I do not take any attendance or participation points</a:t>
            </a:r>
          </a:p>
        </p:txBody>
      </p:sp>
      <p:sp>
        <p:nvSpPr>
          <p:cNvPr id="4" name="Footer Placeholder 3">
            <a:extLst>
              <a:ext uri="{FF2B5EF4-FFF2-40B4-BE49-F238E27FC236}">
                <a16:creationId xmlns:a16="http://schemas.microsoft.com/office/drawing/2014/main" id="{440239AF-3ECF-4501-8320-53E31387EA59}"/>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solidFill>
                  <a:srgbClr val="FFFFFF"/>
                </a:solidFill>
              </a:rPr>
              <a:t>Mike Nguyen</a:t>
            </a:r>
          </a:p>
        </p:txBody>
      </p:sp>
      <p:sp>
        <p:nvSpPr>
          <p:cNvPr id="5" name="Slide Number Placeholder 4">
            <a:extLst>
              <a:ext uri="{FF2B5EF4-FFF2-40B4-BE49-F238E27FC236}">
                <a16:creationId xmlns:a16="http://schemas.microsoft.com/office/drawing/2014/main" id="{CE325B75-B1B8-4CCE-8885-F87CFF985E13}"/>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6</a:t>
            </a:fld>
            <a:endParaRPr lang="en-US"/>
          </a:p>
        </p:txBody>
      </p:sp>
    </p:spTree>
    <p:extLst>
      <p:ext uri="{BB962C8B-B14F-4D97-AF65-F5344CB8AC3E}">
        <p14:creationId xmlns:p14="http://schemas.microsoft.com/office/powerpoint/2010/main" val="27412994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6906711-0AFB-47DD-A4B6-4E94B38B8C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AA91F649-894C-41F6-A21D-3D1AC558E9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877832"/>
          </a:xfrm>
          <a:custGeom>
            <a:avLst/>
            <a:gdLst>
              <a:gd name="connsiteX0" fmla="*/ 6789701 w 12192000"/>
              <a:gd name="connsiteY0" fmla="*/ 2809623 h 2877832"/>
              <a:gd name="connsiteX1" fmla="*/ 6788702 w 12192000"/>
              <a:gd name="connsiteY1" fmla="*/ 2809701 h 2877832"/>
              <a:gd name="connsiteX2" fmla="*/ 6788476 w 12192000"/>
              <a:gd name="connsiteY2" fmla="*/ 2810235 h 2877832"/>
              <a:gd name="connsiteX3" fmla="*/ 0 w 12192000"/>
              <a:gd name="connsiteY3" fmla="*/ 0 h 2877832"/>
              <a:gd name="connsiteX4" fmla="*/ 12192000 w 12192000"/>
              <a:gd name="connsiteY4" fmla="*/ 0 h 2877832"/>
              <a:gd name="connsiteX5" fmla="*/ 12192000 w 12192000"/>
              <a:gd name="connsiteY5" fmla="*/ 1915388 h 2877832"/>
              <a:gd name="connsiteX6" fmla="*/ 12061096 w 12192000"/>
              <a:gd name="connsiteY6" fmla="*/ 1954428 h 2877832"/>
              <a:gd name="connsiteX7" fmla="*/ 11676800 w 12192000"/>
              <a:gd name="connsiteY7" fmla="*/ 2058003 h 2877832"/>
              <a:gd name="connsiteX8" fmla="*/ 10425355 w 12192000"/>
              <a:gd name="connsiteY8" fmla="*/ 2341542 h 2877832"/>
              <a:gd name="connsiteX9" fmla="*/ 9424022 w 12192000"/>
              <a:gd name="connsiteY9" fmla="*/ 2516704 h 2877832"/>
              <a:gd name="connsiteX10" fmla="*/ 8458419 w 12192000"/>
              <a:gd name="connsiteY10" fmla="*/ 2650405 h 2877832"/>
              <a:gd name="connsiteX11" fmla="*/ 7715970 w 12192000"/>
              <a:gd name="connsiteY11" fmla="*/ 2730352 h 2877832"/>
              <a:gd name="connsiteX12" fmla="*/ 6951716 w 12192000"/>
              <a:gd name="connsiteY12" fmla="*/ 2796132 h 2877832"/>
              <a:gd name="connsiteX13" fmla="*/ 6936303 w 12192000"/>
              <a:gd name="connsiteY13" fmla="*/ 2798203 h 2877832"/>
              <a:gd name="connsiteX14" fmla="*/ 6790448 w 12192000"/>
              <a:gd name="connsiteY14" fmla="*/ 2809564 h 2877832"/>
              <a:gd name="connsiteX15" fmla="*/ 6799941 w 12192000"/>
              <a:gd name="connsiteY15" fmla="*/ 2811384 h 2877832"/>
              <a:gd name="connsiteX16" fmla="*/ 6835432 w 12192000"/>
              <a:gd name="connsiteY16" fmla="*/ 2809677 h 2877832"/>
              <a:gd name="connsiteX17" fmla="*/ 6884003 w 12192000"/>
              <a:gd name="connsiteY17" fmla="*/ 2806699 h 2877832"/>
              <a:gd name="connsiteX18" fmla="*/ 7578771 w 12192000"/>
              <a:gd name="connsiteY18" fmla="*/ 2774172 h 2877832"/>
              <a:gd name="connsiteX19" fmla="*/ 8623845 w 12192000"/>
              <a:gd name="connsiteY19" fmla="*/ 2687275 h 2877832"/>
              <a:gd name="connsiteX20" fmla="*/ 9479970 w 12192000"/>
              <a:gd name="connsiteY20" fmla="*/ 2583369 h 2877832"/>
              <a:gd name="connsiteX21" fmla="*/ 10629308 w 12192000"/>
              <a:gd name="connsiteY21" fmla="*/ 2389212 h 2877832"/>
              <a:gd name="connsiteX22" fmla="*/ 11998498 w 12192000"/>
              <a:gd name="connsiteY22" fmla="*/ 2063218 h 2877832"/>
              <a:gd name="connsiteX23" fmla="*/ 12192000 w 12192000"/>
              <a:gd name="connsiteY23" fmla="*/ 2006219 h 2877832"/>
              <a:gd name="connsiteX24" fmla="*/ 12192000 w 12192000"/>
              <a:gd name="connsiteY24" fmla="*/ 2060956 h 2877832"/>
              <a:gd name="connsiteX25" fmla="*/ 11829257 w 12192000"/>
              <a:gd name="connsiteY25" fmla="*/ 2166255 h 2877832"/>
              <a:gd name="connsiteX26" fmla="*/ 10939183 w 12192000"/>
              <a:gd name="connsiteY26" fmla="*/ 2380770 h 2877832"/>
              <a:gd name="connsiteX27" fmla="*/ 9985530 w 12192000"/>
              <a:gd name="connsiteY27" fmla="*/ 2560775 h 2877832"/>
              <a:gd name="connsiteX28" fmla="*/ 9186882 w 12192000"/>
              <a:gd name="connsiteY28" fmla="*/ 2676722 h 2877832"/>
              <a:gd name="connsiteX29" fmla="*/ 8578198 w 12192000"/>
              <a:gd name="connsiteY29" fmla="*/ 2746241 h 2877832"/>
              <a:gd name="connsiteX30" fmla="*/ 7864358 w 12192000"/>
              <a:gd name="connsiteY30" fmla="*/ 2807692 h 2877832"/>
              <a:gd name="connsiteX31" fmla="*/ 6935502 w 12192000"/>
              <a:gd name="connsiteY31" fmla="*/ 2859086 h 2877832"/>
              <a:gd name="connsiteX32" fmla="*/ 6477750 w 12192000"/>
              <a:gd name="connsiteY32" fmla="*/ 2872989 h 2877832"/>
              <a:gd name="connsiteX33" fmla="*/ 6362294 w 12192000"/>
              <a:gd name="connsiteY33" fmla="*/ 2877832 h 2877832"/>
              <a:gd name="connsiteX34" fmla="*/ 6057129 w 12192000"/>
              <a:gd name="connsiteY34" fmla="*/ 2877832 h 2877832"/>
              <a:gd name="connsiteX35" fmla="*/ 5977784 w 12192000"/>
              <a:gd name="connsiteY35" fmla="*/ 2873238 h 2877832"/>
              <a:gd name="connsiteX36" fmla="*/ 5265087 w 12192000"/>
              <a:gd name="connsiteY36" fmla="*/ 2836989 h 2877832"/>
              <a:gd name="connsiteX37" fmla="*/ 4346277 w 12192000"/>
              <a:gd name="connsiteY37" fmla="*/ 2774919 h 2877832"/>
              <a:gd name="connsiteX38" fmla="*/ 3373045 w 12192000"/>
              <a:gd name="connsiteY38" fmla="*/ 2676350 h 2877832"/>
              <a:gd name="connsiteX39" fmla="*/ 2362173 w 12192000"/>
              <a:gd name="connsiteY39" fmla="*/ 2557423 h 2877832"/>
              <a:gd name="connsiteX40" fmla="*/ 1233178 w 12192000"/>
              <a:gd name="connsiteY40" fmla="*/ 2384247 h 2877832"/>
              <a:gd name="connsiteX41" fmla="*/ 68500 w 12192000"/>
              <a:gd name="connsiteY41" fmla="*/ 2144540 h 2877832"/>
              <a:gd name="connsiteX42" fmla="*/ 0 w 12192000"/>
              <a:gd name="connsiteY42" fmla="*/ 2127185 h 2877832"/>
              <a:gd name="connsiteX43" fmla="*/ 0 w 12192000"/>
              <a:gd name="connsiteY43" fmla="*/ 2070696 h 2877832"/>
              <a:gd name="connsiteX44" fmla="*/ 72441 w 12192000"/>
              <a:gd name="connsiteY44" fmla="*/ 2089473 h 2877832"/>
              <a:gd name="connsiteX45" fmla="*/ 600716 w 12192000"/>
              <a:gd name="connsiteY45" fmla="*/ 2207843 h 2877832"/>
              <a:gd name="connsiteX46" fmla="*/ 1769512 w 12192000"/>
              <a:gd name="connsiteY46" fmla="*/ 2418011 h 2877832"/>
              <a:gd name="connsiteX47" fmla="*/ 2613554 w 12192000"/>
              <a:gd name="connsiteY47" fmla="*/ 2534953 h 2877832"/>
              <a:gd name="connsiteX48" fmla="*/ 2581134 w 12192000"/>
              <a:gd name="connsiteY48" fmla="*/ 2525022 h 2877832"/>
              <a:gd name="connsiteX49" fmla="*/ 1112635 w 12192000"/>
              <a:gd name="connsiteY49" fmla="*/ 2192325 h 2877832"/>
              <a:gd name="connsiteX50" fmla="*/ 420412 w 12192000"/>
              <a:gd name="connsiteY50" fmla="*/ 1992892 h 2877832"/>
              <a:gd name="connsiteX51" fmla="*/ 0 w 12192000"/>
              <a:gd name="connsiteY51" fmla="*/ 1853975 h 2877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000" h="2877832">
                <a:moveTo>
                  <a:pt x="6789701" y="2809623"/>
                </a:moveTo>
                <a:lnTo>
                  <a:pt x="6788702" y="2809701"/>
                </a:lnTo>
                <a:lnTo>
                  <a:pt x="6788476" y="2810235"/>
                </a:lnTo>
                <a:close/>
                <a:moveTo>
                  <a:pt x="0" y="0"/>
                </a:moveTo>
                <a:lnTo>
                  <a:pt x="12192000" y="0"/>
                </a:lnTo>
                <a:lnTo>
                  <a:pt x="12192000" y="1915388"/>
                </a:lnTo>
                <a:lnTo>
                  <a:pt x="12061096" y="1954428"/>
                </a:lnTo>
                <a:cubicBezTo>
                  <a:pt x="11933500" y="1990642"/>
                  <a:pt x="11805390" y="2025171"/>
                  <a:pt x="11676800" y="2058003"/>
                </a:cubicBezTo>
                <a:cubicBezTo>
                  <a:pt x="11262789" y="2165510"/>
                  <a:pt x="10845343" y="2259112"/>
                  <a:pt x="10425355" y="2341542"/>
                </a:cubicBezTo>
                <a:cubicBezTo>
                  <a:pt x="10092810" y="2406753"/>
                  <a:pt x="9759033" y="2465150"/>
                  <a:pt x="9424022" y="2516704"/>
                </a:cubicBezTo>
                <a:cubicBezTo>
                  <a:pt x="9102997" y="2566361"/>
                  <a:pt x="8781133" y="2610928"/>
                  <a:pt x="8458419" y="2650405"/>
                </a:cubicBezTo>
                <a:cubicBezTo>
                  <a:pt x="8211360" y="2680571"/>
                  <a:pt x="7963792" y="2706144"/>
                  <a:pt x="7715970" y="2730352"/>
                </a:cubicBezTo>
                <a:lnTo>
                  <a:pt x="6951716" y="2796132"/>
                </a:lnTo>
                <a:lnTo>
                  <a:pt x="6936303" y="2798203"/>
                </a:lnTo>
                <a:lnTo>
                  <a:pt x="6790448" y="2809564"/>
                </a:lnTo>
                <a:lnTo>
                  <a:pt x="6799941" y="2811384"/>
                </a:lnTo>
                <a:cubicBezTo>
                  <a:pt x="6811623" y="2811850"/>
                  <a:pt x="6823734" y="2809677"/>
                  <a:pt x="6835432" y="2809677"/>
                </a:cubicBezTo>
                <a:cubicBezTo>
                  <a:pt x="6851580" y="2809677"/>
                  <a:pt x="6867729" y="2807070"/>
                  <a:pt x="6884003" y="2806699"/>
                </a:cubicBezTo>
                <a:cubicBezTo>
                  <a:pt x="7115805" y="2801237"/>
                  <a:pt x="7347351" y="2789070"/>
                  <a:pt x="7578771" y="2774172"/>
                </a:cubicBezTo>
                <a:cubicBezTo>
                  <a:pt x="7927552" y="2751704"/>
                  <a:pt x="8276080" y="2723525"/>
                  <a:pt x="8623845" y="2687275"/>
                </a:cubicBezTo>
                <a:cubicBezTo>
                  <a:pt x="8909939" y="2657977"/>
                  <a:pt x="9195310" y="2623342"/>
                  <a:pt x="9479970" y="2583369"/>
                </a:cubicBezTo>
                <a:cubicBezTo>
                  <a:pt x="9864901" y="2528995"/>
                  <a:pt x="10248014" y="2464281"/>
                  <a:pt x="10629308" y="2389212"/>
                </a:cubicBezTo>
                <a:cubicBezTo>
                  <a:pt x="11090114" y="2298092"/>
                  <a:pt x="11546975" y="2190586"/>
                  <a:pt x="11998498" y="2063218"/>
                </a:cubicBezTo>
                <a:lnTo>
                  <a:pt x="12192000" y="2006219"/>
                </a:lnTo>
                <a:lnTo>
                  <a:pt x="12192000" y="2060956"/>
                </a:lnTo>
                <a:lnTo>
                  <a:pt x="11829257" y="2166255"/>
                </a:lnTo>
                <a:cubicBezTo>
                  <a:pt x="11534769" y="2245952"/>
                  <a:pt x="11238120" y="2316838"/>
                  <a:pt x="10939183" y="2380770"/>
                </a:cubicBezTo>
                <a:cubicBezTo>
                  <a:pt x="10622824" y="2448552"/>
                  <a:pt x="10304941" y="2508549"/>
                  <a:pt x="9985530" y="2560775"/>
                </a:cubicBezTo>
                <a:cubicBezTo>
                  <a:pt x="9720036" y="2604224"/>
                  <a:pt x="9453814" y="2642869"/>
                  <a:pt x="9186882" y="2676722"/>
                </a:cubicBezTo>
                <a:cubicBezTo>
                  <a:pt x="8984197" y="2702296"/>
                  <a:pt x="8781514" y="2726379"/>
                  <a:pt x="8578198" y="2746241"/>
                </a:cubicBezTo>
                <a:cubicBezTo>
                  <a:pt x="8340547" y="2768961"/>
                  <a:pt x="8102644" y="2790436"/>
                  <a:pt x="7864358" y="2807692"/>
                </a:cubicBezTo>
                <a:cubicBezTo>
                  <a:pt x="7554994" y="2830036"/>
                  <a:pt x="7245502" y="2847914"/>
                  <a:pt x="6935502" y="2859086"/>
                </a:cubicBezTo>
                <a:cubicBezTo>
                  <a:pt x="6782917" y="2864549"/>
                  <a:pt x="6630334" y="2868397"/>
                  <a:pt x="6477750" y="2872989"/>
                </a:cubicBezTo>
                <a:cubicBezTo>
                  <a:pt x="6439195" y="2870905"/>
                  <a:pt x="6400529" y="2872530"/>
                  <a:pt x="6362294" y="2877832"/>
                </a:cubicBezTo>
                <a:lnTo>
                  <a:pt x="6057129" y="2877832"/>
                </a:lnTo>
                <a:lnTo>
                  <a:pt x="5977784" y="2873238"/>
                </a:lnTo>
                <a:cubicBezTo>
                  <a:pt x="5740261" y="2860825"/>
                  <a:pt x="5502739" y="2847046"/>
                  <a:pt x="5265087" y="2836989"/>
                </a:cubicBezTo>
                <a:cubicBezTo>
                  <a:pt x="4958267" y="2824573"/>
                  <a:pt x="4651826" y="2804093"/>
                  <a:pt x="4346277" y="2774919"/>
                </a:cubicBezTo>
                <a:cubicBezTo>
                  <a:pt x="4021654" y="2744007"/>
                  <a:pt x="3697795" y="2709372"/>
                  <a:pt x="3373045" y="2676350"/>
                </a:cubicBezTo>
                <a:cubicBezTo>
                  <a:pt x="3035412" y="2642088"/>
                  <a:pt x="2698456" y="2602449"/>
                  <a:pt x="2362173" y="2557423"/>
                </a:cubicBezTo>
                <a:cubicBezTo>
                  <a:pt x="1984692" y="2507270"/>
                  <a:pt x="1608364" y="2449544"/>
                  <a:pt x="1233178" y="2384247"/>
                </a:cubicBezTo>
                <a:cubicBezTo>
                  <a:pt x="842181" y="2315534"/>
                  <a:pt x="453758" y="2237046"/>
                  <a:pt x="68500" y="2144540"/>
                </a:cubicBezTo>
                <a:lnTo>
                  <a:pt x="0" y="2127185"/>
                </a:lnTo>
                <a:lnTo>
                  <a:pt x="0" y="2070696"/>
                </a:lnTo>
                <a:lnTo>
                  <a:pt x="72441" y="2089473"/>
                </a:lnTo>
                <a:cubicBezTo>
                  <a:pt x="247961" y="2131651"/>
                  <a:pt x="424164" y="2170911"/>
                  <a:pt x="600716" y="2207843"/>
                </a:cubicBezTo>
                <a:cubicBezTo>
                  <a:pt x="988279" y="2288657"/>
                  <a:pt x="1378133" y="2357555"/>
                  <a:pt x="1769512" y="2418011"/>
                </a:cubicBezTo>
                <a:cubicBezTo>
                  <a:pt x="2052426" y="2461587"/>
                  <a:pt x="2335725" y="2501684"/>
                  <a:pt x="2613554" y="2534953"/>
                </a:cubicBezTo>
                <a:cubicBezTo>
                  <a:pt x="2605544" y="2537560"/>
                  <a:pt x="2594611" y="2527504"/>
                  <a:pt x="2581134" y="2525022"/>
                </a:cubicBezTo>
                <a:cubicBezTo>
                  <a:pt x="2087178" y="2433070"/>
                  <a:pt x="1597684" y="2322177"/>
                  <a:pt x="1112635" y="2192325"/>
                </a:cubicBezTo>
                <a:cubicBezTo>
                  <a:pt x="880453" y="2130254"/>
                  <a:pt x="649713" y="2063776"/>
                  <a:pt x="420412" y="1992892"/>
                </a:cubicBezTo>
                <a:lnTo>
                  <a:pt x="0" y="185397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8DB5C1D-719C-4064-9D90-549BF41755BE}"/>
              </a:ext>
            </a:extLst>
          </p:cNvPr>
          <p:cNvSpPr>
            <a:spLocks noGrp="1"/>
          </p:cNvSpPr>
          <p:nvPr>
            <p:ph type="title"/>
          </p:nvPr>
        </p:nvSpPr>
        <p:spPr>
          <a:xfrm>
            <a:off x="638881" y="390525"/>
            <a:ext cx="10909640" cy="1510301"/>
          </a:xfrm>
        </p:spPr>
        <p:txBody>
          <a:bodyPr vert="horz" lIns="91440" tIns="45720" rIns="91440" bIns="45720" rtlCol="0" anchor="ctr">
            <a:normAutofit/>
          </a:bodyPr>
          <a:lstStyle/>
          <a:p>
            <a:pPr algn="ctr"/>
            <a:r>
              <a:rPr lang="en-US" sz="6600" kern="1200">
                <a:solidFill>
                  <a:srgbClr val="FFFFFF"/>
                </a:solidFill>
                <a:latin typeface="+mj-lt"/>
                <a:ea typeface="+mj-ea"/>
                <a:cs typeface="+mj-cs"/>
              </a:rPr>
              <a:t>Assignments</a:t>
            </a:r>
          </a:p>
        </p:txBody>
      </p:sp>
      <p:sp>
        <p:nvSpPr>
          <p:cNvPr id="16" name="sketch line">
            <a:extLst>
              <a:ext uri="{FF2B5EF4-FFF2-40B4-BE49-F238E27FC236}">
                <a16:creationId xmlns:a16="http://schemas.microsoft.com/office/drawing/2014/main" id="{56037404-66BD-46B5-9323-1B53131967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1753266"/>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rgbClr val="FFFFFF"/>
          </a:solidFill>
          <a:ln w="38100"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834C0FED-F851-4B6A-B03A-60D38E76758D}"/>
              </a:ext>
            </a:extLst>
          </p:cNvPr>
          <p:cNvPicPr>
            <a:picLocks noChangeAspect="1"/>
          </p:cNvPicPr>
          <p:nvPr/>
        </p:nvPicPr>
        <p:blipFill>
          <a:blip r:embed="rId3"/>
          <a:stretch>
            <a:fillRect/>
          </a:stretch>
        </p:blipFill>
        <p:spPr>
          <a:xfrm>
            <a:off x="1035177" y="3700749"/>
            <a:ext cx="10118598" cy="1752138"/>
          </a:xfrm>
          <a:prstGeom prst="rect">
            <a:avLst/>
          </a:prstGeom>
        </p:spPr>
      </p:pic>
      <p:sp>
        <p:nvSpPr>
          <p:cNvPr id="4" name="Footer Placeholder 3">
            <a:extLst>
              <a:ext uri="{FF2B5EF4-FFF2-40B4-BE49-F238E27FC236}">
                <a16:creationId xmlns:a16="http://schemas.microsoft.com/office/drawing/2014/main" id="{1BE35BE2-F99B-43A6-A313-AFE931C01609}"/>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1">
                    <a:tint val="75000"/>
                  </a:schemeClr>
                </a:solidFill>
                <a:latin typeface="+mn-lt"/>
                <a:ea typeface="+mn-ea"/>
                <a:cs typeface="+mn-cs"/>
              </a:rPr>
              <a:t>Mike Nguyen</a:t>
            </a:r>
          </a:p>
        </p:txBody>
      </p:sp>
      <p:sp>
        <p:nvSpPr>
          <p:cNvPr id="5" name="Slide Number Placeholder 4">
            <a:extLst>
              <a:ext uri="{FF2B5EF4-FFF2-40B4-BE49-F238E27FC236}">
                <a16:creationId xmlns:a16="http://schemas.microsoft.com/office/drawing/2014/main" id="{7A1A09A9-2A65-44E3-B0C1-1055551B2851}"/>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A6AF1B4E-90EC-4A51-B6E5-B702C054ECB0}" type="slidenum">
              <a:rPr lang="en-US" smtClean="0"/>
              <a:pPr>
                <a:spcAft>
                  <a:spcPts val="600"/>
                </a:spcAft>
              </a:pPr>
              <a:t>7</a:t>
            </a:fld>
            <a:endParaRPr lang="en-US"/>
          </a:p>
        </p:txBody>
      </p:sp>
    </p:spTree>
    <p:extLst>
      <p:ext uri="{BB962C8B-B14F-4D97-AF65-F5344CB8AC3E}">
        <p14:creationId xmlns:p14="http://schemas.microsoft.com/office/powerpoint/2010/main" val="41106582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D70ED2-A25B-4BAA-9507-1CA32FDEEA4A}"/>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6600" kern="1200">
                <a:solidFill>
                  <a:schemeClr val="tx1"/>
                </a:solidFill>
                <a:latin typeface="+mj-lt"/>
                <a:ea typeface="+mj-ea"/>
                <a:cs typeface="+mj-cs"/>
              </a:rPr>
              <a:t>Weekly Quizzes</a:t>
            </a:r>
          </a:p>
        </p:txBody>
      </p:sp>
      <p:sp>
        <p:nvSpPr>
          <p:cNvPr id="32"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E2FAE9A0-F877-46AD-9342-D6618015DCD1}"/>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1">
                    <a:tint val="75000"/>
                  </a:schemeClr>
                </a:solidFill>
                <a:latin typeface="+mn-lt"/>
                <a:ea typeface="+mn-ea"/>
                <a:cs typeface="+mn-cs"/>
              </a:rPr>
              <a:t>Mike Nguyen</a:t>
            </a:r>
          </a:p>
        </p:txBody>
      </p:sp>
      <p:sp>
        <p:nvSpPr>
          <p:cNvPr id="5" name="Slide Number Placeholder 4">
            <a:extLst>
              <a:ext uri="{FF2B5EF4-FFF2-40B4-BE49-F238E27FC236}">
                <a16:creationId xmlns:a16="http://schemas.microsoft.com/office/drawing/2014/main" id="{310F4BFA-DFD4-4606-9294-F88C804D0151}"/>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A6AF1B4E-90EC-4A51-B6E5-B702C054ECB0}" type="slidenum">
              <a:rPr lang="en-US" smtClean="0"/>
              <a:pPr>
                <a:spcAft>
                  <a:spcPts val="600"/>
                </a:spcAft>
              </a:pPr>
              <a:t>8</a:t>
            </a:fld>
            <a:endParaRPr lang="en-US"/>
          </a:p>
        </p:txBody>
      </p:sp>
      <p:pic>
        <p:nvPicPr>
          <p:cNvPr id="6" name="Picture 5">
            <a:extLst>
              <a:ext uri="{FF2B5EF4-FFF2-40B4-BE49-F238E27FC236}">
                <a16:creationId xmlns:a16="http://schemas.microsoft.com/office/drawing/2014/main" id="{4583DDF4-9DC9-4F30-A5B2-094390654D1D}"/>
              </a:ext>
            </a:extLst>
          </p:cNvPr>
          <p:cNvPicPr>
            <a:picLocks noChangeAspect="1"/>
          </p:cNvPicPr>
          <p:nvPr/>
        </p:nvPicPr>
        <p:blipFill>
          <a:blip r:embed="rId3"/>
          <a:stretch>
            <a:fillRect/>
          </a:stretch>
        </p:blipFill>
        <p:spPr>
          <a:xfrm>
            <a:off x="4442680" y="1196975"/>
            <a:ext cx="6753225" cy="3962400"/>
          </a:xfrm>
          <a:prstGeom prst="rect">
            <a:avLst/>
          </a:prstGeom>
        </p:spPr>
      </p:pic>
    </p:spTree>
    <p:extLst>
      <p:ext uri="{BB962C8B-B14F-4D97-AF65-F5344CB8AC3E}">
        <p14:creationId xmlns:p14="http://schemas.microsoft.com/office/powerpoint/2010/main" val="25591658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489B7BFD-8F45-4093-AD9C-91B15B050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57AD4D34-2DCD-4A05-A118-A49F4EBA5945}"/>
              </a:ext>
            </a:extLst>
          </p:cNvPr>
          <p:cNvSpPr>
            <a:spLocks noGrp="1"/>
          </p:cNvSpPr>
          <p:nvPr>
            <p:ph type="title"/>
          </p:nvPr>
        </p:nvSpPr>
        <p:spPr>
          <a:xfrm>
            <a:off x="801188" y="507238"/>
            <a:ext cx="3865212" cy="3845891"/>
          </a:xfrm>
        </p:spPr>
        <p:txBody>
          <a:bodyPr vert="horz" lIns="91440" tIns="45720" rIns="91440" bIns="45720" rtlCol="0" anchor="b">
            <a:normAutofit/>
          </a:bodyPr>
          <a:lstStyle/>
          <a:p>
            <a:r>
              <a:rPr lang="en-US" sz="5400" kern="1200">
                <a:solidFill>
                  <a:schemeClr val="bg1"/>
                </a:solidFill>
                <a:latin typeface="+mj-lt"/>
                <a:ea typeface="+mj-ea"/>
                <a:cs typeface="+mj-cs"/>
              </a:rPr>
              <a:t>Lockdown Browser</a:t>
            </a:r>
          </a:p>
        </p:txBody>
      </p:sp>
      <p:grpSp>
        <p:nvGrpSpPr>
          <p:cNvPr id="75" name="Graphic 190">
            <a:extLst>
              <a:ext uri="{FF2B5EF4-FFF2-40B4-BE49-F238E27FC236}">
                <a16:creationId xmlns:a16="http://schemas.microsoft.com/office/drawing/2014/main" id="{66FB5A75-BDE2-4F12-A95B-C48788A7685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506892" y="1852902"/>
            <a:ext cx="1716356" cy="570346"/>
            <a:chOff x="2504802" y="1755501"/>
            <a:chExt cx="1598829" cy="531293"/>
          </a:xfrm>
          <a:solidFill>
            <a:schemeClr val="bg1"/>
          </a:solidFill>
        </p:grpSpPr>
        <p:sp>
          <p:nvSpPr>
            <p:cNvPr id="76" name="Freeform: Shape 75">
              <a:extLst>
                <a:ext uri="{FF2B5EF4-FFF2-40B4-BE49-F238E27FC236}">
                  <a16:creationId xmlns:a16="http://schemas.microsoft.com/office/drawing/2014/main" id="{DC86CBC8-A814-4C0C-A287-7C549693D2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6AA52F4F-14E6-402F-A196-668B9CA9BC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a:p>
          </p:txBody>
        </p:sp>
      </p:grpSp>
      <p:pic>
        <p:nvPicPr>
          <p:cNvPr id="1026" name="Picture 2" descr="What is Google Chrome?">
            <a:extLst>
              <a:ext uri="{FF2B5EF4-FFF2-40B4-BE49-F238E27FC236}">
                <a16:creationId xmlns:a16="http://schemas.microsoft.com/office/drawing/2014/main" id="{7F4A0230-249F-48F7-9DA8-975AD317977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a:stretch/>
        </p:blipFill>
        <p:spPr bwMode="auto">
          <a:xfrm>
            <a:off x="5739828" y="2433371"/>
            <a:ext cx="3755236" cy="3755236"/>
          </a:xfrm>
          <a:custGeom>
            <a:avLst/>
            <a:gdLst/>
            <a:ahLst/>
            <a:cxnLst/>
            <a:rect l="l" t="t" r="r" b="b"/>
            <a:pathLst>
              <a:path w="5290998" h="5290998">
                <a:moveTo>
                  <a:pt x="2645499" y="0"/>
                </a:moveTo>
                <a:cubicBezTo>
                  <a:pt x="4106568" y="0"/>
                  <a:pt x="5290998" y="1184430"/>
                  <a:pt x="5290998" y="2645499"/>
                </a:cubicBezTo>
                <a:cubicBezTo>
                  <a:pt x="5290998" y="4106568"/>
                  <a:pt x="4106568" y="5290998"/>
                  <a:pt x="2645499" y="5290998"/>
                </a:cubicBezTo>
                <a:cubicBezTo>
                  <a:pt x="1184430" y="5290998"/>
                  <a:pt x="0" y="4106568"/>
                  <a:pt x="0" y="2645499"/>
                </a:cubicBezTo>
                <a:cubicBezTo>
                  <a:pt x="0" y="1184430"/>
                  <a:pt x="1184430" y="0"/>
                  <a:pt x="2645499" y="0"/>
                </a:cubicBezTo>
                <a:close/>
              </a:path>
            </a:pathLst>
          </a:custGeom>
          <a:noFill/>
          <a:extLst>
            <a:ext uri="{909E8E84-426E-40DD-AFC4-6F175D3DCCD1}">
              <a14:hiddenFill xmlns:a14="http://schemas.microsoft.com/office/drawing/2010/main">
                <a:solidFill>
                  <a:srgbClr val="FFFFFF"/>
                </a:solidFill>
              </a14:hiddenFill>
            </a:ext>
          </a:extLst>
        </p:spPr>
      </p:pic>
      <p:pic>
        <p:nvPicPr>
          <p:cNvPr id="1028" name="Picture 4" descr="Respondus LockDown Browser">
            <a:extLst>
              <a:ext uri="{FF2B5EF4-FFF2-40B4-BE49-F238E27FC236}">
                <a16:creationId xmlns:a16="http://schemas.microsoft.com/office/drawing/2014/main" id="{71D2E8B9-11FD-4548-B578-638D3B375D7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637" r="364" b="1"/>
          <a:stretch/>
        </p:blipFill>
        <p:spPr bwMode="auto">
          <a:xfrm>
            <a:off x="8414456" y="232636"/>
            <a:ext cx="2822268" cy="2822268"/>
          </a:xfrm>
          <a:custGeom>
            <a:avLst/>
            <a:gdLst/>
            <a:ahLst/>
            <a:cxnLst/>
            <a:rect l="l" t="t" r="r" b="b"/>
            <a:pathLst>
              <a:path w="2588520" h="2588520">
                <a:moveTo>
                  <a:pt x="1294260" y="0"/>
                </a:moveTo>
                <a:cubicBezTo>
                  <a:pt x="2009060" y="0"/>
                  <a:pt x="2588520" y="579460"/>
                  <a:pt x="2588520" y="1294260"/>
                </a:cubicBezTo>
                <a:cubicBezTo>
                  <a:pt x="2588520" y="2009060"/>
                  <a:pt x="2009060" y="2588520"/>
                  <a:pt x="1294260" y="2588520"/>
                </a:cubicBezTo>
                <a:cubicBezTo>
                  <a:pt x="579460" y="2588520"/>
                  <a:pt x="0" y="2009060"/>
                  <a:pt x="0" y="1294260"/>
                </a:cubicBezTo>
                <a:cubicBezTo>
                  <a:pt x="0" y="579460"/>
                  <a:pt x="579460" y="0"/>
                  <a:pt x="1294260" y="0"/>
                </a:cubicBezTo>
                <a:close/>
              </a:path>
            </a:pathLst>
          </a:custGeom>
          <a:noFill/>
          <a:extLst>
            <a:ext uri="{909E8E84-426E-40DD-AFC4-6F175D3DCCD1}">
              <a14:hiddenFill xmlns:a14="http://schemas.microsoft.com/office/drawing/2010/main">
                <a:solidFill>
                  <a:srgbClr val="FFFFFF"/>
                </a:solidFill>
              </a14:hiddenFill>
            </a:ext>
          </a:extLst>
        </p:spPr>
      </p:pic>
      <p:sp>
        <p:nvSpPr>
          <p:cNvPr id="79" name="Graphic 212">
            <a:extLst>
              <a:ext uri="{FF2B5EF4-FFF2-40B4-BE49-F238E27FC236}">
                <a16:creationId xmlns:a16="http://schemas.microsoft.com/office/drawing/2014/main" id="{4D4C00DC-4DC6-4CD2-9E31-F17E6CEBC5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79511" y="151388"/>
            <a:ext cx="443964" cy="4439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81" name="Graphic 212">
            <a:extLst>
              <a:ext uri="{FF2B5EF4-FFF2-40B4-BE49-F238E27FC236}">
                <a16:creationId xmlns:a16="http://schemas.microsoft.com/office/drawing/2014/main" id="{F778F7C6-A4AB-4CBC-8CC6-19DF9EE963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79511" y="151388"/>
            <a:ext cx="443964" cy="4439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nvGrpSpPr>
          <p:cNvPr id="83" name="Graphic 4">
            <a:extLst>
              <a:ext uri="{FF2B5EF4-FFF2-40B4-BE49-F238E27FC236}">
                <a16:creationId xmlns:a16="http://schemas.microsoft.com/office/drawing/2014/main" id="{63301095-70B2-49AA-8DA9-A35629AD62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865725" y="3995696"/>
            <a:ext cx="1998298" cy="1998316"/>
            <a:chOff x="5734037" y="3067039"/>
            <a:chExt cx="724483" cy="724489"/>
          </a:xfrm>
          <a:solidFill>
            <a:schemeClr val="bg1"/>
          </a:solidFill>
        </p:grpSpPr>
        <p:sp>
          <p:nvSpPr>
            <p:cNvPr id="84" name="Freeform: Shape 83">
              <a:extLst>
                <a:ext uri="{FF2B5EF4-FFF2-40B4-BE49-F238E27FC236}">
                  <a16:creationId xmlns:a16="http://schemas.microsoft.com/office/drawing/2014/main" id="{D218E08C-0BEA-45C2-8C09-4141DDDA00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232F6090-14E0-44C6-B9FC-C91047BCDC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FDB9402B-335C-4892-9E7C-C400E95BE0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E7A4371D-4448-409A-93F3-0C92E3EBDC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780149CB-4B8F-4FD1-AC5E-25670C9EA0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92D49A1A-35B0-4620-9D1E-A782A0E978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AFF46F08-B1E4-44C1-BD4A-4191D6EAD9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8DB16610-3D81-4E5C-850D-5D1245C0D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E05501B2-83AC-4299-BE5A-8CA16B4089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07CF1B90-3B3A-403E-A94F-8B82945D07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56A1CBA9-4AC1-4C42-9429-3FF31DF282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21318D9B-FD39-402A-ADFA-0E6CC789A7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333FB08F-B346-47C0-A7CD-1DE53E6C0D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893AD6F2-6408-4A8E-9749-CB7388EF3D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715D9D2F-1568-4BE3-A54A-69F52492B0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9AB547A7-0D80-491F-98B4-C6B7CC4FC4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7E2693CD-DAF5-4B26-9A2F-17673BF318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A96EEE12-952A-4693-B161-D7071D6010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F4228DCC-1611-4BDC-90AA-231F67EB11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DA163C3C-D3DF-461F-B6A8-90C7C227D1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4D021D29-2980-41C3-AB83-DA93C105BC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AC09C1FA-1A9D-49A7-9D73-8B777140A3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0B8D8CD4-7B9B-48A5-BC59-0CB859354F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224D0A27-A8B0-4020-9399-24127726E6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168E8EBA-9F8C-4650-B9BE-38A0A56BCF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6A460BB3-2605-4AA2-AE1D-B9FB61EBF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1E2E38EE-DBBE-4CC1-9498-E7193E1B28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BF191D5C-7D2A-4408-A8F2-389D2360F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08F7193B-B379-4921-9F17-1841D50611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B4C5E53C-6003-4F74-B1CA-C7EA1E4993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CB97B2B1-1CF5-46A5-940D-AB8F57F590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0783F4F1-D8CE-4453-B79B-AD976E272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06A7A4C9-F24F-4F00-A2FA-29E788A091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EB694A32-59D6-46E3-8CE4-E4C485C2CB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983EBB4C-28FF-41C6-90D6-5F30FC0868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0707659D-8AE9-49B5-AB29-ECC099F495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5C987ECC-9573-46EA-9C4A-7C3CAE3938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4DAF6708-18C2-4082-B024-6CEA32AE0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72CBB5AE-39E2-4D9B-A834-64D31B0032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4592DE98-77BF-4E8E-AEB4-1934207BAE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5AF5D9A0-BA94-4D2B-8479-26C55355B6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2CAA6A8E-7ACF-4EF7-AAD6-734A009DCF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D3DD3695-F212-4BAD-BBB3-EC1F624740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AB1B3ECB-7594-4C5C-B62B-E686C0A89E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5EE54C3C-D9E5-4782-B8F6-058EB2D63E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EAE78EEE-DC43-44E1-AB47-ACB80F94B1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847D67EF-1141-4582-866E-FE02FB2360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99ECC931-60A1-4628-A34B-4B68DA3CC2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A587D2BE-3417-44AE-BEEF-57F88CECB4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FCEB2ED3-A08D-4286-B75D-893289F3F3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7C7DB7BB-8173-4377-85B0-032B7BDAB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93EF69B4-3F48-4509-8BF8-926E23BC1D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C1A86650-1EF5-46E3-885D-96985105A8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47EBBDE2-BD90-481F-A671-34E2186FB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87DAF1CB-838D-4C5C-8FB7-76BF677FEB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64573DA8-D2F3-4644-AC79-83843615C4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41AB53B8-0D5C-44BD-A2A9-ABBF659E1F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29B7FA60-B453-4877-8D47-CA1209DF9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7A6D2414-BCCC-40E8-B990-47642EFE96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B0F37C2B-B7E6-420D-AD39-3AE4A2FBE9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F6417E45-D7FC-40B8-AD49-941B28D18C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2A8D1963-0C59-476C-AAFA-A7AF4FF508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6BE777A9-EC29-46FC-AD21-AC7FD89B13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C63BA1CE-93FB-42C7-8381-765E500232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7F30F275-ADC8-4FD1-8B4B-673B37517B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DB20529C-F2DD-4607-8DEE-19A9329686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B8029A9A-DFF9-49CE-8CEE-95A6695F39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6822C2EC-B05D-4CE6-9D59-164769D0ED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53A0760F-F576-4A97-94AF-8BBE590844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CA76721C-646A-4910-AD1A-BE6B67767C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065D4766-CAEC-4074-A9E2-6110A12389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5" name="Freeform: Shape 154">
              <a:extLst>
                <a:ext uri="{FF2B5EF4-FFF2-40B4-BE49-F238E27FC236}">
                  <a16:creationId xmlns:a16="http://schemas.microsoft.com/office/drawing/2014/main" id="{4F1A0AC6-319D-49D8-A4FB-17A70E8E89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56" name="Freeform: Shape 155">
              <a:extLst>
                <a:ext uri="{FF2B5EF4-FFF2-40B4-BE49-F238E27FC236}">
                  <a16:creationId xmlns:a16="http://schemas.microsoft.com/office/drawing/2014/main" id="{79502B48-2B92-45BF-B9AC-1102B38078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6363AFA7-321F-431C-B2FD-ADCB4D24BD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id="{33EDDE1B-7379-4973-8CFD-F3C737104D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9" name="Freeform: Shape 158">
              <a:extLst>
                <a:ext uri="{FF2B5EF4-FFF2-40B4-BE49-F238E27FC236}">
                  <a16:creationId xmlns:a16="http://schemas.microsoft.com/office/drawing/2014/main" id="{1F20B58A-2DB8-46B2-9E93-9C8C817DC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60" name="Freeform: Shape 159">
              <a:extLst>
                <a:ext uri="{FF2B5EF4-FFF2-40B4-BE49-F238E27FC236}">
                  <a16:creationId xmlns:a16="http://schemas.microsoft.com/office/drawing/2014/main" id="{A5A3EF12-3DA1-4505-A44B-1B96348873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1" name="Freeform: Shape 160">
              <a:extLst>
                <a:ext uri="{FF2B5EF4-FFF2-40B4-BE49-F238E27FC236}">
                  <a16:creationId xmlns:a16="http://schemas.microsoft.com/office/drawing/2014/main" id="{5B08812B-9264-47E7-8EC8-1233869F6B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62" name="Freeform: Shape 161">
              <a:extLst>
                <a:ext uri="{FF2B5EF4-FFF2-40B4-BE49-F238E27FC236}">
                  <a16:creationId xmlns:a16="http://schemas.microsoft.com/office/drawing/2014/main" id="{2A29F226-A243-410B-BEE4-EBA9DD76F8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9DF57348-F837-475C-A7AA-3C7210041E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64" name="Freeform: Shape 163">
              <a:extLst>
                <a:ext uri="{FF2B5EF4-FFF2-40B4-BE49-F238E27FC236}">
                  <a16:creationId xmlns:a16="http://schemas.microsoft.com/office/drawing/2014/main" id="{1E41B89A-9A45-4947-ADB0-9400400498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65" name="Freeform: Shape 164">
              <a:extLst>
                <a:ext uri="{FF2B5EF4-FFF2-40B4-BE49-F238E27FC236}">
                  <a16:creationId xmlns:a16="http://schemas.microsoft.com/office/drawing/2014/main" id="{6C1F1525-32BC-46E1-84E6-C2BB88730B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66" name="Freeform: Shape 165">
              <a:extLst>
                <a:ext uri="{FF2B5EF4-FFF2-40B4-BE49-F238E27FC236}">
                  <a16:creationId xmlns:a16="http://schemas.microsoft.com/office/drawing/2014/main" id="{C73A8972-BA44-40C6-B045-83E78C4D4A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67" name="Freeform: Shape 166">
              <a:extLst>
                <a:ext uri="{FF2B5EF4-FFF2-40B4-BE49-F238E27FC236}">
                  <a16:creationId xmlns:a16="http://schemas.microsoft.com/office/drawing/2014/main" id="{C196E956-03D1-4F79-826A-A2F5E3DEF1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68" name="Freeform: Shape 167">
              <a:extLst>
                <a:ext uri="{FF2B5EF4-FFF2-40B4-BE49-F238E27FC236}">
                  <a16:creationId xmlns:a16="http://schemas.microsoft.com/office/drawing/2014/main" id="{ADA7B07B-EAC8-4FA5-B14F-3ABF8BA7A2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9" name="Freeform: Shape 168">
              <a:extLst>
                <a:ext uri="{FF2B5EF4-FFF2-40B4-BE49-F238E27FC236}">
                  <a16:creationId xmlns:a16="http://schemas.microsoft.com/office/drawing/2014/main" id="{93C28672-FF9E-4FE0-AC47-2FDD26CD75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0" name="Freeform: Shape 169">
              <a:extLst>
                <a:ext uri="{FF2B5EF4-FFF2-40B4-BE49-F238E27FC236}">
                  <a16:creationId xmlns:a16="http://schemas.microsoft.com/office/drawing/2014/main" id="{E347BAB3-EA9C-4ADD-AE5E-28F2E3C538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1" name="Freeform: Shape 170">
              <a:extLst>
                <a:ext uri="{FF2B5EF4-FFF2-40B4-BE49-F238E27FC236}">
                  <a16:creationId xmlns:a16="http://schemas.microsoft.com/office/drawing/2014/main" id="{321920C4-EE31-4F03-A0D5-A280D3F4B1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72" name="Freeform: Shape 171">
              <a:extLst>
                <a:ext uri="{FF2B5EF4-FFF2-40B4-BE49-F238E27FC236}">
                  <a16:creationId xmlns:a16="http://schemas.microsoft.com/office/drawing/2014/main" id="{6EBB3D05-4C78-4F10-8D03-8909DBCFB3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3" name="Freeform: Shape 172">
              <a:extLst>
                <a:ext uri="{FF2B5EF4-FFF2-40B4-BE49-F238E27FC236}">
                  <a16:creationId xmlns:a16="http://schemas.microsoft.com/office/drawing/2014/main" id="{FC65F531-84E4-463F-8791-EB6EDFA63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74" name="Freeform: Shape 173">
              <a:extLst>
                <a:ext uri="{FF2B5EF4-FFF2-40B4-BE49-F238E27FC236}">
                  <a16:creationId xmlns:a16="http://schemas.microsoft.com/office/drawing/2014/main" id="{A63BB6A3-D482-43F2-9F5F-20E163CC44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5" name="Freeform: Shape 174">
              <a:extLst>
                <a:ext uri="{FF2B5EF4-FFF2-40B4-BE49-F238E27FC236}">
                  <a16:creationId xmlns:a16="http://schemas.microsoft.com/office/drawing/2014/main" id="{ABDCCD34-EB5D-4194-8A28-1424E98AE4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76" name="Freeform: Shape 175">
              <a:extLst>
                <a:ext uri="{FF2B5EF4-FFF2-40B4-BE49-F238E27FC236}">
                  <a16:creationId xmlns:a16="http://schemas.microsoft.com/office/drawing/2014/main" id="{F058544E-163D-4FFF-9A69-0B3A3F2D66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77" name="Freeform: Shape 176">
              <a:extLst>
                <a:ext uri="{FF2B5EF4-FFF2-40B4-BE49-F238E27FC236}">
                  <a16:creationId xmlns:a16="http://schemas.microsoft.com/office/drawing/2014/main" id="{11041486-0577-4F0E-8DD5-5E20E26729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78" name="Freeform: Shape 177">
              <a:extLst>
                <a:ext uri="{FF2B5EF4-FFF2-40B4-BE49-F238E27FC236}">
                  <a16:creationId xmlns:a16="http://schemas.microsoft.com/office/drawing/2014/main" id="{71D11099-C84E-43AC-9F20-92460E1708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79" name="Freeform: Shape 178">
              <a:extLst>
                <a:ext uri="{FF2B5EF4-FFF2-40B4-BE49-F238E27FC236}">
                  <a16:creationId xmlns:a16="http://schemas.microsoft.com/office/drawing/2014/main" id="{E598FB87-8AFF-4C56-9E2C-776F4641E9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80" name="Freeform: Shape 179">
              <a:extLst>
                <a:ext uri="{FF2B5EF4-FFF2-40B4-BE49-F238E27FC236}">
                  <a16:creationId xmlns:a16="http://schemas.microsoft.com/office/drawing/2014/main" id="{7701E761-16DE-4350-9718-DD81B37FB9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81" name="Freeform: Shape 180">
              <a:extLst>
                <a:ext uri="{FF2B5EF4-FFF2-40B4-BE49-F238E27FC236}">
                  <a16:creationId xmlns:a16="http://schemas.microsoft.com/office/drawing/2014/main" id="{552E747F-E415-4348-A11A-4CABCB64B5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82" name="Freeform: Shape 181">
              <a:extLst>
                <a:ext uri="{FF2B5EF4-FFF2-40B4-BE49-F238E27FC236}">
                  <a16:creationId xmlns:a16="http://schemas.microsoft.com/office/drawing/2014/main" id="{C6472F13-E6DE-4469-9563-F478261B6E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83" name="Freeform: Shape 182">
              <a:extLst>
                <a:ext uri="{FF2B5EF4-FFF2-40B4-BE49-F238E27FC236}">
                  <a16:creationId xmlns:a16="http://schemas.microsoft.com/office/drawing/2014/main" id="{5C72FE15-910B-4622-A14C-AFA2DFCC02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84" name="Freeform: Shape 183">
              <a:extLst>
                <a:ext uri="{FF2B5EF4-FFF2-40B4-BE49-F238E27FC236}">
                  <a16:creationId xmlns:a16="http://schemas.microsoft.com/office/drawing/2014/main" id="{BAB8F759-DEFA-4D35-B76E-6D3034FB77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5" name="Freeform: Shape 184">
              <a:extLst>
                <a:ext uri="{FF2B5EF4-FFF2-40B4-BE49-F238E27FC236}">
                  <a16:creationId xmlns:a16="http://schemas.microsoft.com/office/drawing/2014/main" id="{A1BBCEBD-DCE2-4354-B878-49ABEC367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6" name="Freeform: Shape 185">
              <a:extLst>
                <a:ext uri="{FF2B5EF4-FFF2-40B4-BE49-F238E27FC236}">
                  <a16:creationId xmlns:a16="http://schemas.microsoft.com/office/drawing/2014/main" id="{2CBB3A18-0021-403F-8E24-8805829B42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7" name="Freeform: Shape 186">
              <a:extLst>
                <a:ext uri="{FF2B5EF4-FFF2-40B4-BE49-F238E27FC236}">
                  <a16:creationId xmlns:a16="http://schemas.microsoft.com/office/drawing/2014/main" id="{8FDF7AAC-1EC6-4409-90AB-DBB984883D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88" name="Freeform: Shape 187">
              <a:extLst>
                <a:ext uri="{FF2B5EF4-FFF2-40B4-BE49-F238E27FC236}">
                  <a16:creationId xmlns:a16="http://schemas.microsoft.com/office/drawing/2014/main" id="{5B9999E8-7D25-4049-8328-685B556DC6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9" name="Freeform: Shape 188">
              <a:extLst>
                <a:ext uri="{FF2B5EF4-FFF2-40B4-BE49-F238E27FC236}">
                  <a16:creationId xmlns:a16="http://schemas.microsoft.com/office/drawing/2014/main" id="{E77FC8A9-DEAE-424D-B460-12E0F3268D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90" name="Freeform: Shape 189">
              <a:extLst>
                <a:ext uri="{FF2B5EF4-FFF2-40B4-BE49-F238E27FC236}">
                  <a16:creationId xmlns:a16="http://schemas.microsoft.com/office/drawing/2014/main" id="{54F9C69A-0DCF-444A-B970-32B4120483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1" name="Freeform: Shape 190">
              <a:extLst>
                <a:ext uri="{FF2B5EF4-FFF2-40B4-BE49-F238E27FC236}">
                  <a16:creationId xmlns:a16="http://schemas.microsoft.com/office/drawing/2014/main" id="{8BD94DDA-54FF-48EE-9DAC-C0EA6F91D4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2" name="Freeform: Shape 191">
              <a:extLst>
                <a:ext uri="{FF2B5EF4-FFF2-40B4-BE49-F238E27FC236}">
                  <a16:creationId xmlns:a16="http://schemas.microsoft.com/office/drawing/2014/main" id="{E18A6989-0132-4CB7-BB68-EEBC4E0806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3" name="Freeform: Shape 192">
              <a:extLst>
                <a:ext uri="{FF2B5EF4-FFF2-40B4-BE49-F238E27FC236}">
                  <a16:creationId xmlns:a16="http://schemas.microsoft.com/office/drawing/2014/main" id="{A1357332-D19F-4C2B-B474-21D5539B90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4" name="Freeform: Shape 193">
              <a:extLst>
                <a:ext uri="{FF2B5EF4-FFF2-40B4-BE49-F238E27FC236}">
                  <a16:creationId xmlns:a16="http://schemas.microsoft.com/office/drawing/2014/main" id="{295C7590-8B80-428C-95A9-638B265425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5" name="Freeform: Shape 194">
              <a:extLst>
                <a:ext uri="{FF2B5EF4-FFF2-40B4-BE49-F238E27FC236}">
                  <a16:creationId xmlns:a16="http://schemas.microsoft.com/office/drawing/2014/main" id="{CA0E8A31-7520-4726-9D96-43BA87407E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6" name="Freeform: Shape 195">
              <a:extLst>
                <a:ext uri="{FF2B5EF4-FFF2-40B4-BE49-F238E27FC236}">
                  <a16:creationId xmlns:a16="http://schemas.microsoft.com/office/drawing/2014/main" id="{9407EEE0-5D8E-4CCC-A91B-0CB523227C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97" name="Freeform: Shape 196">
              <a:extLst>
                <a:ext uri="{FF2B5EF4-FFF2-40B4-BE49-F238E27FC236}">
                  <a16:creationId xmlns:a16="http://schemas.microsoft.com/office/drawing/2014/main" id="{3799DFCC-868B-4257-B530-8E8D616CC5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8" name="Freeform: Shape 197">
              <a:extLst>
                <a:ext uri="{FF2B5EF4-FFF2-40B4-BE49-F238E27FC236}">
                  <a16:creationId xmlns:a16="http://schemas.microsoft.com/office/drawing/2014/main" id="{F7F5EEB5-FE82-45A8-97C4-88460ABAFB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9" name="Freeform: Shape 198">
              <a:extLst>
                <a:ext uri="{FF2B5EF4-FFF2-40B4-BE49-F238E27FC236}">
                  <a16:creationId xmlns:a16="http://schemas.microsoft.com/office/drawing/2014/main" id="{CD76E4C7-EB07-499D-9BC3-FF39C8B61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0" name="Freeform: Shape 199">
              <a:extLst>
                <a:ext uri="{FF2B5EF4-FFF2-40B4-BE49-F238E27FC236}">
                  <a16:creationId xmlns:a16="http://schemas.microsoft.com/office/drawing/2014/main" id="{86EFDF8D-E5F7-4EB8-B8DA-3CC7E21D88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1" name="Freeform: Shape 200">
              <a:extLst>
                <a:ext uri="{FF2B5EF4-FFF2-40B4-BE49-F238E27FC236}">
                  <a16:creationId xmlns:a16="http://schemas.microsoft.com/office/drawing/2014/main" id="{2CA6506B-EACA-4FB2-81AB-E028F44786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2" name="Freeform: Shape 201">
              <a:extLst>
                <a:ext uri="{FF2B5EF4-FFF2-40B4-BE49-F238E27FC236}">
                  <a16:creationId xmlns:a16="http://schemas.microsoft.com/office/drawing/2014/main" id="{193E4771-2787-4901-93D8-7E90F3F479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3" name="Freeform: Shape 202">
              <a:extLst>
                <a:ext uri="{FF2B5EF4-FFF2-40B4-BE49-F238E27FC236}">
                  <a16:creationId xmlns:a16="http://schemas.microsoft.com/office/drawing/2014/main" id="{0EA31773-15F1-4605-8787-6891ABB211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04" name="Freeform: Shape 203">
              <a:extLst>
                <a:ext uri="{FF2B5EF4-FFF2-40B4-BE49-F238E27FC236}">
                  <a16:creationId xmlns:a16="http://schemas.microsoft.com/office/drawing/2014/main" id="{1302C213-2CD5-4168-9534-111E6E81A8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5" name="Freeform: Shape 204">
              <a:extLst>
                <a:ext uri="{FF2B5EF4-FFF2-40B4-BE49-F238E27FC236}">
                  <a16:creationId xmlns:a16="http://schemas.microsoft.com/office/drawing/2014/main" id="{B9B36C24-2336-41FD-BAC4-6CD69DFD55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6" name="Freeform: Shape 205">
              <a:extLst>
                <a:ext uri="{FF2B5EF4-FFF2-40B4-BE49-F238E27FC236}">
                  <a16:creationId xmlns:a16="http://schemas.microsoft.com/office/drawing/2014/main" id="{CA3AFAFE-D376-4A7B-928B-833531472D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7" name="Freeform: Shape 206">
              <a:extLst>
                <a:ext uri="{FF2B5EF4-FFF2-40B4-BE49-F238E27FC236}">
                  <a16:creationId xmlns:a16="http://schemas.microsoft.com/office/drawing/2014/main" id="{7C685A00-A4F7-4250-BAAA-70978DADE4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8" name="Freeform: Shape 207">
              <a:extLst>
                <a:ext uri="{FF2B5EF4-FFF2-40B4-BE49-F238E27FC236}">
                  <a16:creationId xmlns:a16="http://schemas.microsoft.com/office/drawing/2014/main" id="{E52682F3-EDD5-4BDC-BB19-A4540873A8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9" name="Freeform: Shape 208">
              <a:extLst>
                <a:ext uri="{FF2B5EF4-FFF2-40B4-BE49-F238E27FC236}">
                  <a16:creationId xmlns:a16="http://schemas.microsoft.com/office/drawing/2014/main" id="{2C5E1880-CFBA-4547-9C23-6D2C433048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0" name="Freeform: Shape 209">
              <a:extLst>
                <a:ext uri="{FF2B5EF4-FFF2-40B4-BE49-F238E27FC236}">
                  <a16:creationId xmlns:a16="http://schemas.microsoft.com/office/drawing/2014/main" id="{439AAF4F-2AAD-4A02-A7FA-FE28D52869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11" name="Freeform: Shape 210">
              <a:extLst>
                <a:ext uri="{FF2B5EF4-FFF2-40B4-BE49-F238E27FC236}">
                  <a16:creationId xmlns:a16="http://schemas.microsoft.com/office/drawing/2014/main" id="{05614144-9309-41ED-8E05-839A6EEFF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212" name="Freeform: Shape 211">
              <a:extLst>
                <a:ext uri="{FF2B5EF4-FFF2-40B4-BE49-F238E27FC236}">
                  <a16:creationId xmlns:a16="http://schemas.microsoft.com/office/drawing/2014/main" id="{24324D6F-A81D-45F2-BA36-C53F1AB0C6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3" name="Freeform: Shape 212">
              <a:extLst>
                <a:ext uri="{FF2B5EF4-FFF2-40B4-BE49-F238E27FC236}">
                  <a16:creationId xmlns:a16="http://schemas.microsoft.com/office/drawing/2014/main" id="{6B00668D-07BC-47CF-9D1E-F94EC7C56F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4" name="Freeform: Shape 213">
              <a:extLst>
                <a:ext uri="{FF2B5EF4-FFF2-40B4-BE49-F238E27FC236}">
                  <a16:creationId xmlns:a16="http://schemas.microsoft.com/office/drawing/2014/main" id="{BCF78A89-29F2-4973-8463-DF3C57EFB4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5" name="Freeform: Shape 214">
              <a:extLst>
                <a:ext uri="{FF2B5EF4-FFF2-40B4-BE49-F238E27FC236}">
                  <a16:creationId xmlns:a16="http://schemas.microsoft.com/office/drawing/2014/main" id="{F5BCB645-FB02-40FC-99A4-06CA3F1B2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216" name="Freeform: Shape 215">
              <a:extLst>
                <a:ext uri="{FF2B5EF4-FFF2-40B4-BE49-F238E27FC236}">
                  <a16:creationId xmlns:a16="http://schemas.microsoft.com/office/drawing/2014/main" id="{F6115A3A-2FBE-4633-A426-37D05BC071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7" name="Freeform: Shape 216">
              <a:extLst>
                <a:ext uri="{FF2B5EF4-FFF2-40B4-BE49-F238E27FC236}">
                  <a16:creationId xmlns:a16="http://schemas.microsoft.com/office/drawing/2014/main" id="{AEFD8D2F-B95A-4C0A-AE85-53171B29F5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18" name="Freeform: Shape 217">
              <a:extLst>
                <a:ext uri="{FF2B5EF4-FFF2-40B4-BE49-F238E27FC236}">
                  <a16:creationId xmlns:a16="http://schemas.microsoft.com/office/drawing/2014/main" id="{4DD4F397-1F35-4E06-8EC1-8F58C51912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19" name="Freeform: Shape 218">
              <a:extLst>
                <a:ext uri="{FF2B5EF4-FFF2-40B4-BE49-F238E27FC236}">
                  <a16:creationId xmlns:a16="http://schemas.microsoft.com/office/drawing/2014/main" id="{B031E5E0-C77D-49F7-ADF2-258D23052D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220" name="Freeform: Shape 219">
              <a:extLst>
                <a:ext uri="{FF2B5EF4-FFF2-40B4-BE49-F238E27FC236}">
                  <a16:creationId xmlns:a16="http://schemas.microsoft.com/office/drawing/2014/main" id="{3F044DE9-FE64-4C30-8191-7E1547880C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21" name="Freeform: Shape 220">
              <a:extLst>
                <a:ext uri="{FF2B5EF4-FFF2-40B4-BE49-F238E27FC236}">
                  <a16:creationId xmlns:a16="http://schemas.microsoft.com/office/drawing/2014/main" id="{9B18BCEB-85ED-4077-ACB7-FEB2F6443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222" name="Freeform: Shape 221">
              <a:extLst>
                <a:ext uri="{FF2B5EF4-FFF2-40B4-BE49-F238E27FC236}">
                  <a16:creationId xmlns:a16="http://schemas.microsoft.com/office/drawing/2014/main" id="{00C0927E-2CCF-4F8E-8A54-22B8A93C97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23" name="Freeform: Shape 222">
              <a:extLst>
                <a:ext uri="{FF2B5EF4-FFF2-40B4-BE49-F238E27FC236}">
                  <a16:creationId xmlns:a16="http://schemas.microsoft.com/office/drawing/2014/main" id="{D0C3350E-04F5-4FED-9991-4DD964E099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4" name="Freeform: Shape 223">
              <a:extLst>
                <a:ext uri="{FF2B5EF4-FFF2-40B4-BE49-F238E27FC236}">
                  <a16:creationId xmlns:a16="http://schemas.microsoft.com/office/drawing/2014/main" id="{F43D0338-A6C9-4866-8D0C-072664518E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5" name="Freeform: Shape 224">
              <a:extLst>
                <a:ext uri="{FF2B5EF4-FFF2-40B4-BE49-F238E27FC236}">
                  <a16:creationId xmlns:a16="http://schemas.microsoft.com/office/drawing/2014/main" id="{40EA171B-27E2-4100-9D5F-123CF6E7F9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26" name="Freeform: Shape 225">
              <a:extLst>
                <a:ext uri="{FF2B5EF4-FFF2-40B4-BE49-F238E27FC236}">
                  <a16:creationId xmlns:a16="http://schemas.microsoft.com/office/drawing/2014/main" id="{22FD540C-F3DF-40F5-B2BE-BBD113EF43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7" name="Freeform: Shape 226">
              <a:extLst>
                <a:ext uri="{FF2B5EF4-FFF2-40B4-BE49-F238E27FC236}">
                  <a16:creationId xmlns:a16="http://schemas.microsoft.com/office/drawing/2014/main" id="{57768D93-FAD4-4236-969B-B8EE8E88F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28" name="Freeform: Shape 227">
              <a:extLst>
                <a:ext uri="{FF2B5EF4-FFF2-40B4-BE49-F238E27FC236}">
                  <a16:creationId xmlns:a16="http://schemas.microsoft.com/office/drawing/2014/main" id="{0F5E0490-21C2-4EF6-950D-38814F32C2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229" name="Freeform: Shape 228">
              <a:extLst>
                <a:ext uri="{FF2B5EF4-FFF2-40B4-BE49-F238E27FC236}">
                  <a16:creationId xmlns:a16="http://schemas.microsoft.com/office/drawing/2014/main" id="{8E981C9B-710F-4034-AE82-28B1B07245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0" name="Freeform: Shape 229">
              <a:extLst>
                <a:ext uri="{FF2B5EF4-FFF2-40B4-BE49-F238E27FC236}">
                  <a16:creationId xmlns:a16="http://schemas.microsoft.com/office/drawing/2014/main" id="{CC62C2CC-DBAE-4877-8F55-02FE00AE8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1" name="Freeform: Shape 230">
              <a:extLst>
                <a:ext uri="{FF2B5EF4-FFF2-40B4-BE49-F238E27FC236}">
                  <a16:creationId xmlns:a16="http://schemas.microsoft.com/office/drawing/2014/main" id="{D8F57D8B-1988-441F-9DAE-A525DA5E9D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32" name="Freeform: Shape 231">
              <a:extLst>
                <a:ext uri="{FF2B5EF4-FFF2-40B4-BE49-F238E27FC236}">
                  <a16:creationId xmlns:a16="http://schemas.microsoft.com/office/drawing/2014/main" id="{6715F028-3A13-4D5F-86C4-74C0AD81D6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3" name="Freeform: Shape 232">
              <a:extLst>
                <a:ext uri="{FF2B5EF4-FFF2-40B4-BE49-F238E27FC236}">
                  <a16:creationId xmlns:a16="http://schemas.microsoft.com/office/drawing/2014/main" id="{DC6C9B50-47B3-44E7-B897-43D010A189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34" name="Freeform: Shape 233">
              <a:extLst>
                <a:ext uri="{FF2B5EF4-FFF2-40B4-BE49-F238E27FC236}">
                  <a16:creationId xmlns:a16="http://schemas.microsoft.com/office/drawing/2014/main" id="{F3F602F0-702E-4D5F-A4FC-0E602C02B9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5" name="Freeform: Shape 234">
              <a:extLst>
                <a:ext uri="{FF2B5EF4-FFF2-40B4-BE49-F238E27FC236}">
                  <a16:creationId xmlns:a16="http://schemas.microsoft.com/office/drawing/2014/main" id="{9F379870-B34C-4DFC-9F0A-BDAB8C89FE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6" name="Freeform: Shape 235">
              <a:extLst>
                <a:ext uri="{FF2B5EF4-FFF2-40B4-BE49-F238E27FC236}">
                  <a16:creationId xmlns:a16="http://schemas.microsoft.com/office/drawing/2014/main" id="{641092AC-FED1-4D1D-B57C-0AC883CA95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7" name="Freeform: Shape 236">
              <a:extLst>
                <a:ext uri="{FF2B5EF4-FFF2-40B4-BE49-F238E27FC236}">
                  <a16:creationId xmlns:a16="http://schemas.microsoft.com/office/drawing/2014/main" id="{EA8A0B5E-5BB1-46AF-AC31-7D3756F354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38" name="Freeform: Shape 237">
              <a:extLst>
                <a:ext uri="{FF2B5EF4-FFF2-40B4-BE49-F238E27FC236}">
                  <a16:creationId xmlns:a16="http://schemas.microsoft.com/office/drawing/2014/main" id="{1C519384-2192-432B-B768-64B4BC2DA9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9" name="Freeform: Shape 238">
              <a:extLst>
                <a:ext uri="{FF2B5EF4-FFF2-40B4-BE49-F238E27FC236}">
                  <a16:creationId xmlns:a16="http://schemas.microsoft.com/office/drawing/2014/main" id="{13C77A9D-44F0-4289-A611-D8AF813570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40" name="Freeform: Shape 239">
              <a:extLst>
                <a:ext uri="{FF2B5EF4-FFF2-40B4-BE49-F238E27FC236}">
                  <a16:creationId xmlns:a16="http://schemas.microsoft.com/office/drawing/2014/main" id="{0A54AEDC-E418-4E02-A713-6CE30C0CDD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1" name="Freeform: Shape 240">
              <a:extLst>
                <a:ext uri="{FF2B5EF4-FFF2-40B4-BE49-F238E27FC236}">
                  <a16:creationId xmlns:a16="http://schemas.microsoft.com/office/drawing/2014/main" id="{24FECFE3-9F31-47B0-B17F-CF2A1CEE85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2" name="Freeform: Shape 241">
              <a:extLst>
                <a:ext uri="{FF2B5EF4-FFF2-40B4-BE49-F238E27FC236}">
                  <a16:creationId xmlns:a16="http://schemas.microsoft.com/office/drawing/2014/main" id="{68167DF4-8B16-419B-B7BA-2FD5FF6CC8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3" name="Freeform: Shape 242">
              <a:extLst>
                <a:ext uri="{FF2B5EF4-FFF2-40B4-BE49-F238E27FC236}">
                  <a16:creationId xmlns:a16="http://schemas.microsoft.com/office/drawing/2014/main" id="{A543D24F-44C0-4DDF-A30E-8C8407548F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44" name="Freeform: Shape 243">
              <a:extLst>
                <a:ext uri="{FF2B5EF4-FFF2-40B4-BE49-F238E27FC236}">
                  <a16:creationId xmlns:a16="http://schemas.microsoft.com/office/drawing/2014/main" id="{63DEAE3C-3931-41EE-B4A1-F9385602BE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5" name="Freeform: Shape 244">
              <a:extLst>
                <a:ext uri="{FF2B5EF4-FFF2-40B4-BE49-F238E27FC236}">
                  <a16:creationId xmlns:a16="http://schemas.microsoft.com/office/drawing/2014/main" id="{B11945CD-32F6-4C09-82AF-551051231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46" name="Freeform: Shape 245">
              <a:extLst>
                <a:ext uri="{FF2B5EF4-FFF2-40B4-BE49-F238E27FC236}">
                  <a16:creationId xmlns:a16="http://schemas.microsoft.com/office/drawing/2014/main" id="{9109F44F-512F-4792-AED2-ECA80DDE16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7" name="Freeform: Shape 246">
              <a:extLst>
                <a:ext uri="{FF2B5EF4-FFF2-40B4-BE49-F238E27FC236}">
                  <a16:creationId xmlns:a16="http://schemas.microsoft.com/office/drawing/2014/main" id="{29B9E19B-BC56-46F2-BFFF-1688CEA55A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48" name="Freeform: Shape 247">
              <a:extLst>
                <a:ext uri="{FF2B5EF4-FFF2-40B4-BE49-F238E27FC236}">
                  <a16:creationId xmlns:a16="http://schemas.microsoft.com/office/drawing/2014/main" id="{F573BDDE-4AED-43FB-B8D1-B5F3708931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49" name="Freeform: Shape 248">
              <a:extLst>
                <a:ext uri="{FF2B5EF4-FFF2-40B4-BE49-F238E27FC236}">
                  <a16:creationId xmlns:a16="http://schemas.microsoft.com/office/drawing/2014/main" id="{EFFDA684-6DFF-4629-830E-6F2ACAB8C3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50" name="Freeform: Shape 249">
              <a:extLst>
                <a:ext uri="{FF2B5EF4-FFF2-40B4-BE49-F238E27FC236}">
                  <a16:creationId xmlns:a16="http://schemas.microsoft.com/office/drawing/2014/main" id="{92E23250-6349-4726-AF61-08A57B3A2E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51" name="Freeform: Shape 250">
              <a:extLst>
                <a:ext uri="{FF2B5EF4-FFF2-40B4-BE49-F238E27FC236}">
                  <a16:creationId xmlns:a16="http://schemas.microsoft.com/office/drawing/2014/main" id="{8536AAE6-5497-4B0A-9C9F-4EAA1BB322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52" name="Freeform: Shape 251">
              <a:extLst>
                <a:ext uri="{FF2B5EF4-FFF2-40B4-BE49-F238E27FC236}">
                  <a16:creationId xmlns:a16="http://schemas.microsoft.com/office/drawing/2014/main" id="{52B72898-B9DE-4574-BB20-0C317954D4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sp>
        <p:nvSpPr>
          <p:cNvPr id="4" name="Footer Placeholder 3">
            <a:extLst>
              <a:ext uri="{FF2B5EF4-FFF2-40B4-BE49-F238E27FC236}">
                <a16:creationId xmlns:a16="http://schemas.microsoft.com/office/drawing/2014/main" id="{E1348E46-964B-4CC3-8966-D2A50312BA30}"/>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bg1"/>
                </a:solidFill>
                <a:latin typeface="+mn-lt"/>
                <a:ea typeface="+mn-ea"/>
                <a:cs typeface="+mn-cs"/>
              </a:rPr>
              <a:t>Mike Nguyen</a:t>
            </a:r>
          </a:p>
        </p:txBody>
      </p:sp>
      <p:sp>
        <p:nvSpPr>
          <p:cNvPr id="5" name="Slide Number Placeholder 4">
            <a:extLst>
              <a:ext uri="{FF2B5EF4-FFF2-40B4-BE49-F238E27FC236}">
                <a16:creationId xmlns:a16="http://schemas.microsoft.com/office/drawing/2014/main" id="{B3F2B807-C5DD-4087-A21E-98CD891D8952}"/>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A6AF1B4E-90EC-4A51-B6E5-B702C054ECB0}" type="slidenum">
              <a:rPr lang="en-US">
                <a:solidFill>
                  <a:schemeClr val="bg1"/>
                </a:solidFill>
              </a:rPr>
              <a:pPr>
                <a:spcAft>
                  <a:spcPts val="600"/>
                </a:spcAft>
              </a:pPr>
              <a:t>9</a:t>
            </a:fld>
            <a:endParaRPr lang="en-US">
              <a:solidFill>
                <a:schemeClr val="bg1"/>
              </a:solidFill>
            </a:endParaRPr>
          </a:p>
        </p:txBody>
      </p:sp>
      <p:sp>
        <p:nvSpPr>
          <p:cNvPr id="9" name="Multiplication Sign 8">
            <a:extLst>
              <a:ext uri="{FF2B5EF4-FFF2-40B4-BE49-F238E27FC236}">
                <a16:creationId xmlns:a16="http://schemas.microsoft.com/office/drawing/2014/main" id="{7FE59728-54FD-441C-BEB6-270BB2643D3B}"/>
              </a:ext>
            </a:extLst>
          </p:cNvPr>
          <p:cNvSpPr/>
          <p:nvPr/>
        </p:nvSpPr>
        <p:spPr>
          <a:xfrm>
            <a:off x="5106117" y="1937437"/>
            <a:ext cx="4921990" cy="4794650"/>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46708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44781794_Research presentation_RVA_v3" id="{DF2794B4-2314-4F87-8639-5DCB9EEE28EE}" vid="{3B969E49-204F-4FF6-BD10-D26195B8D4D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5">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F25D1D73-3D6D-474B-B851-10709ED9F4AA}">
  <we:reference id="wa104178141" version="4.3.3.0" store="en-US" storeType="OMEX"/>
  <we:alternateReferences>
    <we:reference id="WA104178141" version="4.3.3.0" store=""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3C7D9E6-B0D9-433E-BD46-EB60F64F4DA8}">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5CA875DA-F9FD-4F83-A049-3B1027B542DE}">
  <ds:schemaRefs>
    <ds:schemaRef ds:uri="http://schemas.microsoft.com/sharepoint/v3/contenttype/forms"/>
  </ds:schemaRefs>
</ds:datastoreItem>
</file>

<file path=customXml/itemProps3.xml><?xml version="1.0" encoding="utf-8"?>
<ds:datastoreItem xmlns:ds="http://schemas.openxmlformats.org/officeDocument/2006/customXml" ds:itemID="{B2AB02E3-5ADF-4BF0-9C1B-35CDF3FE95B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Research presentation</Template>
  <TotalTime>1799</TotalTime>
  <Words>2466</Words>
  <Application>Microsoft Office PowerPoint</Application>
  <PresentationFormat>Widescreen</PresentationFormat>
  <Paragraphs>355</Paragraphs>
  <Slides>28</Slides>
  <Notes>25</Notes>
  <HiddenSlides>2</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Calibri</vt:lpstr>
      <vt:lpstr>Calibri Light</vt:lpstr>
      <vt:lpstr>Franklin Gothic Book</vt:lpstr>
      <vt:lpstr>Office Theme</vt:lpstr>
      <vt:lpstr>Introduction to Marketing Research</vt:lpstr>
      <vt:lpstr>Agenda</vt:lpstr>
      <vt:lpstr>Instructor Bio</vt:lpstr>
      <vt:lpstr>Syllabus </vt:lpstr>
      <vt:lpstr>Attendance, Participation points, and  Professionalism</vt:lpstr>
      <vt:lpstr>IClicker Reef</vt:lpstr>
      <vt:lpstr>Assignments</vt:lpstr>
      <vt:lpstr>Weekly Quizzes</vt:lpstr>
      <vt:lpstr>Lockdown Browser</vt:lpstr>
      <vt:lpstr>Lockdown Browser </vt:lpstr>
      <vt:lpstr>Case Dicussion</vt:lpstr>
      <vt:lpstr>Group Term Project</vt:lpstr>
      <vt:lpstr>Exams</vt:lpstr>
      <vt:lpstr>Covid </vt:lpstr>
      <vt:lpstr>Policy on Discrimination</vt:lpstr>
      <vt:lpstr>5-min Snippet</vt:lpstr>
      <vt:lpstr>Outline of content</vt:lpstr>
      <vt:lpstr>What is marketing research in your own term?</vt:lpstr>
      <vt:lpstr>Define Marketing Research </vt:lpstr>
      <vt:lpstr>Marketing Research</vt:lpstr>
      <vt:lpstr>Marketing Research Process</vt:lpstr>
      <vt:lpstr>Purpose of Marketing Research</vt:lpstr>
      <vt:lpstr>Is This Marketing Research?</vt:lpstr>
      <vt:lpstr>iClicker question </vt:lpstr>
      <vt:lpstr>Marketing Research Firms</vt:lpstr>
      <vt:lpstr>U.S. News Example</vt:lpstr>
      <vt:lpstr>Recap &amp; Next</vt:lpstr>
      <vt:lpstr>5-min Snippet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Marketing Research</dc:title>
  <dc:creator>Nguyen, Mike (MU-Student)</dc:creator>
  <cp:lastModifiedBy>Nguyen, Mike (MU-Student)</cp:lastModifiedBy>
  <cp:revision>43</cp:revision>
  <dcterms:created xsi:type="dcterms:W3CDTF">2021-05-31T01:16:42Z</dcterms:created>
  <dcterms:modified xsi:type="dcterms:W3CDTF">2022-01-17T02:36:54Z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