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330" r:id="rId6"/>
    <p:sldId id="271" r:id="rId7"/>
    <p:sldId id="272" r:id="rId8"/>
    <p:sldId id="304" r:id="rId9"/>
    <p:sldId id="305" r:id="rId10"/>
    <p:sldId id="306" r:id="rId11"/>
    <p:sldId id="282" r:id="rId12"/>
    <p:sldId id="283" r:id="rId13"/>
    <p:sldId id="307" r:id="rId14"/>
    <p:sldId id="308" r:id="rId15"/>
    <p:sldId id="325" r:id="rId16"/>
    <p:sldId id="326" r:id="rId17"/>
    <p:sldId id="327" r:id="rId18"/>
    <p:sldId id="328" r:id="rId19"/>
    <p:sldId id="329" r:id="rId20"/>
    <p:sldId id="331" r:id="rId21"/>
    <p:sldId id="324" r:id="rId22"/>
    <p:sldId id="311" r:id="rId23"/>
    <p:sldId id="312" r:id="rId24"/>
    <p:sldId id="288" r:id="rId25"/>
    <p:sldId id="289" r:id="rId26"/>
    <p:sldId id="313" r:id="rId27"/>
    <p:sldId id="314" r:id="rId28"/>
    <p:sldId id="290" r:id="rId29"/>
    <p:sldId id="292" r:id="rId30"/>
    <p:sldId id="293" r:id="rId31"/>
    <p:sldId id="294" r:id="rId32"/>
    <p:sldId id="274" r:id="rId33"/>
    <p:sldId id="295" r:id="rId34"/>
    <p:sldId id="315" r:id="rId35"/>
    <p:sldId id="317" r:id="rId36"/>
    <p:sldId id="316" r:id="rId37"/>
    <p:sldId id="318" r:id="rId38"/>
    <p:sldId id="296" r:id="rId39"/>
    <p:sldId id="297" r:id="rId40"/>
    <p:sldId id="333" r:id="rId41"/>
    <p:sldId id="299" r:id="rId42"/>
    <p:sldId id="300" r:id="rId43"/>
    <p:sldId id="332" r:id="rId44"/>
    <p:sldId id="301" r:id="rId45"/>
    <p:sldId id="319" r:id="rId46"/>
    <p:sldId id="320" r:id="rId47"/>
    <p:sldId id="321" r:id="rId48"/>
    <p:sldId id="322" r:id="rId49"/>
    <p:sldId id="302" r:id="rId50"/>
    <p:sldId id="334" r:id="rId51"/>
    <p:sldId id="33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8038" autoAdjust="0"/>
  </p:normalViewPr>
  <p:slideViewPr>
    <p:cSldViewPr snapToGrid="0">
      <p:cViewPr varScale="1">
        <p:scale>
          <a:sx n="77" d="100"/>
          <a:sy n="77" d="100"/>
        </p:scale>
        <p:origin x="1740"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a:p>
            <a:endParaRPr lang="en-US" dirty="0"/>
          </a:p>
          <a:p>
            <a:r>
              <a:rPr lang="en-US" dirty="0"/>
              <a:t>It came to my attention that 30 seconds for a poll question is too short. I’ve adjusted to 1:15 min now, so you guys can have more time thinking and answering the questions.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Utility approach: focuses on society and the net consequences that an action may have. If the net result of benefits minus costs is positive the act is considered ethical</a:t>
            </a:r>
          </a:p>
          <a:p>
            <a:r>
              <a:rPr lang="en-US" dirty="0"/>
              <a:t>Justice Approach: focuses on the degree to which benefits and costs are fairly distributed across individuals and groups. If the benefits and costs of a proposed action are fairly distributed, an action is considered to be ethical. </a:t>
            </a:r>
          </a:p>
          <a:p>
            <a:r>
              <a:rPr lang="en-US" dirty="0"/>
              <a:t>Rights Approach: A focuses on the welfare of the individual and that uses means, intentions, and features of an act itself in judging its ethicality. If any individual's rights are violated, the act is considered unethical.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But the assignment is not due until the end next Monday, but I strongly urge y’all to talk about it and you can also submit it before Monday if you wish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Or your question is not even a marketing research question in the first place. </a:t>
            </a:r>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dirty="0"/>
              <a:t>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 determine current satisfaction and way to improve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5224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1/16/2022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1/16/2022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1/16/2022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1/16/2022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1/16/2022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1/16/2022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1/16/2022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1/16/2022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1/16/2022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1/16/2022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1/16/2022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1/16/2022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5.jpg"/><Relationship Id="rId5" Type="http://schemas.openxmlformats.org/officeDocument/2006/relationships/image" Target="../media/image54.jpg"/><Relationship Id="rId4" Type="http://schemas.openxmlformats.org/officeDocument/2006/relationships/image" Target="../media/image53.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67546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55662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14</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70443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815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21</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22</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296160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30</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32</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765722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34</a:t>
            </a:fld>
            <a:endParaRPr lang="en-US"/>
          </a:p>
        </p:txBody>
      </p:sp>
    </p:spTree>
    <p:extLst>
      <p:ext uri="{BB962C8B-B14F-4D97-AF65-F5344CB8AC3E}">
        <p14:creationId xmlns:p14="http://schemas.microsoft.com/office/powerpoint/2010/main" val="4109057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36</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37</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39</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2581364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425573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spTree>
    <p:extLst>
      <p:ext uri="{BB962C8B-B14F-4D97-AF65-F5344CB8AC3E}">
        <p14:creationId xmlns:p14="http://schemas.microsoft.com/office/powerpoint/2010/main" val="322536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548611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1 is due by Sunday </a:t>
            </a:r>
          </a:p>
          <a:p>
            <a:pPr lvl="1"/>
            <a:r>
              <a:rPr lang="en-US" dirty="0">
                <a:solidFill>
                  <a:schemeClr val="bg1"/>
                </a:solidFill>
              </a:rPr>
              <a:t>Chapters 1,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47</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5</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0500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3240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30327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4929</TotalTime>
  <Words>4472</Words>
  <Application>Microsoft Office PowerPoint</Application>
  <PresentationFormat>Widescreen</PresentationFormat>
  <Paragraphs>577</Paragraphs>
  <Slides>48</Slides>
  <Notes>45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Franklin Gothic Book</vt:lpstr>
      <vt:lpstr>sofia-pro</vt:lpstr>
      <vt:lpstr>Office Theme</vt:lpstr>
      <vt:lpstr>Marketing Research Process</vt:lpstr>
      <vt:lpstr>Which of the following activity is not in a marketing research process?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Marketing Research is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51</cp:revision>
  <dcterms:created xsi:type="dcterms:W3CDTF">2021-05-31T21:16:32Z</dcterms:created>
  <dcterms:modified xsi:type="dcterms:W3CDTF">2022-01-17T02:35:23Z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