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484" autoAdjust="0"/>
  </p:normalViewPr>
  <p:slideViewPr>
    <p:cSldViewPr snapToGrid="0">
      <p:cViewPr varScale="1">
        <p:scale>
          <a:sx n="97" d="100"/>
          <a:sy n="97" d="100"/>
        </p:scale>
        <p:origin x="9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https://docs.google.com/spreadsheets/d/1EmvxRjSobmu4Wcl0rrez1PjnlX6ky3J7pRfFn-Hjw1w/edit#gid=0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45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assignment 11, presentation critique, </a:t>
            </a:r>
          </a:p>
          <a:p>
            <a:r>
              <a:rPr lang="en-US" dirty="0"/>
              <a:t>Click Qualtrics survey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96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remember that for the first 3 groups, I will be more lenient because they go first. </a:t>
            </a:r>
          </a:p>
          <a:p>
            <a:endParaRPr lang="en-US" dirty="0"/>
          </a:p>
          <a:p>
            <a:r>
              <a:rPr lang="en-US" dirty="0"/>
              <a:t>You don’t need suit and tie, but since this is a business presentation, hence professional dress is expected. </a:t>
            </a:r>
          </a:p>
          <a:p>
            <a:endParaRPr lang="en-US" dirty="0"/>
          </a:p>
          <a:p>
            <a:r>
              <a:rPr lang="en-US" dirty="0"/>
              <a:t>Remind:</a:t>
            </a:r>
          </a:p>
          <a:p>
            <a:r>
              <a:rPr lang="en-US" dirty="0"/>
              <a:t>Update about the order of presentation. I’ve checked with the syllabus, and the two dates are November 17</a:t>
            </a:r>
            <a:r>
              <a:rPr lang="en-US" baseline="30000" dirty="0"/>
              <a:t>th</a:t>
            </a:r>
            <a:r>
              <a:rPr lang="en-US" dirty="0"/>
              <a:t> and 29</a:t>
            </a:r>
            <a:r>
              <a:rPr lang="en-US" baseline="30000" dirty="0"/>
              <a:t>th</a:t>
            </a:r>
            <a:r>
              <a:rPr lang="en-US" dirty="0"/>
              <a:t> instead of November 29</a:t>
            </a:r>
            <a:r>
              <a:rPr lang="en-US" baseline="30000" dirty="0"/>
              <a:t>th</a:t>
            </a:r>
            <a:r>
              <a:rPr lang="en-US" dirty="0"/>
              <a:t> and December 8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will work with groups that would like to change their date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last class, we didn’t go over the sample slides. Today we will cover it</a:t>
            </a:r>
          </a:p>
          <a:p>
            <a:endParaRPr lang="en-US" dirty="0"/>
          </a:p>
          <a:p>
            <a:r>
              <a:rPr lang="en-US" dirty="0"/>
              <a:t>Each team will have 20 mins </a:t>
            </a:r>
          </a:p>
          <a:p>
            <a:pPr lvl="1"/>
            <a:r>
              <a:rPr lang="en-US" dirty="0"/>
              <a:t>15 mins to present the project </a:t>
            </a:r>
          </a:p>
          <a:p>
            <a:pPr lvl="1"/>
            <a:r>
              <a:rPr lang="en-US" dirty="0"/>
              <a:t>5 mins for discussion and questions, evaluation</a:t>
            </a:r>
          </a:p>
          <a:p>
            <a:r>
              <a:rPr lang="en-US" dirty="0"/>
              <a:t>Sign-up Sheet</a:t>
            </a:r>
          </a:p>
          <a:p>
            <a:pPr lvl="1"/>
            <a:r>
              <a:rPr lang="en-US" dirty="0"/>
              <a:t>2 class sessions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7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ssouri.qualtrics.com/jfe/form/SV_9mlGh8Hm1ChP5x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areeraddict.com/virtual-presentations" TargetMode="Externa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kenguyen13/mar4050_F21/raw/master/project_assignment/presentation/Pointers%20on%20presentations.doc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kenguyen13/mar4050_F21/raw/master/project_assignment/presentation/Presentation%20Evaluation%20Assignment.docx" TargetMode="External"/><Relationship Id="rId5" Type="http://schemas.openxmlformats.org/officeDocument/2006/relationships/hyperlink" Target="https://github.com/mikenguyen13/mar4050_F21/raw/master/project_assignment/presentation/Sample%20Student%20Presentation%20from%20previous%20semester.pptx" TargetMode="External"/><Relationship Id="rId4" Type="http://schemas.openxmlformats.org/officeDocument/2006/relationships/hyperlink" Target="https://github.com/mikenguyen13/mar4050_F21/raw/master/project_assignment/presentation/Presentation%20slide%20examples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4522156"/>
            <a:ext cx="5609222" cy="1363215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latin typeface="Franklin Gothic Book" panose="020B0503020102020204" pitchFamily="34" charset="0"/>
                <a:cs typeface="Segoe UI" panose="020B0502040204020203" pitchFamily="34" charset="0"/>
              </a:rPr>
              <a:t>Presentation Day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583CD-B55C-476F-AF55-2E4D8DEFA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Refresher on Presentation Critique</a:t>
            </a:r>
          </a:p>
        </p:txBody>
      </p:sp>
      <p:sp>
        <p:nvSpPr>
          <p:cNvPr id="14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A8A9-B4EB-4E17-B2AB-6CA8854E2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US" sz="1600" dirty="0"/>
              <a:t>Presentation Critique </a:t>
            </a: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latin typeface="72"/>
                <a:hlinkClick r:id="rId3"/>
              </a:rPr>
              <a:t>https://missouri.qualtrics.com/jfe/form/SV_9mlGh8Hm1ChP5xI</a:t>
            </a:r>
            <a:endParaRPr lang="en-US" sz="1600" dirty="0"/>
          </a:p>
          <a:p>
            <a:r>
              <a:rPr lang="en-US" sz="1600" dirty="0"/>
              <a:t>One submission per group for every group that presents </a:t>
            </a:r>
          </a:p>
          <a:p>
            <a:r>
              <a:rPr lang="en-US" sz="1600" dirty="0"/>
              <a:t>Each team will have 20 mins </a:t>
            </a:r>
          </a:p>
          <a:p>
            <a:pPr lvl="1"/>
            <a:r>
              <a:rPr lang="en-US" sz="1600" dirty="0"/>
              <a:t>15 mins to present the project </a:t>
            </a:r>
          </a:p>
          <a:p>
            <a:pPr lvl="1"/>
            <a:r>
              <a:rPr lang="en-US" sz="1600" dirty="0"/>
              <a:t>5 mins for discussion and questions, evaluation</a:t>
            </a:r>
          </a:p>
          <a:p>
            <a:pPr lvl="1"/>
            <a:endParaRPr lang="en-US" sz="1600" dirty="0"/>
          </a:p>
        </p:txBody>
      </p:sp>
      <p:pic>
        <p:nvPicPr>
          <p:cNvPr id="5" name="Picture 4" descr="A picture containing text, appliance, screenshot&#10;&#10;Description automatically generated">
            <a:extLst>
              <a:ext uri="{FF2B5EF4-FFF2-40B4-BE49-F238E27FC236}">
                <a16:creationId xmlns:a16="http://schemas.microsoft.com/office/drawing/2014/main" id="{8A1903CC-110A-4EE5-B6DE-C96F42FB6E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7234" r="13408" b="-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30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783DA-5967-4ADD-AB1F-79657CA5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000"/>
              <a:t>Presentation Guidelines</a:t>
            </a:r>
            <a:endParaRPr lang="en-US" sz="5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FECC5-1B30-4D79-9745-AF64950B7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>
                <a:hlinkClick r:id="rId3"/>
              </a:rPr>
              <a:t>Pointers on Presentation</a:t>
            </a:r>
            <a:endParaRPr lang="en-US" sz="2200" dirty="0"/>
          </a:p>
          <a:p>
            <a:r>
              <a:rPr lang="en-US" sz="2200" dirty="0"/>
              <a:t>Format: PowerPoint (recommended), Google Slides, Prezi</a:t>
            </a:r>
          </a:p>
          <a:p>
            <a:r>
              <a:rPr lang="en-US" sz="2200" dirty="0"/>
              <a:t>No back monitor (to resemble a business setting)</a:t>
            </a:r>
          </a:p>
          <a:p>
            <a:r>
              <a:rPr lang="en-US" sz="2200" dirty="0">
                <a:hlinkClick r:id="rId4"/>
              </a:rPr>
              <a:t>Slide tips </a:t>
            </a:r>
            <a:endParaRPr lang="en-US" sz="2200" dirty="0"/>
          </a:p>
          <a:p>
            <a:r>
              <a:rPr lang="en-US" sz="2200" dirty="0">
                <a:hlinkClick r:id="rId5"/>
              </a:rPr>
              <a:t>Sample Slides</a:t>
            </a:r>
            <a:endParaRPr lang="en-US" sz="2200" dirty="0"/>
          </a:p>
          <a:p>
            <a:r>
              <a:rPr lang="en-US" sz="2200" dirty="0"/>
              <a:t>Time: 15 minutes (under or over = 1 point deduction)</a:t>
            </a:r>
          </a:p>
          <a:p>
            <a:r>
              <a:rPr lang="en-US" sz="2200" dirty="0"/>
              <a:t>Q&amp;A: 5 minutes</a:t>
            </a:r>
          </a:p>
          <a:p>
            <a:r>
              <a:rPr lang="en-US" sz="2200" dirty="0"/>
              <a:t>Grade is based on </a:t>
            </a:r>
            <a:r>
              <a:rPr lang="en-US" sz="2200" dirty="0">
                <a:hlinkClick r:id="rId6"/>
              </a:rPr>
              <a:t>Presentation Evaluation Form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87EA9D-0A8F-4EA4-923A-371FEF80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EB6E9-D6DE-4484-B0E0-6FE178C8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73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7</TotalTime>
  <Words>269</Words>
  <Application>Microsoft Office PowerPoint</Application>
  <PresentationFormat>Widescreen</PresentationFormat>
  <Paragraphs>40</Paragraphs>
  <Slides>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72</vt:lpstr>
      <vt:lpstr>Arial</vt:lpstr>
      <vt:lpstr>Calibri</vt:lpstr>
      <vt:lpstr>Calibri Light</vt:lpstr>
      <vt:lpstr>Franklin Gothic Book</vt:lpstr>
      <vt:lpstr>Office Theme</vt:lpstr>
      <vt:lpstr>Presentation Day</vt:lpstr>
      <vt:lpstr>Refresher on Presentation Critique</vt:lpstr>
      <vt:lpstr>Presentation Guidelines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Day</dc:title>
  <dc:creator>Nguyen, Mike (MU-Student)</dc:creator>
  <cp:lastModifiedBy>Nguyen, Mike (MU-Student)</cp:lastModifiedBy>
  <cp:revision>9</cp:revision>
  <dcterms:created xsi:type="dcterms:W3CDTF">2021-10-23T19:15:22Z</dcterms:created>
  <dcterms:modified xsi:type="dcterms:W3CDTF">2023-04-19T12:52:02Z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