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045" autoAdjust="0"/>
  </p:normalViewPr>
  <p:slideViewPr>
    <p:cSldViewPr snapToGrid="0">
      <p:cViewPr varScale="1">
        <p:scale>
          <a:sx n="70" d="100"/>
          <a:sy n="70" d="100"/>
        </p:scale>
        <p:origin x="20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endParaRPr lang="en-US" dirty="0"/>
          </a:p>
          <a:p>
            <a:r>
              <a:rPr lang="en-US" dirty="0"/>
              <a:t>Click Qualtrics survey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0xPBVxlRxxOme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lesforcesearch.com/blog/3-things-you-can-do-to-improve-your-sales-presentations/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400" dirty="0"/>
              <a:t>Presentation Critique </a:t>
            </a:r>
          </a:p>
          <a:p>
            <a:pPr lvl="1"/>
            <a:r>
              <a:rPr lang="en-US" sz="1400" dirty="0">
                <a:hlinkClick r:id="rId3"/>
              </a:rPr>
              <a:t>https://missouri.qualtrics.com/jfe/form/SV_0xPBVxlRxxOmejQ</a:t>
            </a:r>
            <a:endParaRPr lang="en-US" sz="1400" dirty="0"/>
          </a:p>
          <a:p>
            <a:r>
              <a:rPr lang="en-US" sz="1400" dirty="0"/>
              <a:t>One submission per group for every group that presents </a:t>
            </a:r>
          </a:p>
          <a:p>
            <a:r>
              <a:rPr lang="en-US" sz="1400" dirty="0"/>
              <a:t>Each team will have 20 mins </a:t>
            </a:r>
          </a:p>
          <a:p>
            <a:pPr lvl="1"/>
            <a:r>
              <a:rPr lang="en-US" sz="1400" dirty="0"/>
              <a:t>15 mins to present the project </a:t>
            </a:r>
          </a:p>
          <a:p>
            <a:pPr lvl="1"/>
            <a:r>
              <a:rPr lang="en-US" sz="1400" dirty="0"/>
              <a:t>5 mins for discussion and questions, evaluation</a:t>
            </a:r>
          </a:p>
          <a:p>
            <a:r>
              <a:rPr lang="en-US" sz="1400" dirty="0"/>
              <a:t>Presentation order:</a:t>
            </a:r>
          </a:p>
          <a:p>
            <a:pPr lvl="1"/>
            <a:endParaRPr lang="en-US" sz="1400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5534A19-B953-4406-9159-D4C224190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883" r="2314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191</TotalTime>
  <Words>272</Words>
  <Application>Microsoft Office PowerPoint</Application>
  <PresentationFormat>Widescreen</PresentationFormat>
  <Paragraphs>42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7</cp:revision>
  <dcterms:created xsi:type="dcterms:W3CDTF">2021-10-23T19:15:22Z</dcterms:created>
  <dcterms:modified xsi:type="dcterms:W3CDTF">2022-04-20T20:43:44Z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