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721475" cx="8961425"/>
  <p:notesSz cx="9296400" cy="7010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2">
          <p15:clr>
            <a:srgbClr val="A4A3A4"/>
          </p15:clr>
        </p15:guide>
        <p15:guide id="2" orient="horz" pos="3872">
          <p15:clr>
            <a:srgbClr val="A4A3A4"/>
          </p15:clr>
        </p15:guide>
        <p15:guide id="3" orient="horz" pos="581">
          <p15:clr>
            <a:srgbClr val="A4A3A4"/>
          </p15:clr>
        </p15:guide>
        <p15:guide id="4" pos="5512">
          <p15:clr>
            <a:srgbClr val="A4A3A4"/>
          </p15:clr>
        </p15:guide>
        <p15:guide id="5" pos="79">
          <p15:clr>
            <a:srgbClr val="A4A3A4"/>
          </p15:clr>
        </p15:guide>
      </p15:sldGuideLst>
    </p:ext>
    <p:ext uri="{2D200454-40CA-4A62-9FC3-DE9A4176ACB9}">
      <p15:notesGuideLst>
        <p15:guide id="1" orient="horz" pos="2208">
          <p15:clr>
            <a:srgbClr val="A4A3A4"/>
          </p15:clr>
        </p15:guide>
        <p15:guide id="2"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2" orient="horz"/>
        <p:guide pos="3872" orient="horz"/>
        <p:guide pos="581" orient="horz"/>
        <p:guide pos="5512"/>
        <p:guide pos="79"/>
      </p:guideLst>
    </p:cSldViewPr>
  </p:slideViewPr>
  <p:notesViewPr>
    <p:cSldViewPr snapToGrid="0">
      <p:cViewPr varScale="1">
        <p:scale>
          <a:sx n="100" d="100"/>
          <a:sy n="100" d="100"/>
        </p:scale>
        <p:origin x="0" y="0"/>
      </p:cViewPr>
      <p:guideLst>
        <p:guide pos="2208" orient="horz"/>
        <p:guide pos="2928"/>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597150" y="439738"/>
            <a:ext cx="4111625" cy="3084512"/>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lt1"/>
            </a:solidFill>
            <a:prstDash val="solid"/>
            <a:miter lim="800000"/>
            <a:headEnd len="sm" w="sm" type="none"/>
            <a:tailEnd len="sm" w="sm" type="none"/>
          </a:ln>
        </p:spPr>
      </p:sp>
      <p:sp>
        <p:nvSpPr>
          <p:cNvPr id="4" name="Google Shape;4;n"/>
          <p:cNvSpPr txBox="1"/>
          <p:nvPr>
            <p:ph idx="1" type="body"/>
          </p:nvPr>
        </p:nvSpPr>
        <p:spPr>
          <a:xfrm>
            <a:off x="753485" y="3766677"/>
            <a:ext cx="7920829" cy="1231106"/>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50519" lvl="1" marL="914400" marR="0" rtl="0" algn="l">
              <a:spcBef>
                <a:spcPts val="0"/>
              </a:spcBef>
              <a:spcAft>
                <a:spcPts val="0"/>
              </a:spcAft>
              <a:buClr>
                <a:schemeClr val="dk2"/>
              </a:buClr>
              <a:buSzPts val="1920"/>
              <a:buFont typeface="Arial"/>
              <a:buChar char="▪"/>
              <a:defRPr b="0" i="0" sz="1600" u="none" cap="none" strike="noStrike">
                <a:solidFill>
                  <a:schemeClr val="dk1"/>
                </a:solidFill>
                <a:latin typeface="Arial"/>
                <a:ea typeface="Arial"/>
                <a:cs typeface="Arial"/>
                <a:sym typeface="Arial"/>
              </a:defRPr>
            </a:lvl2pPr>
            <a:lvl3pPr indent="-350519" lvl="2" marL="1371600" marR="0" rtl="0" algn="l">
              <a:spcBef>
                <a:spcPts val="0"/>
              </a:spcBef>
              <a:spcAft>
                <a:spcPts val="0"/>
              </a:spcAft>
              <a:buClr>
                <a:schemeClr val="dk2"/>
              </a:buClr>
              <a:buSzPts val="192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4pPr>
            <a:lvl5pPr indent="-319023" lvl="4" marL="2286000" marR="0" rtl="0" algn="l">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5" name="Google Shape;5;n"/>
          <p:cNvSpPr txBox="1"/>
          <p:nvPr>
            <p:ph idx="12" type="sldNum"/>
          </p:nvPr>
        </p:nvSpPr>
        <p:spPr>
          <a:xfrm>
            <a:off x="8296546" y="6687929"/>
            <a:ext cx="737059" cy="184666"/>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6" name="Google Shape;6;n"/>
          <p:cNvSpPr txBox="1"/>
          <p:nvPr>
            <p:ph idx="11" type="ftr"/>
          </p:nvPr>
        </p:nvSpPr>
        <p:spPr>
          <a:xfrm>
            <a:off x="7299156" y="41785"/>
            <a:ext cx="1734449" cy="123111"/>
          </a:xfrm>
          <a:prstGeom prst="rect">
            <a:avLst/>
          </a:prstGeom>
          <a:noFill/>
          <a:ln>
            <a:noFill/>
          </a:ln>
        </p:spPr>
        <p:txBody>
          <a:bodyPr anchorCtr="0" anchor="b" bIns="0" lIns="0" spcFirstLastPara="1" rIns="0" wrap="square" tIns="0">
            <a:noAutofit/>
          </a:bodyPr>
          <a:lstStyle>
            <a:lvl1pPr lvl="0" marR="0" rtl="0" algn="r">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6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2" type="sldNum"/>
          </p:nvPr>
        </p:nvSpPr>
        <p:spPr>
          <a:xfrm>
            <a:off x="8296546" y="6687929"/>
            <a:ext cx="737059" cy="184666"/>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lang="en-US" sz="1200">
                <a:solidFill>
                  <a:schemeClr val="dk1"/>
                </a:solidFill>
                <a:latin typeface="Arial"/>
                <a:ea typeface="Arial"/>
                <a:cs typeface="Arial"/>
                <a:sym typeface="Arial"/>
              </a:rPr>
              <a:t>‹#›</a:t>
            </a:fld>
            <a:endParaRPr b="0" sz="1200">
              <a:solidFill>
                <a:schemeClr val="dk1"/>
              </a:solidFill>
              <a:latin typeface="Arial"/>
              <a:ea typeface="Arial"/>
              <a:cs typeface="Arial"/>
              <a:sym typeface="Arial"/>
            </a:endParaRPr>
          </a:p>
        </p:txBody>
      </p:sp>
      <p:sp>
        <p:nvSpPr>
          <p:cNvPr id="66" name="Google Shape;66;p1:notes"/>
          <p:cNvSpPr txBox="1"/>
          <p:nvPr>
            <p:ph idx="11" type="ftr"/>
          </p:nvPr>
        </p:nvSpPr>
        <p:spPr>
          <a:xfrm>
            <a:off x="7299156" y="41785"/>
            <a:ext cx="1734449" cy="123111"/>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b="0" lang="en-US" sz="800">
                <a:solidFill>
                  <a:schemeClr val="dk1"/>
                </a:solidFill>
                <a:latin typeface="Arial"/>
                <a:ea typeface="Arial"/>
                <a:cs typeface="Arial"/>
                <a:sym typeface="Arial"/>
              </a:rPr>
              <a:t>NJE-262616.044-20090318-ashoHR1</a:t>
            </a:r>
            <a:endParaRPr/>
          </a:p>
        </p:txBody>
      </p:sp>
      <p:sp>
        <p:nvSpPr>
          <p:cNvPr id="67" name="Google Shape;67;p1:notes"/>
          <p:cNvSpPr/>
          <p:nvPr>
            <p:ph idx="2" type="sldImg"/>
          </p:nvPr>
        </p:nvSpPr>
        <p:spPr>
          <a:xfrm>
            <a:off x="2597150" y="439738"/>
            <a:ext cx="4111625" cy="3084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 name="Google Shape;68;p1:notes"/>
          <p:cNvSpPr txBox="1"/>
          <p:nvPr>
            <p:ph idx="1" type="body"/>
          </p:nvPr>
        </p:nvSpPr>
        <p:spPr>
          <a:xfrm>
            <a:off x="753485" y="3766677"/>
            <a:ext cx="7920829" cy="24622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3:notes"/>
          <p:cNvSpPr/>
          <p:nvPr>
            <p:ph idx="2" type="sldImg"/>
          </p:nvPr>
        </p:nvSpPr>
        <p:spPr>
          <a:xfrm>
            <a:off x="2597150" y="439738"/>
            <a:ext cx="4111625" cy="3084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 name="Google Shape;145;p13:notes"/>
          <p:cNvSpPr txBox="1"/>
          <p:nvPr>
            <p:ph idx="1" type="body"/>
          </p:nvPr>
        </p:nvSpPr>
        <p:spPr>
          <a:xfrm>
            <a:off x="753485" y="3766677"/>
            <a:ext cx="7920829" cy="24622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Note: 95% confidence in math means we draw 100 samples, 95% of the sample average will fall within the range.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f3ebf7b23_0_18:notes"/>
          <p:cNvSpPr/>
          <p:nvPr>
            <p:ph idx="2" type="sldImg"/>
          </p:nvPr>
        </p:nvSpPr>
        <p:spPr>
          <a:xfrm>
            <a:off x="2597150" y="439738"/>
            <a:ext cx="4111500" cy="3084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g9f3ebf7b23_0_18:notes"/>
          <p:cNvSpPr txBox="1"/>
          <p:nvPr>
            <p:ph idx="1" type="body"/>
          </p:nvPr>
        </p:nvSpPr>
        <p:spPr>
          <a:xfrm>
            <a:off x="753485" y="3766677"/>
            <a:ext cx="7920900" cy="246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1100"/>
              <a:buNone/>
            </a:pPr>
            <a:r>
              <a:rPr b="1" lang="en-US" sz="1200"/>
              <a:t>Formula:</a:t>
            </a:r>
            <a:endParaRPr b="1" sz="1200"/>
          </a:p>
          <a:p>
            <a:pPr indent="0" lvl="0" marL="0" rtl="0" algn="l">
              <a:spcBef>
                <a:spcPts val="0"/>
              </a:spcBef>
              <a:spcAft>
                <a:spcPts val="0"/>
              </a:spcAft>
              <a:buSzPts val="1100"/>
              <a:buNone/>
            </a:pPr>
            <a:r>
              <a:rPr lang="en-US" sz="1200"/>
              <a:t>For percentage, p + t*SE, p – t*SE</a:t>
            </a:r>
            <a:endParaRPr sz="1200"/>
          </a:p>
          <a:p>
            <a:pPr indent="0" lvl="0" marL="0" rtl="0" algn="l">
              <a:spcBef>
                <a:spcPts val="0"/>
              </a:spcBef>
              <a:spcAft>
                <a:spcPts val="0"/>
              </a:spcAft>
              <a:buSzPts val="1100"/>
              <a:buNone/>
            </a:pPr>
            <a:r>
              <a:rPr lang="en-US" sz="1200"/>
              <a:t>For mean, xbar + t*SE, xbar – t*SE</a:t>
            </a:r>
            <a:endParaRPr sz="1200"/>
          </a:p>
          <a:p>
            <a:pPr indent="0" lvl="0" marL="0" rtl="0" algn="l">
              <a:spcBef>
                <a:spcPts val="0"/>
              </a:spcBef>
              <a:spcAft>
                <a:spcPts val="0"/>
              </a:spcAft>
              <a:buSzPts val="1100"/>
              <a:buNone/>
            </a:pPr>
            <a:r>
              <a:rPr lang="en-US" sz="1200"/>
              <a:t>p is the sample percent. xbar is the sample mean. </a:t>
            </a:r>
            <a:endParaRPr sz="1200"/>
          </a:p>
          <a:p>
            <a:pPr indent="0" lvl="0" marL="0" rtl="0" algn="l">
              <a:spcBef>
                <a:spcPts val="0"/>
              </a:spcBef>
              <a:spcAft>
                <a:spcPts val="0"/>
              </a:spcAft>
              <a:buSzPts val="1100"/>
              <a:buNone/>
            </a:pPr>
            <a:r>
              <a:t/>
            </a:r>
            <a:endParaRPr sz="1200"/>
          </a:p>
          <a:p>
            <a:pPr indent="0" lvl="0" marL="0" rtl="0" algn="l">
              <a:spcBef>
                <a:spcPts val="0"/>
              </a:spcBef>
              <a:spcAft>
                <a:spcPts val="0"/>
              </a:spcAft>
              <a:buSzPts val="1100"/>
              <a:buNone/>
            </a:pPr>
            <a:r>
              <a:rPr b="1" lang="en-US" sz="1200"/>
              <a:t>SE: standard error</a:t>
            </a:r>
            <a:endParaRPr b="1" sz="1200"/>
          </a:p>
          <a:p>
            <a:pPr indent="0" lvl="0" marL="0" rtl="0" algn="l">
              <a:spcBef>
                <a:spcPts val="0"/>
              </a:spcBef>
              <a:spcAft>
                <a:spcPts val="0"/>
              </a:spcAft>
              <a:buSzPts val="1100"/>
              <a:buNone/>
            </a:pPr>
            <a:r>
              <a:rPr lang="en-US" sz="1200"/>
              <a:t>For percentage: square root (p*q/n)   note: p = 1-q </a:t>
            </a:r>
            <a:endParaRPr sz="1200"/>
          </a:p>
          <a:p>
            <a:pPr indent="0" lvl="0" marL="0" rtl="0" algn="l">
              <a:spcBef>
                <a:spcPts val="0"/>
              </a:spcBef>
              <a:spcAft>
                <a:spcPts val="0"/>
              </a:spcAft>
              <a:buSzPts val="1100"/>
              <a:buNone/>
            </a:pPr>
            <a:r>
              <a:rPr lang="en-US" sz="1200"/>
              <a:t>For mean:SD/square root(n)  note: SD is standard deviation</a:t>
            </a:r>
            <a:endParaRPr sz="1200"/>
          </a:p>
          <a:p>
            <a:pPr indent="0" lvl="0" marL="0" rtl="0" algn="l">
              <a:spcBef>
                <a:spcPts val="0"/>
              </a:spcBef>
              <a:spcAft>
                <a:spcPts val="0"/>
              </a:spcAft>
              <a:buSzPts val="1100"/>
              <a:buNone/>
            </a:pPr>
            <a:r>
              <a:t/>
            </a:r>
            <a:endParaRPr sz="1200"/>
          </a:p>
          <a:p>
            <a:pPr indent="0" lvl="0" marL="0" rtl="0" algn="l">
              <a:spcBef>
                <a:spcPts val="0"/>
              </a:spcBef>
              <a:spcAft>
                <a:spcPts val="0"/>
              </a:spcAft>
              <a:buSzPts val="1100"/>
              <a:buNone/>
            </a:pPr>
            <a:r>
              <a:rPr b="1" lang="en-US" sz="1200"/>
              <a:t>t value @ difference confidence level:</a:t>
            </a:r>
            <a:r>
              <a:rPr lang="en-US" sz="1200"/>
              <a:t>  @90%: 1.65  @95%: 1.96  @99%: 2.58</a:t>
            </a:r>
            <a:endParaRPr sz="1200"/>
          </a:p>
          <a:p>
            <a:pPr indent="0" lvl="0" marL="0" rtl="0" algn="l">
              <a:spcBef>
                <a:spcPts val="0"/>
              </a:spcBef>
              <a:spcAft>
                <a:spcPts val="0"/>
              </a:spcAft>
              <a:buSzPts val="1100"/>
              <a:buNone/>
            </a:pPr>
            <a:r>
              <a:rPr b="1" lang="en-US" sz="1200"/>
              <a:t>Question:</a:t>
            </a:r>
            <a:r>
              <a:rPr lang="en-US" sz="1200"/>
              <a:t> a) why do we need confidence interval? why can’t we just use the descriptive statistics - mean or percent? </a:t>
            </a:r>
            <a:endParaRPr sz="1200"/>
          </a:p>
          <a:p>
            <a:pPr indent="0" lvl="0" marL="0" rtl="0" algn="l">
              <a:spcBef>
                <a:spcPts val="0"/>
              </a:spcBef>
              <a:spcAft>
                <a:spcPts val="0"/>
              </a:spcAft>
              <a:buSzPts val="1100"/>
              <a:buNone/>
            </a:pPr>
            <a:r>
              <a:t/>
            </a:r>
            <a:endParaRPr sz="1200"/>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f3ebf7b23_0_26:notes"/>
          <p:cNvSpPr/>
          <p:nvPr>
            <p:ph idx="2" type="sldImg"/>
          </p:nvPr>
        </p:nvSpPr>
        <p:spPr>
          <a:xfrm>
            <a:off x="2597150" y="439738"/>
            <a:ext cx="4111500" cy="3084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g9f3ebf7b23_0_26:notes"/>
          <p:cNvSpPr txBox="1"/>
          <p:nvPr>
            <p:ph idx="1" type="body"/>
          </p:nvPr>
        </p:nvSpPr>
        <p:spPr>
          <a:xfrm>
            <a:off x="753485" y="3766677"/>
            <a:ext cx="7920900" cy="246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eb05f96ee_0_20:notes"/>
          <p:cNvSpPr/>
          <p:nvPr>
            <p:ph idx="2" type="sldImg"/>
          </p:nvPr>
        </p:nvSpPr>
        <p:spPr>
          <a:xfrm>
            <a:off x="2597150" y="439738"/>
            <a:ext cx="4111500" cy="3084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gceb05f96ee_0_20:notes"/>
          <p:cNvSpPr txBox="1"/>
          <p:nvPr>
            <p:ph idx="1" type="body"/>
          </p:nvPr>
        </p:nvSpPr>
        <p:spPr>
          <a:xfrm>
            <a:off x="753485" y="3766677"/>
            <a:ext cx="7920900" cy="246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1100"/>
              <a:buNone/>
            </a:pPr>
            <a:r>
              <a:rPr b="1" lang="en-US" sz="1200"/>
              <a:t>Formula:</a:t>
            </a:r>
            <a:endParaRPr b="1" sz="1200"/>
          </a:p>
          <a:p>
            <a:pPr indent="0" lvl="0" marL="0" rtl="0" algn="l">
              <a:spcBef>
                <a:spcPts val="0"/>
              </a:spcBef>
              <a:spcAft>
                <a:spcPts val="0"/>
              </a:spcAft>
              <a:buSzPts val="1100"/>
              <a:buNone/>
            </a:pPr>
            <a:r>
              <a:rPr lang="en-US" sz="1200"/>
              <a:t>For percentage, p + t*SE, p – t*SE</a:t>
            </a:r>
            <a:endParaRPr sz="1200"/>
          </a:p>
          <a:p>
            <a:pPr indent="0" lvl="0" marL="0" rtl="0" algn="l">
              <a:spcBef>
                <a:spcPts val="0"/>
              </a:spcBef>
              <a:spcAft>
                <a:spcPts val="0"/>
              </a:spcAft>
              <a:buSzPts val="1100"/>
              <a:buNone/>
            </a:pPr>
            <a:r>
              <a:rPr lang="en-US" sz="1200"/>
              <a:t>For mean, xbar + t*SE, xbar – t*SE</a:t>
            </a:r>
            <a:endParaRPr sz="1200"/>
          </a:p>
          <a:p>
            <a:pPr indent="0" lvl="0" marL="0" rtl="0" algn="l">
              <a:spcBef>
                <a:spcPts val="0"/>
              </a:spcBef>
              <a:spcAft>
                <a:spcPts val="0"/>
              </a:spcAft>
              <a:buSzPts val="1100"/>
              <a:buNone/>
            </a:pPr>
            <a:r>
              <a:rPr lang="en-US" sz="1200"/>
              <a:t>p is the sample percent. xbar is the sample mean. </a:t>
            </a:r>
            <a:endParaRPr sz="1200"/>
          </a:p>
          <a:p>
            <a:pPr indent="0" lvl="0" marL="0" rtl="0" algn="l">
              <a:spcBef>
                <a:spcPts val="0"/>
              </a:spcBef>
              <a:spcAft>
                <a:spcPts val="0"/>
              </a:spcAft>
              <a:buSzPts val="1100"/>
              <a:buNone/>
            </a:pPr>
            <a:r>
              <a:t/>
            </a:r>
            <a:endParaRPr sz="1200"/>
          </a:p>
          <a:p>
            <a:pPr indent="0" lvl="0" marL="0" rtl="0" algn="l">
              <a:spcBef>
                <a:spcPts val="0"/>
              </a:spcBef>
              <a:spcAft>
                <a:spcPts val="0"/>
              </a:spcAft>
              <a:buSzPts val="1100"/>
              <a:buNone/>
            </a:pPr>
            <a:r>
              <a:rPr b="1" lang="en-US" sz="1200"/>
              <a:t>SE: standard error</a:t>
            </a:r>
            <a:endParaRPr b="1" sz="1200"/>
          </a:p>
          <a:p>
            <a:pPr indent="0" lvl="0" marL="0" rtl="0" algn="l">
              <a:spcBef>
                <a:spcPts val="0"/>
              </a:spcBef>
              <a:spcAft>
                <a:spcPts val="0"/>
              </a:spcAft>
              <a:buSzPts val="1100"/>
              <a:buNone/>
            </a:pPr>
            <a:r>
              <a:rPr lang="en-US" sz="1200"/>
              <a:t>For percentage: square root (p*q/n)   note: p = 1-q </a:t>
            </a:r>
            <a:endParaRPr sz="1200"/>
          </a:p>
          <a:p>
            <a:pPr indent="0" lvl="0" marL="0" rtl="0" algn="l">
              <a:spcBef>
                <a:spcPts val="0"/>
              </a:spcBef>
              <a:spcAft>
                <a:spcPts val="0"/>
              </a:spcAft>
              <a:buSzPts val="1100"/>
              <a:buNone/>
            </a:pPr>
            <a:r>
              <a:rPr lang="en-US" sz="1200"/>
              <a:t>For mean:SD/square root(n)  note: SD is standard deviation</a:t>
            </a:r>
            <a:endParaRPr sz="1200"/>
          </a:p>
          <a:p>
            <a:pPr indent="0" lvl="0" marL="0" rtl="0" algn="l">
              <a:spcBef>
                <a:spcPts val="0"/>
              </a:spcBef>
              <a:spcAft>
                <a:spcPts val="0"/>
              </a:spcAft>
              <a:buSzPts val="1100"/>
              <a:buNone/>
            </a:pPr>
            <a:r>
              <a:t/>
            </a:r>
            <a:endParaRPr sz="1200"/>
          </a:p>
          <a:p>
            <a:pPr indent="0" lvl="0" marL="0" rtl="0" algn="l">
              <a:spcBef>
                <a:spcPts val="0"/>
              </a:spcBef>
              <a:spcAft>
                <a:spcPts val="0"/>
              </a:spcAft>
              <a:buSzPts val="1100"/>
              <a:buNone/>
            </a:pPr>
            <a:r>
              <a:rPr b="1" lang="en-US" sz="1200"/>
              <a:t>t value @ difference confidence level:</a:t>
            </a:r>
            <a:r>
              <a:rPr lang="en-US" sz="1200"/>
              <a:t>  @90%: 1.65  @95%: 1.96  @99%: 2.58</a:t>
            </a:r>
            <a:endParaRPr sz="1200"/>
          </a:p>
          <a:p>
            <a:pPr indent="0" lvl="0" marL="0" rtl="0" algn="l">
              <a:spcBef>
                <a:spcPts val="0"/>
              </a:spcBef>
              <a:spcAft>
                <a:spcPts val="0"/>
              </a:spcAft>
              <a:buSzPts val="1100"/>
              <a:buNone/>
            </a:pPr>
            <a:r>
              <a:rPr b="1" lang="en-US" sz="1200"/>
              <a:t>Question:</a:t>
            </a:r>
            <a:r>
              <a:rPr lang="en-US" sz="1200"/>
              <a:t> a) why do we need confidence interval? why can’t we just use the descriptive statistics - mean or percent? </a:t>
            </a:r>
            <a:endParaRPr sz="1200"/>
          </a:p>
          <a:p>
            <a:pPr indent="0" lvl="0" marL="0" rtl="0" algn="l">
              <a:spcBef>
                <a:spcPts val="0"/>
              </a:spcBef>
              <a:spcAft>
                <a:spcPts val="0"/>
              </a:spcAft>
              <a:buSzPts val="1100"/>
              <a:buNone/>
            </a:pPr>
            <a:r>
              <a:t/>
            </a:r>
            <a:endParaRPr sz="1200"/>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eb05f96ee_0_29:notes"/>
          <p:cNvSpPr/>
          <p:nvPr>
            <p:ph idx="2" type="sldImg"/>
          </p:nvPr>
        </p:nvSpPr>
        <p:spPr>
          <a:xfrm>
            <a:off x="2597150" y="439738"/>
            <a:ext cx="4111500" cy="3084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gceb05f96ee_0_29:notes"/>
          <p:cNvSpPr txBox="1"/>
          <p:nvPr>
            <p:ph idx="1" type="body"/>
          </p:nvPr>
        </p:nvSpPr>
        <p:spPr>
          <a:xfrm>
            <a:off x="753485" y="3766677"/>
            <a:ext cx="7920900" cy="246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p:nvPr>
            <p:ph idx="2" type="sldImg"/>
          </p:nvPr>
        </p:nvSpPr>
        <p:spPr>
          <a:xfrm>
            <a:off x="2597150" y="439738"/>
            <a:ext cx="4111625" cy="3084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p14:notes"/>
          <p:cNvSpPr txBox="1"/>
          <p:nvPr>
            <p:ph idx="1" type="body"/>
          </p:nvPr>
        </p:nvSpPr>
        <p:spPr>
          <a:xfrm>
            <a:off x="753485" y="3766677"/>
            <a:ext cx="7920829" cy="24622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p:nvPr>
            <p:ph idx="2" type="sldImg"/>
          </p:nvPr>
        </p:nvSpPr>
        <p:spPr>
          <a:xfrm>
            <a:off x="2597150" y="439738"/>
            <a:ext cx="4111625" cy="3084512"/>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lt1"/>
            </a:solidFill>
            <a:prstDash val="solid"/>
            <a:miter lim="800000"/>
            <a:headEnd len="sm" w="sm" type="none"/>
            <a:tailEnd len="sm" w="sm" type="none"/>
          </a:ln>
        </p:spPr>
      </p:sp>
      <p:sp>
        <p:nvSpPr>
          <p:cNvPr id="200" name="Google Shape;200;p15:notes"/>
          <p:cNvSpPr txBox="1"/>
          <p:nvPr>
            <p:ph idx="1" type="body"/>
          </p:nvPr>
        </p:nvSpPr>
        <p:spPr>
          <a:xfrm>
            <a:off x="753485" y="3766677"/>
            <a:ext cx="7920829" cy="1231106"/>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Sigma here stands for the population average standard deviation – it is calculated by the sample SE = SD/SQRT(n)</a:t>
            </a:r>
            <a:endParaRPr/>
          </a:p>
          <a:p>
            <a:pPr indent="0" lvl="0" marL="0" rtl="0" algn="l">
              <a:spcBef>
                <a:spcPts val="0"/>
              </a:spcBef>
              <a:spcAft>
                <a:spcPts val="0"/>
              </a:spcAft>
              <a:buNone/>
            </a:pPr>
            <a:r>
              <a:rPr lang="en-US"/>
              <a:t>mu is the population average. sigma is the population variation. </a:t>
            </a:r>
            <a:endParaRPr/>
          </a:p>
        </p:txBody>
      </p:sp>
      <p:sp>
        <p:nvSpPr>
          <p:cNvPr id="201" name="Google Shape;201;p15:notes"/>
          <p:cNvSpPr txBox="1"/>
          <p:nvPr>
            <p:ph idx="12" type="sldNum"/>
          </p:nvPr>
        </p:nvSpPr>
        <p:spPr>
          <a:xfrm>
            <a:off x="8296546" y="6687929"/>
            <a:ext cx="737059" cy="184666"/>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02" name="Google Shape;202;p15:notes"/>
          <p:cNvSpPr txBox="1"/>
          <p:nvPr>
            <p:ph idx="11" type="ftr"/>
          </p:nvPr>
        </p:nvSpPr>
        <p:spPr>
          <a:xfrm>
            <a:off x="7299156" y="41785"/>
            <a:ext cx="1734449" cy="123111"/>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rPr lang="en-US"/>
              <a:t>NJE-262616.044-20090318-ashoHR1</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p:nvPr>
            <p:ph idx="2" type="sldImg"/>
          </p:nvPr>
        </p:nvSpPr>
        <p:spPr>
          <a:xfrm>
            <a:off x="2597150" y="439738"/>
            <a:ext cx="4111625" cy="3084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1" name="Google Shape;211;p12:notes"/>
          <p:cNvSpPr txBox="1"/>
          <p:nvPr>
            <p:ph idx="1" type="body"/>
          </p:nvPr>
        </p:nvSpPr>
        <p:spPr>
          <a:xfrm>
            <a:off x="753485" y="3766677"/>
            <a:ext cx="7920829" cy="24622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Note the SD (standard deviation) and SE (standard error) are different in formula.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8:notes"/>
          <p:cNvSpPr/>
          <p:nvPr>
            <p:ph idx="2" type="sldImg"/>
          </p:nvPr>
        </p:nvSpPr>
        <p:spPr>
          <a:xfrm>
            <a:off x="2597150" y="439738"/>
            <a:ext cx="4111625" cy="3084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p18:notes"/>
          <p:cNvSpPr txBox="1"/>
          <p:nvPr>
            <p:ph idx="1" type="body"/>
          </p:nvPr>
        </p:nvSpPr>
        <p:spPr>
          <a:xfrm>
            <a:off x="753485" y="3766677"/>
            <a:ext cx="7920829" cy="24622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cec16e6453_0_0:notes"/>
          <p:cNvSpPr/>
          <p:nvPr>
            <p:ph idx="2" type="sldImg"/>
          </p:nvPr>
        </p:nvSpPr>
        <p:spPr>
          <a:xfrm>
            <a:off x="2597150" y="439738"/>
            <a:ext cx="4111500" cy="30846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cec16e6453_0_0:notes"/>
          <p:cNvSpPr txBox="1"/>
          <p:nvPr>
            <p:ph idx="1" type="body"/>
          </p:nvPr>
        </p:nvSpPr>
        <p:spPr>
          <a:xfrm>
            <a:off x="753485" y="3766677"/>
            <a:ext cx="7920900" cy="123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2" name="Google Shape;232;gcec16e6453_0_0:notes"/>
          <p:cNvSpPr txBox="1"/>
          <p:nvPr>
            <p:ph idx="12" type="sldNum"/>
          </p:nvPr>
        </p:nvSpPr>
        <p:spPr>
          <a:xfrm>
            <a:off x="8296546" y="6687929"/>
            <a:ext cx="737100" cy="1848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f3ebf7b23_0_0:notes"/>
          <p:cNvSpPr/>
          <p:nvPr>
            <p:ph idx="2" type="sldImg"/>
          </p:nvPr>
        </p:nvSpPr>
        <p:spPr>
          <a:xfrm>
            <a:off x="2597150" y="439738"/>
            <a:ext cx="4111500" cy="3084600"/>
          </a:xfrm>
          <a:custGeom>
            <a:rect b="b" l="l" r="r" t="t"/>
            <a:pathLst>
              <a:path extrusionOk="0" h="120000" w="120000">
                <a:moveTo>
                  <a:pt x="0" y="0"/>
                </a:moveTo>
                <a:lnTo>
                  <a:pt x="120000" y="0"/>
                </a:lnTo>
                <a:lnTo>
                  <a:pt x="120000" y="120000"/>
                </a:lnTo>
                <a:lnTo>
                  <a:pt x="0" y="120000"/>
                </a:lnTo>
                <a:close/>
              </a:path>
            </a:pathLst>
          </a:custGeom>
        </p:spPr>
      </p:sp>
      <p:sp>
        <p:nvSpPr>
          <p:cNvPr id="76" name="Google Shape;76;g9f3ebf7b23_0_0:notes"/>
          <p:cNvSpPr txBox="1"/>
          <p:nvPr>
            <p:ph idx="1" type="body"/>
          </p:nvPr>
        </p:nvSpPr>
        <p:spPr>
          <a:xfrm>
            <a:off x="753485" y="3766677"/>
            <a:ext cx="7920900" cy="123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 name="Google Shape;77;g9f3ebf7b23_0_0:notes"/>
          <p:cNvSpPr txBox="1"/>
          <p:nvPr>
            <p:ph idx="12" type="sldNum"/>
          </p:nvPr>
        </p:nvSpPr>
        <p:spPr>
          <a:xfrm>
            <a:off x="8296546" y="6687929"/>
            <a:ext cx="737100" cy="1848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f3ebf7b23_0_7:notes"/>
          <p:cNvSpPr txBox="1"/>
          <p:nvPr>
            <p:ph idx="1" type="body"/>
          </p:nvPr>
        </p:nvSpPr>
        <p:spPr>
          <a:xfrm>
            <a:off x="753485" y="3766677"/>
            <a:ext cx="7920900" cy="123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US" sz="1200"/>
              <a:t>Formula:</a:t>
            </a:r>
            <a:endParaRPr b="1" sz="1200"/>
          </a:p>
          <a:p>
            <a:pPr indent="0" lvl="0" marL="0" rtl="0" algn="l">
              <a:spcBef>
                <a:spcPts val="0"/>
              </a:spcBef>
              <a:spcAft>
                <a:spcPts val="0"/>
              </a:spcAft>
              <a:buNone/>
            </a:pPr>
            <a:r>
              <a:rPr lang="en-US" sz="1200"/>
              <a:t>For percentage, p + t*SE, p – t*SE</a:t>
            </a:r>
            <a:endParaRPr sz="1200"/>
          </a:p>
          <a:p>
            <a:pPr indent="0" lvl="0" marL="0" rtl="0" algn="l">
              <a:spcBef>
                <a:spcPts val="0"/>
              </a:spcBef>
              <a:spcAft>
                <a:spcPts val="0"/>
              </a:spcAft>
              <a:buNone/>
            </a:pPr>
            <a:r>
              <a:rPr lang="en-US" sz="1200"/>
              <a:t>For mean, xbar + t*SE, xbar – t*SE</a:t>
            </a:r>
            <a:endParaRPr sz="1200"/>
          </a:p>
          <a:p>
            <a:pPr indent="0" lvl="0" marL="0" rtl="0" algn="l">
              <a:spcBef>
                <a:spcPts val="0"/>
              </a:spcBef>
              <a:spcAft>
                <a:spcPts val="0"/>
              </a:spcAft>
              <a:buNone/>
            </a:pPr>
            <a:r>
              <a:rPr lang="en-US" sz="1200"/>
              <a:t>p is the sample percent. xbar is the sample mean.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US" sz="1200"/>
              <a:t>SE: standard error</a:t>
            </a:r>
            <a:endParaRPr b="1" sz="1200"/>
          </a:p>
          <a:p>
            <a:pPr indent="0" lvl="0" marL="0" rtl="0" algn="l">
              <a:spcBef>
                <a:spcPts val="0"/>
              </a:spcBef>
              <a:spcAft>
                <a:spcPts val="0"/>
              </a:spcAft>
              <a:buNone/>
            </a:pPr>
            <a:r>
              <a:rPr lang="en-US" sz="1200"/>
              <a:t>For percentage: square root (p*q/n)   note: p = 1-q</a:t>
            </a:r>
            <a:endParaRPr sz="1200"/>
          </a:p>
          <a:p>
            <a:pPr indent="0" lvl="0" marL="0" rtl="0" algn="l">
              <a:spcBef>
                <a:spcPts val="0"/>
              </a:spcBef>
              <a:spcAft>
                <a:spcPts val="0"/>
              </a:spcAft>
              <a:buNone/>
            </a:pPr>
            <a:r>
              <a:rPr lang="en-US" sz="1200"/>
              <a:t>For mean: standard deviation/square root(n)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US" sz="1200"/>
              <a:t>T value:</a:t>
            </a:r>
            <a:r>
              <a:rPr lang="en-US" sz="1200"/>
              <a:t>  @90%: 1.65  @95%: 1.96  @99%: 2.58</a:t>
            </a:r>
            <a:endParaRPr sz="1200"/>
          </a:p>
          <a:p>
            <a:pPr indent="0" lvl="0" marL="0" rtl="0" algn="l">
              <a:spcBef>
                <a:spcPts val="0"/>
              </a:spcBef>
              <a:spcAft>
                <a:spcPts val="0"/>
              </a:spcAft>
              <a:buNone/>
            </a:pPr>
            <a:r>
              <a:rPr b="1" lang="en-US" sz="1200"/>
              <a:t>Question:</a:t>
            </a:r>
            <a:r>
              <a:rPr lang="en-US" sz="1200"/>
              <a:t> a) why do we need confidence interval? why can’t we just use the descriptive statistics - mean or percent? </a:t>
            </a:r>
            <a:endParaRPr sz="1200"/>
          </a:p>
          <a:p>
            <a:pPr indent="0" lvl="0" marL="0" rtl="0" algn="l">
              <a:spcBef>
                <a:spcPts val="0"/>
              </a:spcBef>
              <a:spcAft>
                <a:spcPts val="0"/>
              </a:spcAft>
              <a:buNone/>
            </a:pPr>
            <a:r>
              <a:t/>
            </a:r>
            <a:endParaRPr sz="1200"/>
          </a:p>
        </p:txBody>
      </p:sp>
      <p:sp>
        <p:nvSpPr>
          <p:cNvPr id="84" name="Google Shape;84;g9f3ebf7b23_0_7:notes"/>
          <p:cNvSpPr/>
          <p:nvPr>
            <p:ph idx="2" type="sldImg"/>
          </p:nvPr>
        </p:nvSpPr>
        <p:spPr>
          <a:xfrm>
            <a:off x="2597150" y="439738"/>
            <a:ext cx="4111500" cy="3084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f5fffb2b9_0_3:notes"/>
          <p:cNvSpPr/>
          <p:nvPr>
            <p:ph idx="2" type="sldImg"/>
          </p:nvPr>
        </p:nvSpPr>
        <p:spPr>
          <a:xfrm>
            <a:off x="2597150" y="439738"/>
            <a:ext cx="4111500" cy="3084600"/>
          </a:xfrm>
          <a:custGeom>
            <a:rect b="b" l="l" r="r" t="t"/>
            <a:pathLst>
              <a:path extrusionOk="0" h="120000" w="120000">
                <a:moveTo>
                  <a:pt x="0" y="0"/>
                </a:moveTo>
                <a:lnTo>
                  <a:pt x="120000" y="0"/>
                </a:lnTo>
                <a:lnTo>
                  <a:pt x="120000" y="120000"/>
                </a:lnTo>
                <a:lnTo>
                  <a:pt x="0" y="120000"/>
                </a:lnTo>
                <a:close/>
              </a:path>
            </a:pathLst>
          </a:custGeom>
        </p:spPr>
      </p:sp>
      <p:sp>
        <p:nvSpPr>
          <p:cNvPr id="90" name="Google Shape;90;g9f5fffb2b9_0_3:notes"/>
          <p:cNvSpPr txBox="1"/>
          <p:nvPr>
            <p:ph idx="1" type="body"/>
          </p:nvPr>
        </p:nvSpPr>
        <p:spPr>
          <a:xfrm>
            <a:off x="753485" y="3766677"/>
            <a:ext cx="7920900" cy="123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1" name="Google Shape;91;g9f5fffb2b9_0_3:notes"/>
          <p:cNvSpPr txBox="1"/>
          <p:nvPr>
            <p:ph idx="12" type="sldNum"/>
          </p:nvPr>
        </p:nvSpPr>
        <p:spPr>
          <a:xfrm>
            <a:off x="8296546" y="6687929"/>
            <a:ext cx="737100" cy="1848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ec16e6453_0_14:notes"/>
          <p:cNvSpPr/>
          <p:nvPr>
            <p:ph idx="2" type="sldImg"/>
          </p:nvPr>
        </p:nvSpPr>
        <p:spPr>
          <a:xfrm>
            <a:off x="2597150" y="439738"/>
            <a:ext cx="4111500" cy="3084600"/>
          </a:xfrm>
          <a:custGeom>
            <a:rect b="b" l="l" r="r" t="t"/>
            <a:pathLst>
              <a:path extrusionOk="0" h="120000" w="120000">
                <a:moveTo>
                  <a:pt x="0" y="0"/>
                </a:moveTo>
                <a:lnTo>
                  <a:pt x="120000" y="0"/>
                </a:lnTo>
                <a:lnTo>
                  <a:pt x="120000" y="120000"/>
                </a:lnTo>
                <a:lnTo>
                  <a:pt x="0" y="120000"/>
                </a:lnTo>
                <a:close/>
              </a:path>
            </a:pathLst>
          </a:custGeom>
        </p:spPr>
      </p:sp>
      <p:sp>
        <p:nvSpPr>
          <p:cNvPr id="97" name="Google Shape;97;gcec16e6453_0_14:notes"/>
          <p:cNvSpPr txBox="1"/>
          <p:nvPr>
            <p:ph idx="1" type="body"/>
          </p:nvPr>
        </p:nvSpPr>
        <p:spPr>
          <a:xfrm>
            <a:off x="753485" y="3766677"/>
            <a:ext cx="7920900" cy="123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8" name="Google Shape;98;gcec16e6453_0_14:notes"/>
          <p:cNvSpPr txBox="1"/>
          <p:nvPr>
            <p:ph idx="12" type="sldNum"/>
          </p:nvPr>
        </p:nvSpPr>
        <p:spPr>
          <a:xfrm>
            <a:off x="8296546" y="6687929"/>
            <a:ext cx="737100" cy="184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2597150" y="439738"/>
            <a:ext cx="4111625" cy="3084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6:notes"/>
          <p:cNvSpPr txBox="1"/>
          <p:nvPr>
            <p:ph idx="1" type="body"/>
          </p:nvPr>
        </p:nvSpPr>
        <p:spPr>
          <a:xfrm>
            <a:off x="753485" y="3766677"/>
            <a:ext cx="7920829" cy="24622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p:nvPr>
            <p:ph idx="2" type="sldImg"/>
          </p:nvPr>
        </p:nvSpPr>
        <p:spPr>
          <a:xfrm>
            <a:off x="2597150" y="439738"/>
            <a:ext cx="4111625" cy="3084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p7:notes"/>
          <p:cNvSpPr txBox="1"/>
          <p:nvPr>
            <p:ph idx="1" type="body"/>
          </p:nvPr>
        </p:nvSpPr>
        <p:spPr>
          <a:xfrm>
            <a:off x="753485" y="3766677"/>
            <a:ext cx="7920829" cy="24622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Note: we cannot use sample statistics (sample mean from a sample of Mizzou students) directly, since we are interested in the population parameters (population mean from all the Mizzou students). We need to do the calculations in today’s lecture to infer the population parameters by factoring in the uncertainty in our sample statistics.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p:nvPr>
            <p:ph idx="2" type="sldImg"/>
          </p:nvPr>
        </p:nvSpPr>
        <p:spPr>
          <a:xfrm>
            <a:off x="2597150" y="439738"/>
            <a:ext cx="4111625" cy="3084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9:notes"/>
          <p:cNvSpPr txBox="1"/>
          <p:nvPr>
            <p:ph idx="1" type="body"/>
          </p:nvPr>
        </p:nvSpPr>
        <p:spPr>
          <a:xfrm>
            <a:off x="753485" y="3766677"/>
            <a:ext cx="7920829" cy="24622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p:nvPr>
            <p:ph idx="2" type="sldImg"/>
          </p:nvPr>
        </p:nvSpPr>
        <p:spPr>
          <a:xfrm>
            <a:off x="2597150" y="439738"/>
            <a:ext cx="4111625" cy="30845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p11:notes"/>
          <p:cNvSpPr txBox="1"/>
          <p:nvPr>
            <p:ph idx="1" type="body"/>
          </p:nvPr>
        </p:nvSpPr>
        <p:spPr>
          <a:xfrm>
            <a:off x="753485" y="3766677"/>
            <a:ext cx="7920829" cy="24622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2"/>
          <p:cNvSpPr/>
          <p:nvPr/>
        </p:nvSpPr>
        <p:spPr>
          <a:xfrm>
            <a:off x="1" y="6300788"/>
            <a:ext cx="8961438" cy="420687"/>
          </a:xfrm>
          <a:prstGeom prst="rect">
            <a:avLst/>
          </a:prstGeom>
          <a:solidFill>
            <a:srgbClr val="03162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Arial"/>
              <a:ea typeface="Arial"/>
              <a:cs typeface="Arial"/>
              <a:sym typeface="Arial"/>
            </a:endParaRPr>
          </a:p>
        </p:txBody>
      </p:sp>
      <p:sp>
        <p:nvSpPr>
          <p:cNvPr id="15" name="Google Shape;15;p2"/>
          <p:cNvSpPr txBox="1"/>
          <p:nvPr/>
        </p:nvSpPr>
        <p:spPr>
          <a:xfrm>
            <a:off x="8442325" y="36513"/>
            <a:ext cx="295275" cy="12223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t/>
            </a:r>
            <a:endParaRPr b="0" sz="800" u="none">
              <a:solidFill>
                <a:schemeClr val="dk1"/>
              </a:solidFill>
              <a:latin typeface="Arial"/>
              <a:ea typeface="Arial"/>
              <a:cs typeface="Arial"/>
              <a:sym typeface="Arial"/>
            </a:endParaRPr>
          </a:p>
        </p:txBody>
      </p:sp>
      <p:sp>
        <p:nvSpPr>
          <p:cNvPr id="16" name="Google Shape;16;p2"/>
          <p:cNvSpPr txBox="1"/>
          <p:nvPr>
            <p:ph type="ctrTitle"/>
          </p:nvPr>
        </p:nvSpPr>
        <p:spPr>
          <a:xfrm>
            <a:off x="2640013" y="2133600"/>
            <a:ext cx="4935537" cy="487363"/>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 type="subTitle"/>
          </p:nvPr>
        </p:nvSpPr>
        <p:spPr>
          <a:xfrm>
            <a:off x="2640013" y="3867150"/>
            <a:ext cx="4935537" cy="21272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2250"/>
              <a:buChar char="▪"/>
              <a:defRPr/>
            </a:lvl2pPr>
            <a:lvl3pPr lvl="2" algn="l">
              <a:spcBef>
                <a:spcPts val="0"/>
              </a:spcBef>
              <a:spcAft>
                <a:spcPts val="0"/>
              </a:spcAft>
              <a:buSzPts val="2160"/>
              <a:buChar char="–"/>
              <a:defRPr/>
            </a:lvl3pPr>
            <a:lvl4pPr lvl="3" algn="l">
              <a:spcBef>
                <a:spcPts val="0"/>
              </a:spcBef>
              <a:spcAft>
                <a:spcPts val="0"/>
              </a:spcAft>
              <a:buSzPts val="2160"/>
              <a:buChar char="▫"/>
              <a:defRPr/>
            </a:lvl4pPr>
            <a:lvl5pPr lvl="4" algn="l">
              <a:spcBef>
                <a:spcPts val="0"/>
              </a:spcBef>
              <a:spcAft>
                <a:spcPts val="0"/>
              </a:spcAft>
              <a:buSzPts val="1602"/>
              <a:buChar char="-"/>
              <a:defRPr/>
            </a:lvl5pPr>
            <a:lvl6pPr lvl="5" algn="l">
              <a:spcBef>
                <a:spcPts val="0"/>
              </a:spcBef>
              <a:spcAft>
                <a:spcPts val="0"/>
              </a:spcAft>
              <a:buSzPts val="1602"/>
              <a:buChar char="-"/>
              <a:defRPr/>
            </a:lvl6pPr>
            <a:lvl7pPr lvl="6" algn="l">
              <a:spcBef>
                <a:spcPts val="0"/>
              </a:spcBef>
              <a:spcAft>
                <a:spcPts val="0"/>
              </a:spcAft>
              <a:buSzPts val="1602"/>
              <a:buChar char="-"/>
              <a:defRPr/>
            </a:lvl7pPr>
            <a:lvl8pPr lvl="7" algn="l">
              <a:spcBef>
                <a:spcPts val="0"/>
              </a:spcBef>
              <a:spcAft>
                <a:spcPts val="0"/>
              </a:spcAft>
              <a:buSzPts val="1602"/>
              <a:buChar char="-"/>
              <a:defRPr/>
            </a:lvl8pPr>
            <a:lvl9pPr lvl="8" algn="l">
              <a:spcBef>
                <a:spcPts val="0"/>
              </a:spcBef>
              <a:spcAft>
                <a:spcPts val="0"/>
              </a:spcAft>
              <a:buSzPts val="1602"/>
              <a:buChar char="-"/>
              <a:defRPr/>
            </a:lvl9pPr>
          </a:lstStyle>
          <a:p/>
        </p:txBody>
      </p:sp>
      <p:sp>
        <p:nvSpPr>
          <p:cNvPr id="18" name="Google Shape;18;p2"/>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i="0" sz="1000" u="none" cap="none" strike="noStrike">
                <a:solidFill>
                  <a:schemeClr val="lt1"/>
                </a:solidFill>
                <a:latin typeface="Arial"/>
                <a:ea typeface="Arial"/>
                <a:cs typeface="Arial"/>
                <a:sym typeface="Arial"/>
              </a:defRPr>
            </a:lvl1pPr>
            <a:lvl2pPr indent="0" lvl="1" marL="0" marR="0" algn="l">
              <a:spcBef>
                <a:spcPts val="0"/>
              </a:spcBef>
              <a:spcAft>
                <a:spcPts val="0"/>
              </a:spcAft>
              <a:buNone/>
              <a:defRPr b="0" i="0" sz="1000" u="none" cap="none" strike="noStrike">
                <a:solidFill>
                  <a:schemeClr val="lt1"/>
                </a:solidFill>
                <a:latin typeface="Arial"/>
                <a:ea typeface="Arial"/>
                <a:cs typeface="Arial"/>
                <a:sym typeface="Arial"/>
              </a:defRPr>
            </a:lvl2pPr>
            <a:lvl3pPr indent="0" lvl="2" marL="0" marR="0" algn="l">
              <a:spcBef>
                <a:spcPts val="0"/>
              </a:spcBef>
              <a:spcAft>
                <a:spcPts val="0"/>
              </a:spcAft>
              <a:buNone/>
              <a:defRPr b="0" i="0" sz="1000" u="none" cap="none" strike="noStrike">
                <a:solidFill>
                  <a:schemeClr val="lt1"/>
                </a:solidFill>
                <a:latin typeface="Arial"/>
                <a:ea typeface="Arial"/>
                <a:cs typeface="Arial"/>
                <a:sym typeface="Arial"/>
              </a:defRPr>
            </a:lvl3pPr>
            <a:lvl4pPr indent="0" lvl="3" marL="0" marR="0" algn="l">
              <a:spcBef>
                <a:spcPts val="0"/>
              </a:spcBef>
              <a:spcAft>
                <a:spcPts val="0"/>
              </a:spcAft>
              <a:buNone/>
              <a:defRPr b="0" i="0" sz="1000" u="none" cap="none" strike="noStrike">
                <a:solidFill>
                  <a:schemeClr val="lt1"/>
                </a:solidFill>
                <a:latin typeface="Arial"/>
                <a:ea typeface="Arial"/>
                <a:cs typeface="Arial"/>
                <a:sym typeface="Arial"/>
              </a:defRPr>
            </a:lvl4pPr>
            <a:lvl5pPr indent="0" lvl="4" marL="0" marR="0" algn="l">
              <a:spcBef>
                <a:spcPts val="0"/>
              </a:spcBef>
              <a:spcAft>
                <a:spcPts val="0"/>
              </a:spcAft>
              <a:buNone/>
              <a:defRPr b="0" i="0" sz="1000" u="none" cap="none" strike="noStrike">
                <a:solidFill>
                  <a:schemeClr val="lt1"/>
                </a:solidFill>
                <a:latin typeface="Arial"/>
                <a:ea typeface="Arial"/>
                <a:cs typeface="Arial"/>
                <a:sym typeface="Arial"/>
              </a:defRPr>
            </a:lvl5pPr>
            <a:lvl6pPr indent="0" lvl="5" marL="0" marR="0" algn="l">
              <a:spcBef>
                <a:spcPts val="0"/>
              </a:spcBef>
              <a:spcAft>
                <a:spcPts val="0"/>
              </a:spcAft>
              <a:buNone/>
              <a:defRPr b="0" i="0" sz="1000" u="none" cap="none" strike="noStrike">
                <a:solidFill>
                  <a:schemeClr val="lt1"/>
                </a:solidFill>
                <a:latin typeface="Arial"/>
                <a:ea typeface="Arial"/>
                <a:cs typeface="Arial"/>
                <a:sym typeface="Arial"/>
              </a:defRPr>
            </a:lvl6pPr>
            <a:lvl7pPr indent="0" lvl="6" marL="0" marR="0" algn="l">
              <a:spcBef>
                <a:spcPts val="0"/>
              </a:spcBef>
              <a:spcAft>
                <a:spcPts val="0"/>
              </a:spcAft>
              <a:buNone/>
              <a:defRPr b="0" i="0" sz="1000" u="none" cap="none" strike="noStrike">
                <a:solidFill>
                  <a:schemeClr val="lt1"/>
                </a:solidFill>
                <a:latin typeface="Arial"/>
                <a:ea typeface="Arial"/>
                <a:cs typeface="Arial"/>
                <a:sym typeface="Arial"/>
              </a:defRPr>
            </a:lvl7pPr>
            <a:lvl8pPr indent="0" lvl="7" marL="0" marR="0" algn="l">
              <a:spcBef>
                <a:spcPts val="0"/>
              </a:spcBef>
              <a:spcAft>
                <a:spcPts val="0"/>
              </a:spcAft>
              <a:buNone/>
              <a:defRPr b="0" i="0" sz="1000" u="none" cap="none" strike="noStrike">
                <a:solidFill>
                  <a:schemeClr val="lt1"/>
                </a:solidFill>
                <a:latin typeface="Arial"/>
                <a:ea typeface="Arial"/>
                <a:cs typeface="Arial"/>
                <a:sym typeface="Arial"/>
              </a:defRPr>
            </a:lvl8pPr>
            <a:lvl9pPr indent="0" lvl="8" marL="0" marR="0" algn="l">
              <a:spcBef>
                <a:spcPts val="0"/>
              </a:spcBef>
              <a:spcAft>
                <a:spcPts val="0"/>
              </a:spcAft>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
        <p:nvSpPr>
          <p:cNvPr id="19" name="Google Shape;19;p2"/>
          <p:cNvSpPr/>
          <p:nvPr/>
        </p:nvSpPr>
        <p:spPr>
          <a:xfrm>
            <a:off x="8418124" y="6402924"/>
            <a:ext cx="40076" cy="184666"/>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lang="en-US" sz="1200">
                <a:solidFill>
                  <a:schemeClr val="lt1"/>
                </a:solidFill>
                <a:latin typeface="Arial"/>
                <a:ea typeface="Arial"/>
                <a:cs typeface="Arial"/>
                <a:sym typeface="Arial"/>
              </a:rPr>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6" name="Shape 56"/>
        <p:cNvGrpSpPr/>
        <p:nvPr/>
      </p:nvGrpSpPr>
      <p:grpSpPr>
        <a:xfrm>
          <a:off x="0" y="0"/>
          <a:ext cx="0" cy="0"/>
          <a:chOff x="0" y="0"/>
          <a:chExt cx="0" cy="0"/>
        </a:xfrm>
      </p:grpSpPr>
      <p:sp>
        <p:nvSpPr>
          <p:cNvPr id="57" name="Google Shape;57;p11"/>
          <p:cNvSpPr txBox="1"/>
          <p:nvPr>
            <p:ph type="title"/>
          </p:nvPr>
        </p:nvSpPr>
        <p:spPr>
          <a:xfrm>
            <a:off x="119063" y="230188"/>
            <a:ext cx="8618537" cy="28892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
          <p:cNvSpPr txBox="1"/>
          <p:nvPr>
            <p:ph idx="1" type="body"/>
          </p:nvPr>
        </p:nvSpPr>
        <p:spPr>
          <a:xfrm rot="5400000">
            <a:off x="2992438" y="411163"/>
            <a:ext cx="1222375" cy="4302125"/>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371475" lvl="1" marL="914400" algn="l">
              <a:spcBef>
                <a:spcPts val="0"/>
              </a:spcBef>
              <a:spcAft>
                <a:spcPts val="0"/>
              </a:spcAft>
              <a:buSzPts val="2250"/>
              <a:buChar char="▪"/>
              <a:defRPr/>
            </a:lvl2pPr>
            <a:lvl3pPr indent="-365760" lvl="2" marL="1371600" algn="l">
              <a:spcBef>
                <a:spcPts val="0"/>
              </a:spcBef>
              <a:spcAft>
                <a:spcPts val="0"/>
              </a:spcAft>
              <a:buSzPts val="2160"/>
              <a:buChar char="–"/>
              <a:defRPr/>
            </a:lvl3pPr>
            <a:lvl4pPr indent="-365760" lvl="3" marL="1828800" algn="l">
              <a:spcBef>
                <a:spcPts val="0"/>
              </a:spcBef>
              <a:spcAft>
                <a:spcPts val="0"/>
              </a:spcAft>
              <a:buSzPts val="2160"/>
              <a:buChar char="▫"/>
              <a:defRPr/>
            </a:lvl4pPr>
            <a:lvl5pPr indent="-330326" lvl="4" marL="2286000" algn="l">
              <a:spcBef>
                <a:spcPts val="0"/>
              </a:spcBef>
              <a:spcAft>
                <a:spcPts val="0"/>
              </a:spcAft>
              <a:buSzPts val="1602"/>
              <a:buChar char="-"/>
              <a:defRPr/>
            </a:lvl5pPr>
            <a:lvl6pPr indent="-330326" lvl="5" marL="2743200" algn="l">
              <a:spcBef>
                <a:spcPts val="0"/>
              </a:spcBef>
              <a:spcAft>
                <a:spcPts val="0"/>
              </a:spcAft>
              <a:buSzPts val="1602"/>
              <a:buChar char="-"/>
              <a:defRPr/>
            </a:lvl6pPr>
            <a:lvl7pPr indent="-330326" lvl="6" marL="3200400" algn="l">
              <a:spcBef>
                <a:spcPts val="0"/>
              </a:spcBef>
              <a:spcAft>
                <a:spcPts val="0"/>
              </a:spcAft>
              <a:buSzPts val="1602"/>
              <a:buChar char="-"/>
              <a:defRPr/>
            </a:lvl7pPr>
            <a:lvl8pPr indent="-330327" lvl="7" marL="3657600" algn="l">
              <a:spcBef>
                <a:spcPts val="0"/>
              </a:spcBef>
              <a:spcAft>
                <a:spcPts val="0"/>
              </a:spcAft>
              <a:buSzPts val="1602"/>
              <a:buChar char="-"/>
              <a:defRPr/>
            </a:lvl8pPr>
            <a:lvl9pPr indent="-330327" lvl="8" marL="4114800" algn="l">
              <a:spcBef>
                <a:spcPts val="0"/>
              </a:spcBef>
              <a:spcAft>
                <a:spcPts val="0"/>
              </a:spcAft>
              <a:buSzPts val="1602"/>
              <a:buChar char="-"/>
              <a:defRPr/>
            </a:lvl9pPr>
          </a:lstStyle>
          <a:p/>
        </p:txBody>
      </p:sp>
      <p:sp>
        <p:nvSpPr>
          <p:cNvPr id="59" name="Google Shape;59;p11"/>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0" name="Shape 60"/>
        <p:cNvGrpSpPr/>
        <p:nvPr/>
      </p:nvGrpSpPr>
      <p:grpSpPr>
        <a:xfrm>
          <a:off x="0" y="0"/>
          <a:ext cx="0" cy="0"/>
          <a:chOff x="0" y="0"/>
          <a:chExt cx="0" cy="0"/>
        </a:xfrm>
      </p:grpSpPr>
      <p:sp>
        <p:nvSpPr>
          <p:cNvPr id="61" name="Google Shape;61;p12"/>
          <p:cNvSpPr txBox="1"/>
          <p:nvPr>
            <p:ph type="title"/>
          </p:nvPr>
        </p:nvSpPr>
        <p:spPr>
          <a:xfrm rot="5400000">
            <a:off x="6188869" y="624682"/>
            <a:ext cx="2943225" cy="2154237"/>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2"/>
          <p:cNvSpPr txBox="1"/>
          <p:nvPr>
            <p:ph idx="1" type="body"/>
          </p:nvPr>
        </p:nvSpPr>
        <p:spPr>
          <a:xfrm rot="5400000">
            <a:off x="1803400" y="-1454150"/>
            <a:ext cx="2943225" cy="6311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371475" lvl="1" marL="914400" algn="l">
              <a:spcBef>
                <a:spcPts val="0"/>
              </a:spcBef>
              <a:spcAft>
                <a:spcPts val="0"/>
              </a:spcAft>
              <a:buSzPts val="2250"/>
              <a:buChar char="▪"/>
              <a:defRPr/>
            </a:lvl2pPr>
            <a:lvl3pPr indent="-365760" lvl="2" marL="1371600" algn="l">
              <a:spcBef>
                <a:spcPts val="0"/>
              </a:spcBef>
              <a:spcAft>
                <a:spcPts val="0"/>
              </a:spcAft>
              <a:buSzPts val="2160"/>
              <a:buChar char="–"/>
              <a:defRPr/>
            </a:lvl3pPr>
            <a:lvl4pPr indent="-365760" lvl="3" marL="1828800" algn="l">
              <a:spcBef>
                <a:spcPts val="0"/>
              </a:spcBef>
              <a:spcAft>
                <a:spcPts val="0"/>
              </a:spcAft>
              <a:buSzPts val="2160"/>
              <a:buChar char="▫"/>
              <a:defRPr/>
            </a:lvl4pPr>
            <a:lvl5pPr indent="-330326" lvl="4" marL="2286000" algn="l">
              <a:spcBef>
                <a:spcPts val="0"/>
              </a:spcBef>
              <a:spcAft>
                <a:spcPts val="0"/>
              </a:spcAft>
              <a:buSzPts val="1602"/>
              <a:buChar char="-"/>
              <a:defRPr/>
            </a:lvl5pPr>
            <a:lvl6pPr indent="-330326" lvl="5" marL="2743200" algn="l">
              <a:spcBef>
                <a:spcPts val="0"/>
              </a:spcBef>
              <a:spcAft>
                <a:spcPts val="0"/>
              </a:spcAft>
              <a:buSzPts val="1602"/>
              <a:buChar char="-"/>
              <a:defRPr/>
            </a:lvl6pPr>
            <a:lvl7pPr indent="-330326" lvl="6" marL="3200400" algn="l">
              <a:spcBef>
                <a:spcPts val="0"/>
              </a:spcBef>
              <a:spcAft>
                <a:spcPts val="0"/>
              </a:spcAft>
              <a:buSzPts val="1602"/>
              <a:buChar char="-"/>
              <a:defRPr/>
            </a:lvl7pPr>
            <a:lvl8pPr indent="-330327" lvl="7" marL="3657600" algn="l">
              <a:spcBef>
                <a:spcPts val="0"/>
              </a:spcBef>
              <a:spcAft>
                <a:spcPts val="0"/>
              </a:spcAft>
              <a:buSzPts val="1602"/>
              <a:buChar char="-"/>
              <a:defRPr/>
            </a:lvl8pPr>
            <a:lvl9pPr indent="-330327" lvl="8" marL="4114800" algn="l">
              <a:spcBef>
                <a:spcPts val="0"/>
              </a:spcBef>
              <a:spcAft>
                <a:spcPts val="0"/>
              </a:spcAft>
              <a:buSzPts val="1602"/>
              <a:buChar char="-"/>
              <a:defRPr/>
            </a:lvl9pPr>
          </a:lstStyle>
          <a:p/>
        </p:txBody>
      </p:sp>
      <p:sp>
        <p:nvSpPr>
          <p:cNvPr id="63" name="Google Shape;63;p12"/>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119063" y="230188"/>
            <a:ext cx="8618537" cy="28892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 type="body"/>
          </p:nvPr>
        </p:nvSpPr>
        <p:spPr>
          <a:xfrm>
            <a:off x="1452563" y="1951038"/>
            <a:ext cx="4302125" cy="1222375"/>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371475" lvl="1" marL="914400" algn="l">
              <a:spcBef>
                <a:spcPts val="0"/>
              </a:spcBef>
              <a:spcAft>
                <a:spcPts val="0"/>
              </a:spcAft>
              <a:buSzPts val="2250"/>
              <a:buChar char="▪"/>
              <a:defRPr/>
            </a:lvl2pPr>
            <a:lvl3pPr indent="-365760" lvl="2" marL="1371600" algn="l">
              <a:spcBef>
                <a:spcPts val="0"/>
              </a:spcBef>
              <a:spcAft>
                <a:spcPts val="0"/>
              </a:spcAft>
              <a:buSzPts val="2160"/>
              <a:buChar char="–"/>
              <a:defRPr/>
            </a:lvl3pPr>
            <a:lvl4pPr indent="-365760" lvl="3" marL="1828800" algn="l">
              <a:spcBef>
                <a:spcPts val="0"/>
              </a:spcBef>
              <a:spcAft>
                <a:spcPts val="0"/>
              </a:spcAft>
              <a:buSzPts val="2160"/>
              <a:buChar char="▫"/>
              <a:defRPr/>
            </a:lvl4pPr>
            <a:lvl5pPr indent="-330326" lvl="4" marL="2286000" algn="l">
              <a:spcBef>
                <a:spcPts val="0"/>
              </a:spcBef>
              <a:spcAft>
                <a:spcPts val="0"/>
              </a:spcAft>
              <a:buSzPts val="1602"/>
              <a:buChar char="-"/>
              <a:defRPr/>
            </a:lvl5pPr>
            <a:lvl6pPr indent="-330326" lvl="5" marL="2743200" algn="l">
              <a:spcBef>
                <a:spcPts val="0"/>
              </a:spcBef>
              <a:spcAft>
                <a:spcPts val="0"/>
              </a:spcAft>
              <a:buSzPts val="1602"/>
              <a:buChar char="-"/>
              <a:defRPr/>
            </a:lvl6pPr>
            <a:lvl7pPr indent="-330326" lvl="6" marL="3200400" algn="l">
              <a:spcBef>
                <a:spcPts val="0"/>
              </a:spcBef>
              <a:spcAft>
                <a:spcPts val="0"/>
              </a:spcAft>
              <a:buSzPts val="1602"/>
              <a:buChar char="-"/>
              <a:defRPr/>
            </a:lvl7pPr>
            <a:lvl8pPr indent="-330327" lvl="7" marL="3657600" algn="l">
              <a:spcBef>
                <a:spcPts val="0"/>
              </a:spcBef>
              <a:spcAft>
                <a:spcPts val="0"/>
              </a:spcAft>
              <a:buSzPts val="1602"/>
              <a:buChar char="-"/>
              <a:defRPr/>
            </a:lvl8pPr>
            <a:lvl9pPr indent="-330327" lvl="8" marL="4114800" algn="l">
              <a:spcBef>
                <a:spcPts val="0"/>
              </a:spcBef>
              <a:spcAft>
                <a:spcPts val="0"/>
              </a:spcAft>
              <a:buSzPts val="1602"/>
              <a:buChar char="-"/>
              <a:defRPr/>
            </a:lvl9pPr>
          </a:lstStyle>
          <a:p/>
        </p:txBody>
      </p:sp>
      <p:sp>
        <p:nvSpPr>
          <p:cNvPr id="23" name="Google Shape;23;p3"/>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
        <p:nvSpPr>
          <p:cNvPr id="24" name="Google Shape;24;p3"/>
          <p:cNvSpPr/>
          <p:nvPr/>
        </p:nvSpPr>
        <p:spPr>
          <a:xfrm>
            <a:off x="8418513" y="6403975"/>
            <a:ext cx="39687" cy="182563"/>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r">
              <a:spcBef>
                <a:spcPts val="0"/>
              </a:spcBef>
              <a:spcAft>
                <a:spcPts val="0"/>
              </a:spcAft>
              <a:buNone/>
            </a:pPr>
            <a:r>
              <a:rPr b="0" lang="en-US" sz="1200">
                <a:solidFill>
                  <a:schemeClr val="dk1"/>
                </a:solidFill>
                <a:latin typeface="Arial"/>
                <a:ea typeface="Arial"/>
                <a:cs typeface="Arial"/>
                <a:sym typeface="Arial"/>
              </a:rPr>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sp>
        <p:nvSpPr>
          <p:cNvPr id="26" name="Google Shape;26;p4"/>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08025" y="4319588"/>
            <a:ext cx="7616825" cy="1335087"/>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 type="body"/>
          </p:nvPr>
        </p:nvSpPr>
        <p:spPr>
          <a:xfrm>
            <a:off x="708025" y="2849563"/>
            <a:ext cx="7616825" cy="1470025"/>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2000"/>
              <a:buFont typeface="Arial"/>
              <a:buNone/>
              <a:defRPr sz="2000"/>
            </a:lvl1pPr>
            <a:lvl2pPr indent="-228600" lvl="1" marL="914400" algn="l">
              <a:spcBef>
                <a:spcPts val="0"/>
              </a:spcBef>
              <a:spcAft>
                <a:spcPts val="0"/>
              </a:spcAft>
              <a:buSzPts val="2250"/>
              <a:buNone/>
              <a:defRPr sz="1800"/>
            </a:lvl2pPr>
            <a:lvl3pPr indent="-228600" lvl="2" marL="1371600" algn="l">
              <a:spcBef>
                <a:spcPts val="0"/>
              </a:spcBef>
              <a:spcAft>
                <a:spcPts val="0"/>
              </a:spcAft>
              <a:buSzPts val="1920"/>
              <a:buNone/>
              <a:defRPr sz="1600"/>
            </a:lvl3pPr>
            <a:lvl4pPr indent="-228600" lvl="3" marL="1828800" algn="l">
              <a:spcBef>
                <a:spcPts val="0"/>
              </a:spcBef>
              <a:spcAft>
                <a:spcPts val="0"/>
              </a:spcAft>
              <a:buSzPts val="1680"/>
              <a:buNone/>
              <a:defRPr sz="1400"/>
            </a:lvl4pPr>
            <a:lvl5pPr indent="-228600" lvl="4" marL="2286000" algn="l">
              <a:spcBef>
                <a:spcPts val="0"/>
              </a:spcBef>
              <a:spcAft>
                <a:spcPts val="0"/>
              </a:spcAft>
              <a:buSzPts val="1246"/>
              <a:buNone/>
              <a:defRPr sz="1400"/>
            </a:lvl5pPr>
            <a:lvl6pPr indent="-228600" lvl="5" marL="2743200" algn="l">
              <a:spcBef>
                <a:spcPts val="0"/>
              </a:spcBef>
              <a:spcAft>
                <a:spcPts val="0"/>
              </a:spcAft>
              <a:buSzPts val="1246"/>
              <a:buNone/>
              <a:defRPr sz="1400"/>
            </a:lvl6pPr>
            <a:lvl7pPr indent="-228600" lvl="6" marL="3200400" algn="l">
              <a:spcBef>
                <a:spcPts val="0"/>
              </a:spcBef>
              <a:spcAft>
                <a:spcPts val="0"/>
              </a:spcAft>
              <a:buSzPts val="1246"/>
              <a:buNone/>
              <a:defRPr sz="1400"/>
            </a:lvl7pPr>
            <a:lvl8pPr indent="-228600" lvl="7" marL="3657600" algn="l">
              <a:spcBef>
                <a:spcPts val="0"/>
              </a:spcBef>
              <a:spcAft>
                <a:spcPts val="0"/>
              </a:spcAft>
              <a:buSzPts val="1246"/>
              <a:buNone/>
              <a:defRPr sz="1400"/>
            </a:lvl8pPr>
            <a:lvl9pPr indent="-228600" lvl="8" marL="4114800" algn="l">
              <a:spcBef>
                <a:spcPts val="0"/>
              </a:spcBef>
              <a:spcAft>
                <a:spcPts val="0"/>
              </a:spcAft>
              <a:buSzPts val="1246"/>
              <a:buNone/>
              <a:defRPr sz="1400"/>
            </a:lvl9pPr>
          </a:lstStyle>
          <a:p/>
        </p:txBody>
      </p:sp>
      <p:sp>
        <p:nvSpPr>
          <p:cNvPr id="30" name="Google Shape;30;p5"/>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6"/>
          <p:cNvSpPr txBox="1"/>
          <p:nvPr>
            <p:ph type="title"/>
          </p:nvPr>
        </p:nvSpPr>
        <p:spPr>
          <a:xfrm>
            <a:off x="119063" y="230188"/>
            <a:ext cx="8618537" cy="28892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
          <p:cNvSpPr txBox="1"/>
          <p:nvPr>
            <p:ph idx="1" type="body"/>
          </p:nvPr>
        </p:nvSpPr>
        <p:spPr>
          <a:xfrm>
            <a:off x="1452563" y="1951038"/>
            <a:ext cx="2074862" cy="1222375"/>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sz="2800"/>
            </a:lvl1pPr>
            <a:lvl2pPr indent="-419100" lvl="1" marL="914400" algn="l">
              <a:spcBef>
                <a:spcPts val="0"/>
              </a:spcBef>
              <a:spcAft>
                <a:spcPts val="0"/>
              </a:spcAft>
              <a:buSzPts val="3000"/>
              <a:buChar char="▪"/>
              <a:defRPr sz="2400"/>
            </a:lvl2pPr>
            <a:lvl3pPr indent="-381000" lvl="2" marL="1371600" algn="l">
              <a:spcBef>
                <a:spcPts val="0"/>
              </a:spcBef>
              <a:spcAft>
                <a:spcPts val="0"/>
              </a:spcAft>
              <a:buSzPts val="2400"/>
              <a:buChar char="–"/>
              <a:defRPr sz="2000"/>
            </a:lvl3pPr>
            <a:lvl4pPr indent="-365760" lvl="3" marL="1828800" algn="l">
              <a:spcBef>
                <a:spcPts val="0"/>
              </a:spcBef>
              <a:spcAft>
                <a:spcPts val="0"/>
              </a:spcAft>
              <a:buSzPts val="2160"/>
              <a:buChar char="▫"/>
              <a:defRPr sz="1800"/>
            </a:lvl4pPr>
            <a:lvl5pPr indent="-330326" lvl="4" marL="2286000" algn="l">
              <a:spcBef>
                <a:spcPts val="0"/>
              </a:spcBef>
              <a:spcAft>
                <a:spcPts val="0"/>
              </a:spcAft>
              <a:buSzPts val="1602"/>
              <a:buChar char="-"/>
              <a:defRPr sz="1800"/>
            </a:lvl5pPr>
            <a:lvl6pPr indent="-330326" lvl="5" marL="2743200" algn="l">
              <a:spcBef>
                <a:spcPts val="0"/>
              </a:spcBef>
              <a:spcAft>
                <a:spcPts val="0"/>
              </a:spcAft>
              <a:buSzPts val="1602"/>
              <a:buChar char="-"/>
              <a:defRPr sz="1800"/>
            </a:lvl6pPr>
            <a:lvl7pPr indent="-330326" lvl="6" marL="3200400" algn="l">
              <a:spcBef>
                <a:spcPts val="0"/>
              </a:spcBef>
              <a:spcAft>
                <a:spcPts val="0"/>
              </a:spcAft>
              <a:buSzPts val="1602"/>
              <a:buChar char="-"/>
              <a:defRPr sz="1800"/>
            </a:lvl7pPr>
            <a:lvl8pPr indent="-330327" lvl="7" marL="3657600" algn="l">
              <a:spcBef>
                <a:spcPts val="0"/>
              </a:spcBef>
              <a:spcAft>
                <a:spcPts val="0"/>
              </a:spcAft>
              <a:buSzPts val="1602"/>
              <a:buChar char="-"/>
              <a:defRPr sz="1800"/>
            </a:lvl8pPr>
            <a:lvl9pPr indent="-330327" lvl="8" marL="4114800" algn="l">
              <a:spcBef>
                <a:spcPts val="0"/>
              </a:spcBef>
              <a:spcAft>
                <a:spcPts val="0"/>
              </a:spcAft>
              <a:buSzPts val="1602"/>
              <a:buChar char="-"/>
              <a:defRPr sz="1800"/>
            </a:lvl9pPr>
          </a:lstStyle>
          <a:p/>
        </p:txBody>
      </p:sp>
      <p:sp>
        <p:nvSpPr>
          <p:cNvPr id="34" name="Google Shape;34;p6"/>
          <p:cNvSpPr txBox="1"/>
          <p:nvPr>
            <p:ph idx="2" type="body"/>
          </p:nvPr>
        </p:nvSpPr>
        <p:spPr>
          <a:xfrm>
            <a:off x="3679825" y="1951038"/>
            <a:ext cx="2074863" cy="1222375"/>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sz="2800"/>
            </a:lvl1pPr>
            <a:lvl2pPr indent="-419100" lvl="1" marL="914400" algn="l">
              <a:spcBef>
                <a:spcPts val="0"/>
              </a:spcBef>
              <a:spcAft>
                <a:spcPts val="0"/>
              </a:spcAft>
              <a:buSzPts val="3000"/>
              <a:buChar char="▪"/>
              <a:defRPr sz="2400"/>
            </a:lvl2pPr>
            <a:lvl3pPr indent="-381000" lvl="2" marL="1371600" algn="l">
              <a:spcBef>
                <a:spcPts val="0"/>
              </a:spcBef>
              <a:spcAft>
                <a:spcPts val="0"/>
              </a:spcAft>
              <a:buSzPts val="2400"/>
              <a:buChar char="–"/>
              <a:defRPr sz="2000"/>
            </a:lvl3pPr>
            <a:lvl4pPr indent="-365760" lvl="3" marL="1828800" algn="l">
              <a:spcBef>
                <a:spcPts val="0"/>
              </a:spcBef>
              <a:spcAft>
                <a:spcPts val="0"/>
              </a:spcAft>
              <a:buSzPts val="2160"/>
              <a:buChar char="▫"/>
              <a:defRPr sz="1800"/>
            </a:lvl4pPr>
            <a:lvl5pPr indent="-330326" lvl="4" marL="2286000" algn="l">
              <a:spcBef>
                <a:spcPts val="0"/>
              </a:spcBef>
              <a:spcAft>
                <a:spcPts val="0"/>
              </a:spcAft>
              <a:buSzPts val="1602"/>
              <a:buChar char="-"/>
              <a:defRPr sz="1800"/>
            </a:lvl5pPr>
            <a:lvl6pPr indent="-330326" lvl="5" marL="2743200" algn="l">
              <a:spcBef>
                <a:spcPts val="0"/>
              </a:spcBef>
              <a:spcAft>
                <a:spcPts val="0"/>
              </a:spcAft>
              <a:buSzPts val="1602"/>
              <a:buChar char="-"/>
              <a:defRPr sz="1800"/>
            </a:lvl6pPr>
            <a:lvl7pPr indent="-330326" lvl="6" marL="3200400" algn="l">
              <a:spcBef>
                <a:spcPts val="0"/>
              </a:spcBef>
              <a:spcAft>
                <a:spcPts val="0"/>
              </a:spcAft>
              <a:buSzPts val="1602"/>
              <a:buChar char="-"/>
              <a:defRPr sz="1800"/>
            </a:lvl7pPr>
            <a:lvl8pPr indent="-330327" lvl="7" marL="3657600" algn="l">
              <a:spcBef>
                <a:spcPts val="0"/>
              </a:spcBef>
              <a:spcAft>
                <a:spcPts val="0"/>
              </a:spcAft>
              <a:buSzPts val="1602"/>
              <a:buChar char="-"/>
              <a:defRPr sz="1800"/>
            </a:lvl8pPr>
            <a:lvl9pPr indent="-330327" lvl="8" marL="4114800" algn="l">
              <a:spcBef>
                <a:spcPts val="0"/>
              </a:spcBef>
              <a:spcAft>
                <a:spcPts val="0"/>
              </a:spcAft>
              <a:buSzPts val="1602"/>
              <a:buChar char="-"/>
              <a:defRPr sz="1800"/>
            </a:lvl9pPr>
          </a:lstStyle>
          <a:p/>
        </p:txBody>
      </p:sp>
      <p:sp>
        <p:nvSpPr>
          <p:cNvPr id="35" name="Google Shape;35;p6"/>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447675" y="269875"/>
            <a:ext cx="8066088" cy="1119188"/>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 type="body"/>
          </p:nvPr>
        </p:nvSpPr>
        <p:spPr>
          <a:xfrm>
            <a:off x="447675" y="1504950"/>
            <a:ext cx="3959225" cy="627063"/>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2400"/>
              <a:buFont typeface="Arial"/>
              <a:buNone/>
              <a:defRPr b="1" sz="2400"/>
            </a:lvl1pPr>
            <a:lvl2pPr indent="-228600" lvl="1" marL="914400" algn="l">
              <a:spcBef>
                <a:spcPts val="0"/>
              </a:spcBef>
              <a:spcAft>
                <a:spcPts val="0"/>
              </a:spcAft>
              <a:buSzPts val="2500"/>
              <a:buNone/>
              <a:defRPr b="1" sz="2000"/>
            </a:lvl2pPr>
            <a:lvl3pPr indent="-228600" lvl="2" marL="1371600" algn="l">
              <a:spcBef>
                <a:spcPts val="0"/>
              </a:spcBef>
              <a:spcAft>
                <a:spcPts val="0"/>
              </a:spcAft>
              <a:buSzPts val="2160"/>
              <a:buNone/>
              <a:defRPr b="1" sz="1800"/>
            </a:lvl3pPr>
            <a:lvl4pPr indent="-228600" lvl="3" marL="1828800" algn="l">
              <a:spcBef>
                <a:spcPts val="0"/>
              </a:spcBef>
              <a:spcAft>
                <a:spcPts val="0"/>
              </a:spcAft>
              <a:buSzPts val="1920"/>
              <a:buNone/>
              <a:defRPr b="1" sz="1600"/>
            </a:lvl4pPr>
            <a:lvl5pPr indent="-228600" lvl="4" marL="2286000" algn="l">
              <a:spcBef>
                <a:spcPts val="0"/>
              </a:spcBef>
              <a:spcAft>
                <a:spcPts val="0"/>
              </a:spcAft>
              <a:buSzPts val="1424"/>
              <a:buNone/>
              <a:defRPr b="1" sz="1600"/>
            </a:lvl5pPr>
            <a:lvl6pPr indent="-228600" lvl="5" marL="2743200" algn="l">
              <a:spcBef>
                <a:spcPts val="0"/>
              </a:spcBef>
              <a:spcAft>
                <a:spcPts val="0"/>
              </a:spcAft>
              <a:buSzPts val="1424"/>
              <a:buNone/>
              <a:defRPr b="1" sz="1600"/>
            </a:lvl6pPr>
            <a:lvl7pPr indent="-228600" lvl="6" marL="3200400" algn="l">
              <a:spcBef>
                <a:spcPts val="0"/>
              </a:spcBef>
              <a:spcAft>
                <a:spcPts val="0"/>
              </a:spcAft>
              <a:buSzPts val="1424"/>
              <a:buNone/>
              <a:defRPr b="1" sz="1600"/>
            </a:lvl7pPr>
            <a:lvl8pPr indent="-228600" lvl="7" marL="3657600" algn="l">
              <a:spcBef>
                <a:spcPts val="0"/>
              </a:spcBef>
              <a:spcAft>
                <a:spcPts val="0"/>
              </a:spcAft>
              <a:buSzPts val="1424"/>
              <a:buNone/>
              <a:defRPr b="1" sz="1600"/>
            </a:lvl8pPr>
            <a:lvl9pPr indent="-228600" lvl="8" marL="4114800" algn="l">
              <a:spcBef>
                <a:spcPts val="0"/>
              </a:spcBef>
              <a:spcAft>
                <a:spcPts val="0"/>
              </a:spcAft>
              <a:buSzPts val="1424"/>
              <a:buNone/>
              <a:defRPr b="1" sz="1600"/>
            </a:lvl9pPr>
          </a:lstStyle>
          <a:p/>
        </p:txBody>
      </p:sp>
      <p:sp>
        <p:nvSpPr>
          <p:cNvPr id="39" name="Google Shape;39;p7"/>
          <p:cNvSpPr txBox="1"/>
          <p:nvPr>
            <p:ph idx="2" type="body"/>
          </p:nvPr>
        </p:nvSpPr>
        <p:spPr>
          <a:xfrm>
            <a:off x="447675" y="2132013"/>
            <a:ext cx="3959225" cy="3871912"/>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sz="2400"/>
            </a:lvl1pPr>
            <a:lvl2pPr indent="-387350" lvl="1" marL="914400" algn="l">
              <a:spcBef>
                <a:spcPts val="0"/>
              </a:spcBef>
              <a:spcAft>
                <a:spcPts val="0"/>
              </a:spcAft>
              <a:buSzPts val="2500"/>
              <a:buChar char="▪"/>
              <a:defRPr sz="2000"/>
            </a:lvl2pPr>
            <a:lvl3pPr indent="-365760" lvl="2" marL="1371600" algn="l">
              <a:spcBef>
                <a:spcPts val="0"/>
              </a:spcBef>
              <a:spcAft>
                <a:spcPts val="0"/>
              </a:spcAft>
              <a:buSzPts val="2160"/>
              <a:buChar char="–"/>
              <a:defRPr sz="1800"/>
            </a:lvl3pPr>
            <a:lvl4pPr indent="-350519" lvl="3" marL="1828800" algn="l">
              <a:spcBef>
                <a:spcPts val="0"/>
              </a:spcBef>
              <a:spcAft>
                <a:spcPts val="0"/>
              </a:spcAft>
              <a:buSzPts val="1920"/>
              <a:buChar char="▫"/>
              <a:defRPr sz="1600"/>
            </a:lvl4pPr>
            <a:lvl5pPr indent="-319023" lvl="4" marL="2286000" algn="l">
              <a:spcBef>
                <a:spcPts val="0"/>
              </a:spcBef>
              <a:spcAft>
                <a:spcPts val="0"/>
              </a:spcAft>
              <a:buSzPts val="1424"/>
              <a:buChar char="-"/>
              <a:defRPr sz="1600"/>
            </a:lvl5pPr>
            <a:lvl6pPr indent="-319023" lvl="5" marL="2743200" algn="l">
              <a:spcBef>
                <a:spcPts val="0"/>
              </a:spcBef>
              <a:spcAft>
                <a:spcPts val="0"/>
              </a:spcAft>
              <a:buSzPts val="1424"/>
              <a:buChar char="-"/>
              <a:defRPr sz="1600"/>
            </a:lvl6pPr>
            <a:lvl7pPr indent="-319023" lvl="6" marL="3200400" algn="l">
              <a:spcBef>
                <a:spcPts val="0"/>
              </a:spcBef>
              <a:spcAft>
                <a:spcPts val="0"/>
              </a:spcAft>
              <a:buSzPts val="1424"/>
              <a:buChar char="-"/>
              <a:defRPr sz="1600"/>
            </a:lvl7pPr>
            <a:lvl8pPr indent="-319023" lvl="7" marL="3657600" algn="l">
              <a:spcBef>
                <a:spcPts val="0"/>
              </a:spcBef>
              <a:spcAft>
                <a:spcPts val="0"/>
              </a:spcAft>
              <a:buSzPts val="1424"/>
              <a:buChar char="-"/>
              <a:defRPr sz="1600"/>
            </a:lvl8pPr>
            <a:lvl9pPr indent="-319023" lvl="8" marL="4114800" algn="l">
              <a:spcBef>
                <a:spcPts val="0"/>
              </a:spcBef>
              <a:spcAft>
                <a:spcPts val="0"/>
              </a:spcAft>
              <a:buSzPts val="1424"/>
              <a:buChar char="-"/>
              <a:defRPr sz="1600"/>
            </a:lvl9pPr>
          </a:lstStyle>
          <a:p/>
        </p:txBody>
      </p:sp>
      <p:sp>
        <p:nvSpPr>
          <p:cNvPr id="40" name="Google Shape;40;p7"/>
          <p:cNvSpPr txBox="1"/>
          <p:nvPr>
            <p:ph idx="3" type="body"/>
          </p:nvPr>
        </p:nvSpPr>
        <p:spPr>
          <a:xfrm>
            <a:off x="4552950" y="1504950"/>
            <a:ext cx="3960813" cy="627063"/>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2400"/>
              <a:buFont typeface="Arial"/>
              <a:buNone/>
              <a:defRPr b="1" sz="2400"/>
            </a:lvl1pPr>
            <a:lvl2pPr indent="-228600" lvl="1" marL="914400" algn="l">
              <a:spcBef>
                <a:spcPts val="0"/>
              </a:spcBef>
              <a:spcAft>
                <a:spcPts val="0"/>
              </a:spcAft>
              <a:buSzPts val="2500"/>
              <a:buNone/>
              <a:defRPr b="1" sz="2000"/>
            </a:lvl2pPr>
            <a:lvl3pPr indent="-228600" lvl="2" marL="1371600" algn="l">
              <a:spcBef>
                <a:spcPts val="0"/>
              </a:spcBef>
              <a:spcAft>
                <a:spcPts val="0"/>
              </a:spcAft>
              <a:buSzPts val="2160"/>
              <a:buNone/>
              <a:defRPr b="1" sz="1800"/>
            </a:lvl3pPr>
            <a:lvl4pPr indent="-228600" lvl="3" marL="1828800" algn="l">
              <a:spcBef>
                <a:spcPts val="0"/>
              </a:spcBef>
              <a:spcAft>
                <a:spcPts val="0"/>
              </a:spcAft>
              <a:buSzPts val="1920"/>
              <a:buNone/>
              <a:defRPr b="1" sz="1600"/>
            </a:lvl4pPr>
            <a:lvl5pPr indent="-228600" lvl="4" marL="2286000" algn="l">
              <a:spcBef>
                <a:spcPts val="0"/>
              </a:spcBef>
              <a:spcAft>
                <a:spcPts val="0"/>
              </a:spcAft>
              <a:buSzPts val="1424"/>
              <a:buNone/>
              <a:defRPr b="1" sz="1600"/>
            </a:lvl5pPr>
            <a:lvl6pPr indent="-228600" lvl="5" marL="2743200" algn="l">
              <a:spcBef>
                <a:spcPts val="0"/>
              </a:spcBef>
              <a:spcAft>
                <a:spcPts val="0"/>
              </a:spcAft>
              <a:buSzPts val="1424"/>
              <a:buNone/>
              <a:defRPr b="1" sz="1600"/>
            </a:lvl6pPr>
            <a:lvl7pPr indent="-228600" lvl="6" marL="3200400" algn="l">
              <a:spcBef>
                <a:spcPts val="0"/>
              </a:spcBef>
              <a:spcAft>
                <a:spcPts val="0"/>
              </a:spcAft>
              <a:buSzPts val="1424"/>
              <a:buNone/>
              <a:defRPr b="1" sz="1600"/>
            </a:lvl7pPr>
            <a:lvl8pPr indent="-228600" lvl="7" marL="3657600" algn="l">
              <a:spcBef>
                <a:spcPts val="0"/>
              </a:spcBef>
              <a:spcAft>
                <a:spcPts val="0"/>
              </a:spcAft>
              <a:buSzPts val="1424"/>
              <a:buNone/>
              <a:defRPr b="1" sz="1600"/>
            </a:lvl8pPr>
            <a:lvl9pPr indent="-228600" lvl="8" marL="4114800" algn="l">
              <a:spcBef>
                <a:spcPts val="0"/>
              </a:spcBef>
              <a:spcAft>
                <a:spcPts val="0"/>
              </a:spcAft>
              <a:buSzPts val="1424"/>
              <a:buNone/>
              <a:defRPr b="1" sz="1600"/>
            </a:lvl9pPr>
          </a:lstStyle>
          <a:p/>
        </p:txBody>
      </p:sp>
      <p:sp>
        <p:nvSpPr>
          <p:cNvPr id="41" name="Google Shape;41;p7"/>
          <p:cNvSpPr txBox="1"/>
          <p:nvPr>
            <p:ph idx="4" type="body"/>
          </p:nvPr>
        </p:nvSpPr>
        <p:spPr>
          <a:xfrm>
            <a:off x="4552950" y="2132013"/>
            <a:ext cx="3960813" cy="3871912"/>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sz="2400"/>
            </a:lvl1pPr>
            <a:lvl2pPr indent="-387350" lvl="1" marL="914400" algn="l">
              <a:spcBef>
                <a:spcPts val="0"/>
              </a:spcBef>
              <a:spcAft>
                <a:spcPts val="0"/>
              </a:spcAft>
              <a:buSzPts val="2500"/>
              <a:buChar char="▪"/>
              <a:defRPr sz="2000"/>
            </a:lvl2pPr>
            <a:lvl3pPr indent="-365760" lvl="2" marL="1371600" algn="l">
              <a:spcBef>
                <a:spcPts val="0"/>
              </a:spcBef>
              <a:spcAft>
                <a:spcPts val="0"/>
              </a:spcAft>
              <a:buSzPts val="2160"/>
              <a:buChar char="–"/>
              <a:defRPr sz="1800"/>
            </a:lvl3pPr>
            <a:lvl4pPr indent="-350519" lvl="3" marL="1828800" algn="l">
              <a:spcBef>
                <a:spcPts val="0"/>
              </a:spcBef>
              <a:spcAft>
                <a:spcPts val="0"/>
              </a:spcAft>
              <a:buSzPts val="1920"/>
              <a:buChar char="▫"/>
              <a:defRPr sz="1600"/>
            </a:lvl4pPr>
            <a:lvl5pPr indent="-319023" lvl="4" marL="2286000" algn="l">
              <a:spcBef>
                <a:spcPts val="0"/>
              </a:spcBef>
              <a:spcAft>
                <a:spcPts val="0"/>
              </a:spcAft>
              <a:buSzPts val="1424"/>
              <a:buChar char="-"/>
              <a:defRPr sz="1600"/>
            </a:lvl5pPr>
            <a:lvl6pPr indent="-319023" lvl="5" marL="2743200" algn="l">
              <a:spcBef>
                <a:spcPts val="0"/>
              </a:spcBef>
              <a:spcAft>
                <a:spcPts val="0"/>
              </a:spcAft>
              <a:buSzPts val="1424"/>
              <a:buChar char="-"/>
              <a:defRPr sz="1600"/>
            </a:lvl6pPr>
            <a:lvl7pPr indent="-319023" lvl="6" marL="3200400" algn="l">
              <a:spcBef>
                <a:spcPts val="0"/>
              </a:spcBef>
              <a:spcAft>
                <a:spcPts val="0"/>
              </a:spcAft>
              <a:buSzPts val="1424"/>
              <a:buChar char="-"/>
              <a:defRPr sz="1600"/>
            </a:lvl7pPr>
            <a:lvl8pPr indent="-319023" lvl="7" marL="3657600" algn="l">
              <a:spcBef>
                <a:spcPts val="0"/>
              </a:spcBef>
              <a:spcAft>
                <a:spcPts val="0"/>
              </a:spcAft>
              <a:buSzPts val="1424"/>
              <a:buChar char="-"/>
              <a:defRPr sz="1600"/>
            </a:lvl8pPr>
            <a:lvl9pPr indent="-319023" lvl="8" marL="4114800" algn="l">
              <a:spcBef>
                <a:spcPts val="0"/>
              </a:spcBef>
              <a:spcAft>
                <a:spcPts val="0"/>
              </a:spcAft>
              <a:buSzPts val="1424"/>
              <a:buChar char="-"/>
              <a:defRPr sz="1600"/>
            </a:lvl9pPr>
          </a:lstStyle>
          <a:p/>
        </p:txBody>
      </p:sp>
      <p:sp>
        <p:nvSpPr>
          <p:cNvPr id="42" name="Google Shape;42;p7"/>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8"/>
          <p:cNvSpPr txBox="1"/>
          <p:nvPr>
            <p:ph type="title"/>
          </p:nvPr>
        </p:nvSpPr>
        <p:spPr>
          <a:xfrm>
            <a:off x="119063" y="230188"/>
            <a:ext cx="8618537" cy="28892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8"/>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9"/>
          <p:cNvSpPr txBox="1"/>
          <p:nvPr>
            <p:ph type="title"/>
          </p:nvPr>
        </p:nvSpPr>
        <p:spPr>
          <a:xfrm>
            <a:off x="447675" y="268288"/>
            <a:ext cx="2947988" cy="1138237"/>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9"/>
          <p:cNvSpPr txBox="1"/>
          <p:nvPr>
            <p:ph idx="1" type="body"/>
          </p:nvPr>
        </p:nvSpPr>
        <p:spPr>
          <a:xfrm>
            <a:off x="3503613" y="268288"/>
            <a:ext cx="5010150" cy="5735637"/>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sz="3200"/>
            </a:lvl1pPr>
            <a:lvl2pPr indent="-450850" lvl="1" marL="914400" algn="l">
              <a:spcBef>
                <a:spcPts val="0"/>
              </a:spcBef>
              <a:spcAft>
                <a:spcPts val="0"/>
              </a:spcAft>
              <a:buSzPts val="3500"/>
              <a:buChar char="▪"/>
              <a:defRPr sz="2800"/>
            </a:lvl2pPr>
            <a:lvl3pPr indent="-411480" lvl="2" marL="1371600" algn="l">
              <a:spcBef>
                <a:spcPts val="0"/>
              </a:spcBef>
              <a:spcAft>
                <a:spcPts val="0"/>
              </a:spcAft>
              <a:buSzPts val="2880"/>
              <a:buChar char="–"/>
              <a:defRPr sz="2400"/>
            </a:lvl3pPr>
            <a:lvl4pPr indent="-381000" lvl="3" marL="1828800" algn="l">
              <a:spcBef>
                <a:spcPts val="0"/>
              </a:spcBef>
              <a:spcAft>
                <a:spcPts val="0"/>
              </a:spcAft>
              <a:buSzPts val="2400"/>
              <a:buChar char="▫"/>
              <a:defRPr sz="2000"/>
            </a:lvl4pPr>
            <a:lvl5pPr indent="-341629" lvl="4" marL="2286000" algn="l">
              <a:spcBef>
                <a:spcPts val="0"/>
              </a:spcBef>
              <a:spcAft>
                <a:spcPts val="0"/>
              </a:spcAft>
              <a:buSzPts val="1780"/>
              <a:buChar char="-"/>
              <a:defRPr sz="2000"/>
            </a:lvl5pPr>
            <a:lvl6pPr indent="-341629" lvl="5" marL="2743200" algn="l">
              <a:spcBef>
                <a:spcPts val="0"/>
              </a:spcBef>
              <a:spcAft>
                <a:spcPts val="0"/>
              </a:spcAft>
              <a:buSzPts val="1780"/>
              <a:buChar char="-"/>
              <a:defRPr sz="2000"/>
            </a:lvl6pPr>
            <a:lvl7pPr indent="-341629" lvl="6" marL="3200400" algn="l">
              <a:spcBef>
                <a:spcPts val="0"/>
              </a:spcBef>
              <a:spcAft>
                <a:spcPts val="0"/>
              </a:spcAft>
              <a:buSzPts val="1780"/>
              <a:buChar char="-"/>
              <a:defRPr sz="2000"/>
            </a:lvl7pPr>
            <a:lvl8pPr indent="-341629" lvl="7" marL="3657600" algn="l">
              <a:spcBef>
                <a:spcPts val="0"/>
              </a:spcBef>
              <a:spcAft>
                <a:spcPts val="0"/>
              </a:spcAft>
              <a:buSzPts val="1780"/>
              <a:buChar char="-"/>
              <a:defRPr sz="2000"/>
            </a:lvl8pPr>
            <a:lvl9pPr indent="-341629" lvl="8" marL="4114800" algn="l">
              <a:spcBef>
                <a:spcPts val="0"/>
              </a:spcBef>
              <a:spcAft>
                <a:spcPts val="0"/>
              </a:spcAft>
              <a:buSzPts val="1780"/>
              <a:buChar char="-"/>
              <a:defRPr sz="2000"/>
            </a:lvl9pPr>
          </a:lstStyle>
          <a:p/>
        </p:txBody>
      </p:sp>
      <p:sp>
        <p:nvSpPr>
          <p:cNvPr id="49" name="Google Shape;49;p9"/>
          <p:cNvSpPr txBox="1"/>
          <p:nvPr>
            <p:ph idx="2" type="body"/>
          </p:nvPr>
        </p:nvSpPr>
        <p:spPr>
          <a:xfrm>
            <a:off x="447675" y="1406525"/>
            <a:ext cx="2947988" cy="45974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Font typeface="Arial"/>
              <a:buNone/>
              <a:defRPr sz="1400"/>
            </a:lvl1pPr>
            <a:lvl2pPr indent="-228600" lvl="1" marL="914400" algn="l">
              <a:spcBef>
                <a:spcPts val="0"/>
              </a:spcBef>
              <a:spcAft>
                <a:spcPts val="0"/>
              </a:spcAft>
              <a:buSzPts val="1500"/>
              <a:buNone/>
              <a:defRPr sz="1200"/>
            </a:lvl2pPr>
            <a:lvl3pPr indent="-228600" lvl="2" marL="1371600" algn="l">
              <a:spcBef>
                <a:spcPts val="0"/>
              </a:spcBef>
              <a:spcAft>
                <a:spcPts val="0"/>
              </a:spcAft>
              <a:buSzPts val="1200"/>
              <a:buNone/>
              <a:defRPr sz="1000"/>
            </a:lvl3pPr>
            <a:lvl4pPr indent="-228600" lvl="3" marL="1828800" algn="l">
              <a:spcBef>
                <a:spcPts val="0"/>
              </a:spcBef>
              <a:spcAft>
                <a:spcPts val="0"/>
              </a:spcAft>
              <a:buSzPts val="1080"/>
              <a:buNone/>
              <a:defRPr sz="900"/>
            </a:lvl4pPr>
            <a:lvl5pPr indent="-228600" lvl="4" marL="2286000" algn="l">
              <a:spcBef>
                <a:spcPts val="0"/>
              </a:spcBef>
              <a:spcAft>
                <a:spcPts val="0"/>
              </a:spcAft>
              <a:buSzPts val="801"/>
              <a:buNone/>
              <a:defRPr sz="900"/>
            </a:lvl5pPr>
            <a:lvl6pPr indent="-228600" lvl="5" marL="2743200" algn="l">
              <a:spcBef>
                <a:spcPts val="0"/>
              </a:spcBef>
              <a:spcAft>
                <a:spcPts val="0"/>
              </a:spcAft>
              <a:buSzPts val="801"/>
              <a:buNone/>
              <a:defRPr sz="900"/>
            </a:lvl6pPr>
            <a:lvl7pPr indent="-228600" lvl="6" marL="3200400" algn="l">
              <a:spcBef>
                <a:spcPts val="0"/>
              </a:spcBef>
              <a:spcAft>
                <a:spcPts val="0"/>
              </a:spcAft>
              <a:buSzPts val="801"/>
              <a:buNone/>
              <a:defRPr sz="900"/>
            </a:lvl7pPr>
            <a:lvl8pPr indent="-228600" lvl="7" marL="3657600" algn="l">
              <a:spcBef>
                <a:spcPts val="0"/>
              </a:spcBef>
              <a:spcAft>
                <a:spcPts val="0"/>
              </a:spcAft>
              <a:buSzPts val="801"/>
              <a:buNone/>
              <a:defRPr sz="900"/>
            </a:lvl8pPr>
            <a:lvl9pPr indent="-228600" lvl="8" marL="4114800" algn="l">
              <a:spcBef>
                <a:spcPts val="0"/>
              </a:spcBef>
              <a:spcAft>
                <a:spcPts val="0"/>
              </a:spcAft>
              <a:buSzPts val="801"/>
              <a:buNone/>
              <a:defRPr sz="900"/>
            </a:lvl9pPr>
          </a:lstStyle>
          <a:p/>
        </p:txBody>
      </p:sp>
      <p:sp>
        <p:nvSpPr>
          <p:cNvPr id="50" name="Google Shape;50;p9"/>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1" name="Shape 51"/>
        <p:cNvGrpSpPr/>
        <p:nvPr/>
      </p:nvGrpSpPr>
      <p:grpSpPr>
        <a:xfrm>
          <a:off x="0" y="0"/>
          <a:ext cx="0" cy="0"/>
          <a:chOff x="0" y="0"/>
          <a:chExt cx="0" cy="0"/>
        </a:xfrm>
      </p:grpSpPr>
      <p:sp>
        <p:nvSpPr>
          <p:cNvPr id="52" name="Google Shape;52;p10"/>
          <p:cNvSpPr txBox="1"/>
          <p:nvPr>
            <p:ph type="title"/>
          </p:nvPr>
        </p:nvSpPr>
        <p:spPr>
          <a:xfrm>
            <a:off x="1755775" y="4705350"/>
            <a:ext cx="5376863" cy="5556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
          <p:cNvSpPr/>
          <p:nvPr>
            <p:ph idx="2" type="pic"/>
          </p:nvPr>
        </p:nvSpPr>
        <p:spPr>
          <a:xfrm>
            <a:off x="1755775" y="600075"/>
            <a:ext cx="5376863" cy="4033838"/>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chemeClr val="dk2"/>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0"/>
              </a:spcBef>
              <a:spcAft>
                <a:spcPts val="0"/>
              </a:spcAft>
              <a:buClr>
                <a:schemeClr val="dk2"/>
              </a:buClr>
              <a:buSzPts val="3500"/>
              <a:buFont typeface="Arial"/>
              <a:buNone/>
              <a:defRPr b="0" i="0" sz="2800" u="none" cap="none" strike="noStrike">
                <a:solidFill>
                  <a:schemeClr val="dk1"/>
                </a:solidFill>
                <a:latin typeface="Arial"/>
                <a:ea typeface="Arial"/>
                <a:cs typeface="Arial"/>
                <a:sym typeface="Arial"/>
              </a:defRPr>
            </a:lvl2pPr>
            <a:lvl3pPr lvl="2" marR="0" rtl="0" algn="l">
              <a:spcBef>
                <a:spcPts val="0"/>
              </a:spcBef>
              <a:spcAft>
                <a:spcPts val="0"/>
              </a:spcAft>
              <a:buClr>
                <a:schemeClr val="dk2"/>
              </a:buClr>
              <a:buSzPts val="2880"/>
              <a:buFont typeface="Arial"/>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Clr>
                <a:schemeClr val="dk2"/>
              </a:buClr>
              <a:buSzPts val="2400"/>
              <a:buFont typeface="Arial"/>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Clr>
                <a:schemeClr val="dk2"/>
              </a:buClr>
              <a:buSzPts val="1780"/>
              <a:buFont typeface="Arial"/>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Clr>
                <a:schemeClr val="dk2"/>
              </a:buClr>
              <a:buSzPts val="1780"/>
              <a:buFont typeface="Arial"/>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Clr>
                <a:schemeClr val="dk2"/>
              </a:buClr>
              <a:buSzPts val="1780"/>
              <a:buFont typeface="Arial"/>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Clr>
                <a:schemeClr val="dk2"/>
              </a:buClr>
              <a:buSzPts val="1780"/>
              <a:buFont typeface="Arial"/>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Clr>
                <a:schemeClr val="dk2"/>
              </a:buClr>
              <a:buSzPts val="1780"/>
              <a:buFont typeface="Arial"/>
              <a:buNone/>
              <a:defRPr b="0" i="0" sz="2000" u="none" cap="none" strike="noStrike">
                <a:solidFill>
                  <a:schemeClr val="dk1"/>
                </a:solidFill>
                <a:latin typeface="Arial"/>
                <a:ea typeface="Arial"/>
                <a:cs typeface="Arial"/>
                <a:sym typeface="Arial"/>
              </a:defRPr>
            </a:lvl9pPr>
          </a:lstStyle>
          <a:p/>
        </p:txBody>
      </p:sp>
      <p:sp>
        <p:nvSpPr>
          <p:cNvPr id="54" name="Google Shape;54;p10"/>
          <p:cNvSpPr txBox="1"/>
          <p:nvPr>
            <p:ph idx="1" type="body"/>
          </p:nvPr>
        </p:nvSpPr>
        <p:spPr>
          <a:xfrm>
            <a:off x="1755775" y="5260975"/>
            <a:ext cx="5376863" cy="78898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Font typeface="Arial"/>
              <a:buNone/>
              <a:defRPr sz="1400"/>
            </a:lvl1pPr>
            <a:lvl2pPr indent="-228600" lvl="1" marL="914400" algn="l">
              <a:spcBef>
                <a:spcPts val="0"/>
              </a:spcBef>
              <a:spcAft>
                <a:spcPts val="0"/>
              </a:spcAft>
              <a:buSzPts val="1500"/>
              <a:buNone/>
              <a:defRPr sz="1200"/>
            </a:lvl2pPr>
            <a:lvl3pPr indent="-228600" lvl="2" marL="1371600" algn="l">
              <a:spcBef>
                <a:spcPts val="0"/>
              </a:spcBef>
              <a:spcAft>
                <a:spcPts val="0"/>
              </a:spcAft>
              <a:buSzPts val="1200"/>
              <a:buNone/>
              <a:defRPr sz="1000"/>
            </a:lvl3pPr>
            <a:lvl4pPr indent="-228600" lvl="3" marL="1828800" algn="l">
              <a:spcBef>
                <a:spcPts val="0"/>
              </a:spcBef>
              <a:spcAft>
                <a:spcPts val="0"/>
              </a:spcAft>
              <a:buSzPts val="1080"/>
              <a:buNone/>
              <a:defRPr sz="900"/>
            </a:lvl4pPr>
            <a:lvl5pPr indent="-228600" lvl="4" marL="2286000" algn="l">
              <a:spcBef>
                <a:spcPts val="0"/>
              </a:spcBef>
              <a:spcAft>
                <a:spcPts val="0"/>
              </a:spcAft>
              <a:buSzPts val="801"/>
              <a:buNone/>
              <a:defRPr sz="900"/>
            </a:lvl5pPr>
            <a:lvl6pPr indent="-228600" lvl="5" marL="2743200" algn="l">
              <a:spcBef>
                <a:spcPts val="0"/>
              </a:spcBef>
              <a:spcAft>
                <a:spcPts val="0"/>
              </a:spcAft>
              <a:buSzPts val="801"/>
              <a:buNone/>
              <a:defRPr sz="900"/>
            </a:lvl6pPr>
            <a:lvl7pPr indent="-228600" lvl="6" marL="3200400" algn="l">
              <a:spcBef>
                <a:spcPts val="0"/>
              </a:spcBef>
              <a:spcAft>
                <a:spcPts val="0"/>
              </a:spcAft>
              <a:buSzPts val="801"/>
              <a:buNone/>
              <a:defRPr sz="900"/>
            </a:lvl7pPr>
            <a:lvl8pPr indent="-228600" lvl="7" marL="3657600" algn="l">
              <a:spcBef>
                <a:spcPts val="0"/>
              </a:spcBef>
              <a:spcAft>
                <a:spcPts val="0"/>
              </a:spcAft>
              <a:buSzPts val="801"/>
              <a:buNone/>
              <a:defRPr sz="900"/>
            </a:lvl8pPr>
            <a:lvl9pPr indent="-228600" lvl="8" marL="4114800" algn="l">
              <a:spcBef>
                <a:spcPts val="0"/>
              </a:spcBef>
              <a:spcAft>
                <a:spcPts val="0"/>
              </a:spcAft>
              <a:buSzPts val="801"/>
              <a:buNone/>
              <a:defRPr sz="900"/>
            </a:lvl9pPr>
          </a:lstStyle>
          <a:p/>
        </p:txBody>
      </p:sp>
      <p:sp>
        <p:nvSpPr>
          <p:cNvPr id="55" name="Google Shape;55;p10"/>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 name="Shape 7"/>
        <p:cNvGrpSpPr/>
        <p:nvPr/>
      </p:nvGrpSpPr>
      <p:grpSpPr>
        <a:xfrm>
          <a:off x="0" y="0"/>
          <a:ext cx="0" cy="0"/>
          <a:chOff x="0" y="0"/>
          <a:chExt cx="0" cy="0"/>
        </a:xfrm>
      </p:grpSpPr>
      <p:sp>
        <p:nvSpPr>
          <p:cNvPr id="8" name="Google Shape;8;p1"/>
          <p:cNvSpPr/>
          <p:nvPr/>
        </p:nvSpPr>
        <p:spPr>
          <a:xfrm>
            <a:off x="0" y="6300788"/>
            <a:ext cx="8961438" cy="422275"/>
          </a:xfrm>
          <a:prstGeom prst="rect">
            <a:avLst/>
          </a:prstGeom>
          <a:solidFill>
            <a:srgbClr val="03162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9" name="Google Shape;9;p1"/>
          <p:cNvSpPr txBox="1"/>
          <p:nvPr>
            <p:ph type="title"/>
          </p:nvPr>
        </p:nvSpPr>
        <p:spPr>
          <a:xfrm>
            <a:off x="119063" y="230188"/>
            <a:ext cx="8618537" cy="288925"/>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1" i="0" sz="19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19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19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19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19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19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19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19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1900" u="none" cap="none" strike="noStrike">
                <a:solidFill>
                  <a:schemeClr val="dk2"/>
                </a:solidFill>
                <a:latin typeface="Arial"/>
                <a:ea typeface="Arial"/>
                <a:cs typeface="Arial"/>
                <a:sym typeface="Arial"/>
              </a:defRPr>
            </a:lvl9pPr>
          </a:lstStyle>
          <a:p/>
        </p:txBody>
      </p:sp>
      <p:sp>
        <p:nvSpPr>
          <p:cNvPr id="10" name="Google Shape;10;p1"/>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rtl="0" algn="l">
              <a:spcBef>
                <a:spcPts val="0"/>
              </a:spcBef>
              <a:spcAft>
                <a:spcPts val="0"/>
              </a:spcAft>
              <a:buNone/>
              <a:defRPr b="0" i="0" sz="10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0" i="0" sz="1000" u="none" cap="none" strike="noStrike">
                <a:solidFill>
                  <a:schemeClr val="lt1"/>
                </a:solidFill>
                <a:latin typeface="Arial"/>
                <a:ea typeface="Arial"/>
                <a:cs typeface="Arial"/>
                <a:sym typeface="Arial"/>
              </a:defRPr>
            </a:lvl2pPr>
            <a:lvl3pPr indent="0" lvl="2" marL="0" marR="0" rtl="0" algn="l">
              <a:spcBef>
                <a:spcPts val="0"/>
              </a:spcBef>
              <a:spcAft>
                <a:spcPts val="0"/>
              </a:spcAft>
              <a:buNone/>
              <a:defRPr b="0" i="0" sz="1000" u="none" cap="none" strike="noStrike">
                <a:solidFill>
                  <a:schemeClr val="lt1"/>
                </a:solidFill>
                <a:latin typeface="Arial"/>
                <a:ea typeface="Arial"/>
                <a:cs typeface="Arial"/>
                <a:sym typeface="Arial"/>
              </a:defRPr>
            </a:lvl3pPr>
            <a:lvl4pPr indent="0" lvl="3" marL="0" marR="0" rtl="0" algn="l">
              <a:spcBef>
                <a:spcPts val="0"/>
              </a:spcBef>
              <a:spcAft>
                <a:spcPts val="0"/>
              </a:spcAft>
              <a:buNone/>
              <a:defRPr b="0" i="0" sz="1000" u="none" cap="none" strike="noStrike">
                <a:solidFill>
                  <a:schemeClr val="lt1"/>
                </a:solidFill>
                <a:latin typeface="Arial"/>
                <a:ea typeface="Arial"/>
                <a:cs typeface="Arial"/>
                <a:sym typeface="Arial"/>
              </a:defRPr>
            </a:lvl4pPr>
            <a:lvl5pPr indent="0" lvl="4" marL="0" marR="0" rtl="0" algn="l">
              <a:spcBef>
                <a:spcPts val="0"/>
              </a:spcBef>
              <a:spcAft>
                <a:spcPts val="0"/>
              </a:spcAft>
              <a:buNone/>
              <a:defRPr b="0" i="0" sz="1000" u="none" cap="none" strike="noStrike">
                <a:solidFill>
                  <a:schemeClr val="lt1"/>
                </a:solidFill>
                <a:latin typeface="Arial"/>
                <a:ea typeface="Arial"/>
                <a:cs typeface="Arial"/>
                <a:sym typeface="Arial"/>
              </a:defRPr>
            </a:lvl5pPr>
            <a:lvl6pPr indent="0" lvl="5" marL="0" marR="0" rtl="0" algn="l">
              <a:spcBef>
                <a:spcPts val="0"/>
              </a:spcBef>
              <a:spcAft>
                <a:spcPts val="0"/>
              </a:spcAft>
              <a:buNone/>
              <a:defRPr b="0" i="0" sz="1000" u="none" cap="none" strike="noStrike">
                <a:solidFill>
                  <a:schemeClr val="lt1"/>
                </a:solidFill>
                <a:latin typeface="Arial"/>
                <a:ea typeface="Arial"/>
                <a:cs typeface="Arial"/>
                <a:sym typeface="Arial"/>
              </a:defRPr>
            </a:lvl6pPr>
            <a:lvl7pPr indent="0" lvl="6" marL="0" marR="0" rtl="0" algn="l">
              <a:spcBef>
                <a:spcPts val="0"/>
              </a:spcBef>
              <a:spcAft>
                <a:spcPts val="0"/>
              </a:spcAft>
              <a:buNone/>
              <a:defRPr b="0" i="0" sz="1000" u="none" cap="none" strike="noStrike">
                <a:solidFill>
                  <a:schemeClr val="lt1"/>
                </a:solidFill>
                <a:latin typeface="Arial"/>
                <a:ea typeface="Arial"/>
                <a:cs typeface="Arial"/>
                <a:sym typeface="Arial"/>
              </a:defRPr>
            </a:lvl7pPr>
            <a:lvl8pPr indent="0" lvl="7" marL="0" marR="0" rtl="0" algn="l">
              <a:spcBef>
                <a:spcPts val="0"/>
              </a:spcBef>
              <a:spcAft>
                <a:spcPts val="0"/>
              </a:spcAft>
              <a:buNone/>
              <a:defRPr b="0" i="0" sz="1000" u="none" cap="none" strike="noStrike">
                <a:solidFill>
                  <a:schemeClr val="lt1"/>
                </a:solidFill>
                <a:latin typeface="Arial"/>
                <a:ea typeface="Arial"/>
                <a:cs typeface="Arial"/>
                <a:sym typeface="Arial"/>
              </a:defRPr>
            </a:lvl8pPr>
            <a:lvl9pPr indent="0" lvl="8" marL="0" marR="0" rtl="0" algn="l">
              <a:spcBef>
                <a:spcPts val="0"/>
              </a:spcBef>
              <a:spcAft>
                <a:spcPts val="0"/>
              </a:spcAft>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sz="1400">
              <a:solidFill>
                <a:srgbClr val="000000"/>
              </a:solidFill>
            </a:endParaRPr>
          </a:p>
        </p:txBody>
      </p:sp>
      <p:sp>
        <p:nvSpPr>
          <p:cNvPr id="11" name="Google Shape;11;p1"/>
          <p:cNvSpPr txBox="1"/>
          <p:nvPr>
            <p:ph idx="1" type="body"/>
          </p:nvPr>
        </p:nvSpPr>
        <p:spPr>
          <a:xfrm>
            <a:off x="1452563" y="1951038"/>
            <a:ext cx="4302125" cy="1222375"/>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55600" lvl="1" marL="914400" marR="0" rtl="0" algn="l">
              <a:spcBef>
                <a:spcPts val="0"/>
              </a:spcBef>
              <a:spcAft>
                <a:spcPts val="0"/>
              </a:spcAft>
              <a:buClr>
                <a:schemeClr val="dk2"/>
              </a:buClr>
              <a:buSzPts val="2000"/>
              <a:buFont typeface="Arial"/>
              <a:buChar char="▪"/>
              <a:defRPr b="0" i="0" sz="1600" u="none" cap="none" strike="noStrike">
                <a:solidFill>
                  <a:schemeClr val="dk1"/>
                </a:solidFill>
                <a:latin typeface="Arial"/>
                <a:ea typeface="Arial"/>
                <a:cs typeface="Arial"/>
                <a:sym typeface="Arial"/>
              </a:defRPr>
            </a:lvl2pPr>
            <a:lvl3pPr indent="-350519" lvl="2" marL="1371600" marR="0" rtl="0" algn="l">
              <a:spcBef>
                <a:spcPts val="0"/>
              </a:spcBef>
              <a:spcAft>
                <a:spcPts val="0"/>
              </a:spcAft>
              <a:buClr>
                <a:schemeClr val="dk2"/>
              </a:buClr>
              <a:buSzPts val="1920"/>
              <a:buFont typeface="Arial"/>
              <a:buChar char="–"/>
              <a:defRPr b="0" i="0" sz="1600" u="none" cap="none" strike="noStrike">
                <a:solidFill>
                  <a:schemeClr val="dk1"/>
                </a:solidFill>
                <a:latin typeface="Arial"/>
                <a:ea typeface="Arial"/>
                <a:cs typeface="Arial"/>
                <a:sym typeface="Arial"/>
              </a:defRPr>
            </a:lvl3pPr>
            <a:lvl4pPr indent="-350519" lvl="3" marL="1828800" marR="0" rtl="0" algn="l">
              <a:spcBef>
                <a:spcPts val="0"/>
              </a:spcBef>
              <a:spcAft>
                <a:spcPts val="0"/>
              </a:spcAft>
              <a:buClr>
                <a:schemeClr val="dk2"/>
              </a:buClr>
              <a:buSzPts val="1920"/>
              <a:buFont typeface="Arial"/>
              <a:buChar char="▫"/>
              <a:defRPr b="0" i="0" sz="1600" u="none" cap="none" strike="noStrike">
                <a:solidFill>
                  <a:schemeClr val="dk1"/>
                </a:solidFill>
                <a:latin typeface="Arial"/>
                <a:ea typeface="Arial"/>
                <a:cs typeface="Arial"/>
                <a:sym typeface="Arial"/>
              </a:defRPr>
            </a:lvl4pPr>
            <a:lvl5pPr indent="-319023" lvl="4" marL="2286000" marR="0" rtl="0" algn="l">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5pPr>
            <a:lvl6pPr indent="-319023" lvl="5" marL="2743200" marR="0" rtl="0" algn="l">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6pPr>
            <a:lvl7pPr indent="-319023" lvl="6" marL="3200400" marR="0" rtl="0" algn="l">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7pPr>
            <a:lvl8pPr indent="-319023" lvl="7" marL="3657600" marR="0" rtl="0" algn="l">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8pPr>
            <a:lvl9pPr indent="-319023" lvl="8" marL="4114800" marR="0" rtl="0" algn="l">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9pPr>
          </a:lstStyle>
          <a:p/>
        </p:txBody>
      </p:sp>
      <p:sp>
        <p:nvSpPr>
          <p:cNvPr id="12" name="Google Shape;12;p1"/>
          <p:cNvSpPr/>
          <p:nvPr/>
        </p:nvSpPr>
        <p:spPr>
          <a:xfrm>
            <a:off x="8418124" y="6402924"/>
            <a:ext cx="40076" cy="184666"/>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en-US" sz="1200" u="none" cap="none" strike="noStrike">
                <a:solidFill>
                  <a:schemeClr val="lt1"/>
                </a:solidFill>
                <a:latin typeface="Arial"/>
                <a:ea typeface="Arial"/>
                <a:cs typeface="Arial"/>
                <a:sym typeface="Arial"/>
              </a:rPr>
              <a:t>|</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docs.google.com/spreadsheets/d/14IsWrKChT5sRHDjbgIzI41cA7Q6AzSCYRLGiKQ5yv_k/edit#gid=178683538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3"/>
          <p:cNvSpPr/>
          <p:nvPr/>
        </p:nvSpPr>
        <p:spPr>
          <a:xfrm>
            <a:off x="238391" y="851098"/>
            <a:ext cx="8490857" cy="1643909"/>
          </a:xfrm>
          <a:prstGeom prst="roundRect">
            <a:avLst>
              <a:gd fmla="val 16667" name="adj"/>
            </a:avLst>
          </a:prstGeom>
          <a:solidFill>
            <a:srgbClr val="02152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71" name="Google Shape;71;p13"/>
          <p:cNvSpPr txBox="1"/>
          <p:nvPr>
            <p:ph type="ctrTitle"/>
          </p:nvPr>
        </p:nvSpPr>
        <p:spPr>
          <a:xfrm>
            <a:off x="404446" y="1058584"/>
            <a:ext cx="8324802" cy="1107996"/>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US" sz="3600" cap="small">
                <a:solidFill>
                  <a:schemeClr val="lt1"/>
                </a:solidFill>
              </a:rPr>
              <a:t>12. Performing Population Estimates And Hypothesis Tests</a:t>
            </a:r>
            <a:endParaRPr/>
          </a:p>
        </p:txBody>
      </p:sp>
      <p:sp>
        <p:nvSpPr>
          <p:cNvPr id="72" name="Google Shape;72;p13"/>
          <p:cNvSpPr/>
          <p:nvPr/>
        </p:nvSpPr>
        <p:spPr>
          <a:xfrm>
            <a:off x="0" y="0"/>
            <a:ext cx="8958263" cy="6721475"/>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Arial"/>
              <a:ea typeface="Arial"/>
              <a:cs typeface="Arial"/>
              <a:sym typeface="Arial"/>
            </a:endParaRPr>
          </a:p>
        </p:txBody>
      </p:sp>
      <p:sp>
        <p:nvSpPr>
          <p:cNvPr id="73" name="Google Shape;73;p13"/>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p:nvPr/>
        </p:nvSpPr>
        <p:spPr>
          <a:xfrm>
            <a:off x="452850" y="1210225"/>
            <a:ext cx="8284800" cy="48141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48" name="Google Shape;148;p22"/>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3200"/>
              <a:t>Parameter Estimation</a:t>
            </a:r>
            <a:endParaRPr/>
          </a:p>
        </p:txBody>
      </p:sp>
      <p:sp>
        <p:nvSpPr>
          <p:cNvPr id="149" name="Google Shape;149;p22"/>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50" name="Google Shape;150;p22"/>
          <p:cNvSpPr txBox="1"/>
          <p:nvPr/>
        </p:nvSpPr>
        <p:spPr>
          <a:xfrm>
            <a:off x="672352" y="1335731"/>
            <a:ext cx="7835922" cy="44012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Confidence </a:t>
            </a:r>
            <a:r>
              <a:rPr b="1" lang="en-US" sz="2800">
                <a:solidFill>
                  <a:schemeClr val="dk1"/>
                </a:solidFill>
              </a:rPr>
              <a:t>level</a:t>
            </a:r>
            <a:r>
              <a:rPr b="0" lang="en-US" sz="2800">
                <a:solidFill>
                  <a:schemeClr val="dk1"/>
                </a:solidFill>
                <a:latin typeface="Arial"/>
                <a:ea typeface="Arial"/>
                <a:cs typeface="Arial"/>
                <a:sym typeface="Arial"/>
              </a:rPr>
              <a:t>: </a:t>
            </a:r>
            <a:endParaRPr b="0" sz="2800">
              <a:solidFill>
                <a:schemeClr val="dk1"/>
              </a:solidFill>
              <a:latin typeface="Arial"/>
              <a:ea typeface="Arial"/>
              <a:cs typeface="Arial"/>
              <a:sym typeface="Arial"/>
            </a:endParaRPr>
          </a:p>
          <a:p>
            <a:pPr indent="0" lvl="0" marL="0" marR="0" rtl="0" algn="l">
              <a:spcBef>
                <a:spcPts val="0"/>
              </a:spcBef>
              <a:spcAft>
                <a:spcPts val="0"/>
              </a:spcAft>
              <a:buNone/>
            </a:pPr>
            <a:r>
              <a:rPr b="0" lang="en-US" sz="2800">
                <a:solidFill>
                  <a:schemeClr val="dk1"/>
                </a:solidFill>
                <a:latin typeface="Arial"/>
                <a:ea typeface="Arial"/>
                <a:cs typeface="Arial"/>
                <a:sym typeface="Arial"/>
              </a:rPr>
              <a:t>Most commonly used level of confidence: 95%; corresponding to 1.96 </a:t>
            </a:r>
            <a:r>
              <a:rPr lang="en-US" sz="2800">
                <a:solidFill>
                  <a:schemeClr val="dk1"/>
                </a:solidFill>
              </a:rPr>
              <a:t>for the t value. or 99% t= 2.58</a:t>
            </a:r>
            <a:endParaRPr b="0" sz="2800">
              <a:solidFill>
                <a:schemeClr val="dk1"/>
              </a:solidFill>
              <a:latin typeface="Arial"/>
              <a:ea typeface="Arial"/>
              <a:cs typeface="Arial"/>
              <a:sym typeface="Arial"/>
            </a:endParaRPr>
          </a:p>
          <a:p>
            <a:pPr indent="0" lvl="0" marL="0" marR="0" rtl="0" algn="l">
              <a:spcBef>
                <a:spcPts val="0"/>
              </a:spcBef>
              <a:spcAft>
                <a:spcPts val="0"/>
              </a:spcAft>
              <a:buNone/>
            </a:pPr>
            <a:r>
              <a:rPr b="1" lang="en-US" sz="2800">
                <a:solidFill>
                  <a:schemeClr val="dk1"/>
                </a:solidFill>
                <a:latin typeface="Arial"/>
                <a:ea typeface="Arial"/>
                <a:cs typeface="Arial"/>
                <a:sym typeface="Arial"/>
              </a:rPr>
              <a:t>Confidence Interval </a:t>
            </a:r>
            <a:endParaRPr/>
          </a:p>
          <a:p>
            <a:pPr indent="0" lvl="0" marL="0" marR="0" rtl="0" algn="l">
              <a:spcBef>
                <a:spcPts val="0"/>
              </a:spcBef>
              <a:spcAft>
                <a:spcPts val="0"/>
              </a:spcAft>
              <a:buNone/>
            </a:pPr>
            <a:r>
              <a:rPr b="0" lang="en-US" sz="2800">
                <a:solidFill>
                  <a:schemeClr val="dk1"/>
                </a:solidFill>
                <a:latin typeface="Arial"/>
                <a:ea typeface="Arial"/>
                <a:cs typeface="Arial"/>
                <a:sym typeface="Arial"/>
              </a:rPr>
              <a:t>For mean, </a:t>
            </a:r>
            <a:r>
              <a:rPr lang="en-US" sz="2800">
                <a:solidFill>
                  <a:schemeClr val="dk1"/>
                </a:solidFill>
              </a:rPr>
              <a:t>(</a:t>
            </a:r>
            <a:r>
              <a:rPr lang="en-US" sz="2800">
                <a:solidFill>
                  <a:schemeClr val="dk1"/>
                </a:solidFill>
              </a:rPr>
              <a:t>xbar – t</a:t>
            </a:r>
            <a:r>
              <a:rPr lang="en-US" sz="2000">
                <a:solidFill>
                  <a:schemeClr val="dk1"/>
                </a:solidFill>
              </a:rPr>
              <a:t>_critcal</a:t>
            </a:r>
            <a:r>
              <a:rPr lang="en-US" sz="2800">
                <a:solidFill>
                  <a:schemeClr val="dk1"/>
                </a:solidFill>
              </a:rPr>
              <a:t>*SE , </a:t>
            </a:r>
            <a:r>
              <a:rPr b="0" lang="en-US" sz="2800">
                <a:solidFill>
                  <a:schemeClr val="dk1"/>
                </a:solidFill>
                <a:latin typeface="Arial"/>
                <a:ea typeface="Arial"/>
                <a:cs typeface="Arial"/>
                <a:sym typeface="Arial"/>
              </a:rPr>
              <a:t>xbar + </a:t>
            </a:r>
            <a:r>
              <a:rPr lang="en-US" sz="2800">
                <a:solidFill>
                  <a:schemeClr val="dk1"/>
                </a:solidFill>
              </a:rPr>
              <a:t>t</a:t>
            </a:r>
            <a:r>
              <a:rPr lang="en-US" sz="2300">
                <a:solidFill>
                  <a:schemeClr val="dk1"/>
                </a:solidFill>
              </a:rPr>
              <a:t>_critcal</a:t>
            </a:r>
            <a:r>
              <a:rPr b="0" lang="en-US" sz="2800">
                <a:solidFill>
                  <a:schemeClr val="dk1"/>
                </a:solidFill>
                <a:latin typeface="Arial"/>
                <a:ea typeface="Arial"/>
                <a:cs typeface="Arial"/>
                <a:sym typeface="Arial"/>
              </a:rPr>
              <a:t>*SE</a:t>
            </a:r>
            <a:r>
              <a:rPr lang="en-US" sz="2800">
                <a:solidFill>
                  <a:schemeClr val="dk1"/>
                </a:solidFill>
              </a:rPr>
              <a:t>)</a:t>
            </a:r>
            <a:r>
              <a:rPr b="0" lang="en-US" sz="2800">
                <a:solidFill>
                  <a:schemeClr val="dk1"/>
                </a:solidFill>
                <a:latin typeface="Arial"/>
                <a:ea typeface="Arial"/>
                <a:cs typeface="Arial"/>
                <a:sym typeface="Arial"/>
              </a:rPr>
              <a:t> </a:t>
            </a:r>
            <a:endParaRPr/>
          </a:p>
        </p:txBody>
      </p:sp>
      <p:sp>
        <p:nvSpPr>
          <p:cNvPr id="151" name="Google Shape;151;p22"/>
          <p:cNvSpPr txBox="1"/>
          <p:nvPr/>
        </p:nvSpPr>
        <p:spPr>
          <a:xfrm>
            <a:off x="679300" y="4775250"/>
            <a:ext cx="7866300" cy="42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rPr>
              <a:t>For percentage, (p – t</a:t>
            </a:r>
            <a:r>
              <a:rPr lang="en-US" sz="2000">
                <a:solidFill>
                  <a:schemeClr val="dk1"/>
                </a:solidFill>
              </a:rPr>
              <a:t>_critical</a:t>
            </a:r>
            <a:r>
              <a:rPr lang="en-US" sz="2800">
                <a:solidFill>
                  <a:schemeClr val="dk1"/>
                </a:solidFill>
              </a:rPr>
              <a:t>*SE , p + t</a:t>
            </a:r>
            <a:r>
              <a:rPr lang="en-US" sz="2000">
                <a:solidFill>
                  <a:schemeClr val="dk1"/>
                </a:solidFill>
              </a:rPr>
              <a:t>_critical</a:t>
            </a:r>
            <a:r>
              <a:rPr lang="en-US" sz="2800">
                <a:solidFill>
                  <a:schemeClr val="dk1"/>
                </a:solidFill>
              </a:rPr>
              <a:t>*SE)</a:t>
            </a:r>
            <a:r>
              <a:rPr b="0" lang="en-US" sz="2800">
                <a:solidFill>
                  <a:schemeClr val="dk1"/>
                </a:solidFill>
                <a:latin typeface="Arial"/>
                <a:ea typeface="Arial"/>
                <a:cs typeface="Arial"/>
                <a:sym typeface="Arial"/>
              </a:rPr>
              <a:t>  </a:t>
            </a:r>
            <a:r>
              <a:rPr lang="en-US" sz="2800">
                <a:solidFill>
                  <a:schemeClr val="dk1"/>
                </a:solidFill>
              </a:rPr>
              <a:t>, </a:t>
            </a:r>
            <a:r>
              <a:rPr b="0" lang="en-US" sz="2800">
                <a:solidFill>
                  <a:schemeClr val="dk1"/>
                </a:solidFill>
                <a:latin typeface="Arial"/>
                <a:ea typeface="Arial"/>
                <a:cs typeface="Arial"/>
                <a:sym typeface="Arial"/>
              </a:rPr>
              <a:t>where p = 1- q </a:t>
            </a:r>
            <a:endParaRPr/>
          </a:p>
        </p:txBody>
      </p:sp>
      <p:sp>
        <p:nvSpPr>
          <p:cNvPr id="152" name="Google Shape;152;p22"/>
          <p:cNvSpPr txBox="1"/>
          <p:nvPr/>
        </p:nvSpPr>
        <p:spPr>
          <a:xfrm>
            <a:off x="679292" y="5736932"/>
            <a:ext cx="5820600" cy="55380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latin typeface="Arial"/>
                <a:ea typeface="Arial"/>
                <a:cs typeface="Arial"/>
                <a:sym typeface="Arial"/>
              </a:rPr>
              <a:t> </a:t>
            </a:r>
            <a:endParaRPr/>
          </a:p>
        </p:txBody>
      </p:sp>
      <p:sp>
        <p:nvSpPr>
          <p:cNvPr id="153" name="Google Shape;153;p22"/>
          <p:cNvSpPr txBox="1"/>
          <p:nvPr/>
        </p:nvSpPr>
        <p:spPr>
          <a:xfrm>
            <a:off x="679301" y="3955897"/>
            <a:ext cx="5249100" cy="47730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p:nvPr/>
        </p:nvSpPr>
        <p:spPr>
          <a:xfrm>
            <a:off x="452846" y="1210235"/>
            <a:ext cx="8207100" cy="48141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59" name="Google Shape;159;p23"/>
          <p:cNvSpPr txBox="1"/>
          <p:nvPr>
            <p:ph idx="4294967295" type="title"/>
          </p:nvPr>
        </p:nvSpPr>
        <p:spPr>
          <a:xfrm>
            <a:off x="119063" y="230188"/>
            <a:ext cx="8618400" cy="492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3200"/>
              <a:t>iClicker In Class Exercise</a:t>
            </a:r>
            <a:endParaRPr/>
          </a:p>
        </p:txBody>
      </p:sp>
      <p:sp>
        <p:nvSpPr>
          <p:cNvPr id="160" name="Google Shape;160;p23"/>
          <p:cNvSpPr txBox="1"/>
          <p:nvPr>
            <p:ph idx="12" type="sldNum"/>
          </p:nvPr>
        </p:nvSpPr>
        <p:spPr>
          <a:xfrm>
            <a:off x="8545513" y="6435725"/>
            <a:ext cx="195300"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61" name="Google Shape;161;p23"/>
          <p:cNvSpPr txBox="1"/>
          <p:nvPr/>
        </p:nvSpPr>
        <p:spPr>
          <a:xfrm>
            <a:off x="672352" y="1335731"/>
            <a:ext cx="7836000" cy="397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Compute and i</a:t>
            </a:r>
            <a:r>
              <a:rPr b="1" lang="en-US" sz="2800">
                <a:solidFill>
                  <a:schemeClr val="dk1"/>
                </a:solidFill>
              </a:rPr>
              <a:t>nterpret </a:t>
            </a:r>
            <a:r>
              <a:rPr b="1" lang="en-US" sz="2800">
                <a:solidFill>
                  <a:schemeClr val="dk1"/>
                </a:solidFill>
                <a:latin typeface="Arial"/>
                <a:ea typeface="Arial"/>
                <a:cs typeface="Arial"/>
                <a:sym typeface="Arial"/>
              </a:rPr>
              <a:t>Confidence Intervals</a:t>
            </a:r>
            <a:endParaRPr/>
          </a:p>
          <a:p>
            <a:pPr indent="0" lvl="0" marL="0" marR="0" rtl="0" algn="l">
              <a:spcBef>
                <a:spcPts val="0"/>
              </a:spcBef>
              <a:spcAft>
                <a:spcPts val="0"/>
              </a:spcAft>
              <a:buClr>
                <a:schemeClr val="dk1"/>
              </a:buClr>
              <a:buSzPts val="2800"/>
              <a:buFont typeface="Arial"/>
              <a:buNone/>
            </a:pPr>
            <a:r>
              <a:t/>
            </a:r>
            <a:endParaRPr b="0" sz="2800">
              <a:solidFill>
                <a:schemeClr val="dk1"/>
              </a:solidFill>
              <a:latin typeface="Arial"/>
              <a:ea typeface="Arial"/>
              <a:cs typeface="Arial"/>
              <a:sym typeface="Arial"/>
            </a:endParaRPr>
          </a:p>
          <a:p>
            <a:pPr indent="0" lvl="0" marL="0" rtl="0" algn="l">
              <a:spcBef>
                <a:spcPts val="0"/>
              </a:spcBef>
              <a:spcAft>
                <a:spcPts val="0"/>
              </a:spcAft>
              <a:buClr>
                <a:schemeClr val="dk1"/>
              </a:buClr>
              <a:buFont typeface="Arial"/>
              <a:buNone/>
            </a:pPr>
            <a:r>
              <a:rPr b="1" lang="en-US" sz="2000">
                <a:solidFill>
                  <a:schemeClr val="dk1"/>
                </a:solidFill>
              </a:rPr>
              <a:t>Confidence Interval </a:t>
            </a:r>
            <a:endParaRPr sz="1800">
              <a:solidFill>
                <a:schemeClr val="dk1"/>
              </a:solidFill>
            </a:endParaRPr>
          </a:p>
          <a:p>
            <a:pPr indent="0" lvl="0" marL="0" rtl="0" algn="l">
              <a:spcBef>
                <a:spcPts val="0"/>
              </a:spcBef>
              <a:spcAft>
                <a:spcPts val="0"/>
              </a:spcAft>
              <a:buClr>
                <a:schemeClr val="dk1"/>
              </a:buClr>
              <a:buFont typeface="Arial"/>
              <a:buNone/>
            </a:pPr>
            <a:r>
              <a:rPr lang="en-US" sz="2000">
                <a:solidFill>
                  <a:schemeClr val="dk1"/>
                </a:solidFill>
              </a:rPr>
              <a:t>For mean, xbar + t*SE, xbar – t*SE </a:t>
            </a:r>
            <a:endParaRPr sz="2000">
              <a:solidFill>
                <a:schemeClr val="dk1"/>
              </a:solidFill>
            </a:endParaRPr>
          </a:p>
          <a:p>
            <a:pPr indent="0" lvl="0" marL="0" rtl="0" algn="l">
              <a:spcBef>
                <a:spcPts val="0"/>
              </a:spcBef>
              <a:spcAft>
                <a:spcPts val="0"/>
              </a:spcAft>
              <a:buClr>
                <a:schemeClr val="dk1"/>
              </a:buClr>
              <a:buFont typeface="Arial"/>
              <a:buNone/>
            </a:pPr>
            <a:r>
              <a:t/>
            </a:r>
            <a:endParaRPr sz="1600">
              <a:solidFill>
                <a:schemeClr val="dk1"/>
              </a:solidFill>
            </a:endParaRPr>
          </a:p>
          <a:p>
            <a:pPr indent="0" lvl="0" marL="0" marR="0" rtl="0" algn="l">
              <a:spcBef>
                <a:spcPts val="0"/>
              </a:spcBef>
              <a:spcAft>
                <a:spcPts val="0"/>
              </a:spcAft>
              <a:buNone/>
            </a:pPr>
            <a:r>
              <a:t/>
            </a:r>
            <a:endParaRPr sz="2800">
              <a:solidFill>
                <a:schemeClr val="dk1"/>
              </a:solidFill>
            </a:endParaRPr>
          </a:p>
          <a:p>
            <a:pPr indent="0" lvl="0" marL="0" marR="0" rtl="0" algn="l">
              <a:spcBef>
                <a:spcPts val="0"/>
              </a:spcBef>
              <a:spcAft>
                <a:spcPts val="0"/>
              </a:spcAft>
              <a:buNone/>
            </a:pPr>
            <a:r>
              <a:t/>
            </a:r>
            <a:endParaRPr sz="2800">
              <a:solidFill>
                <a:schemeClr val="dk1"/>
              </a:solidFill>
            </a:endParaRPr>
          </a:p>
          <a:p>
            <a:pPr indent="-514350" lvl="0" marL="514350" marR="0" rtl="0" algn="l">
              <a:spcBef>
                <a:spcPts val="0"/>
              </a:spcBef>
              <a:spcAft>
                <a:spcPts val="0"/>
              </a:spcAft>
              <a:buClr>
                <a:schemeClr val="dk1"/>
              </a:buClr>
              <a:buSzPts val="2800"/>
              <a:buFont typeface="Arial"/>
              <a:buAutoNum type="arabicPeriod"/>
            </a:pPr>
            <a:r>
              <a:rPr b="0" lang="en-US" sz="2800">
                <a:solidFill>
                  <a:schemeClr val="dk1"/>
                </a:solidFill>
                <a:latin typeface="Arial"/>
                <a:ea typeface="Arial"/>
                <a:cs typeface="Arial"/>
                <a:sym typeface="Arial"/>
              </a:rPr>
              <a:t>Those who dine out on Wednesday’s, spend on an average $45.2, SD = 20, n = 500, </a:t>
            </a:r>
            <a:r>
              <a:rPr lang="en-US" sz="2800">
                <a:solidFill>
                  <a:schemeClr val="dk1"/>
                </a:solidFill>
              </a:rPr>
              <a:t>95% confidence (t = 1.96)</a:t>
            </a:r>
            <a:endParaRPr b="0" sz="2400">
              <a:solidFill>
                <a:schemeClr val="dk1"/>
              </a:solidFill>
              <a:latin typeface="Arial"/>
              <a:ea typeface="Arial"/>
              <a:cs typeface="Arial"/>
              <a:sym typeface="Arial"/>
            </a:endParaRPr>
          </a:p>
        </p:txBody>
      </p:sp>
      <p:sp>
        <p:nvSpPr>
          <p:cNvPr id="162" name="Google Shape;162;p23"/>
          <p:cNvSpPr/>
          <p:nvPr/>
        </p:nvSpPr>
        <p:spPr>
          <a:xfrm>
            <a:off x="5258292" y="250750"/>
            <a:ext cx="44799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endParaRPr>
          </a:p>
        </p:txBody>
      </p:sp>
      <p:sp>
        <p:nvSpPr>
          <p:cNvPr id="163" name="Google Shape;163;p23"/>
          <p:cNvSpPr txBox="1"/>
          <p:nvPr/>
        </p:nvSpPr>
        <p:spPr>
          <a:xfrm>
            <a:off x="558651" y="2992685"/>
            <a:ext cx="5249100" cy="47730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p:nvPr/>
        </p:nvSpPr>
        <p:spPr>
          <a:xfrm>
            <a:off x="452846" y="1210235"/>
            <a:ext cx="8207100" cy="48141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69" name="Google Shape;169;p24"/>
          <p:cNvSpPr txBox="1"/>
          <p:nvPr>
            <p:ph idx="4294967295" type="title"/>
          </p:nvPr>
        </p:nvSpPr>
        <p:spPr>
          <a:xfrm>
            <a:off x="119063" y="230188"/>
            <a:ext cx="8618400" cy="492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3200"/>
              <a:t>iClicker In Class Exercise - Answers</a:t>
            </a:r>
            <a:endParaRPr/>
          </a:p>
        </p:txBody>
      </p:sp>
      <p:sp>
        <p:nvSpPr>
          <p:cNvPr id="170" name="Google Shape;170;p24"/>
          <p:cNvSpPr txBox="1"/>
          <p:nvPr>
            <p:ph idx="12" type="sldNum"/>
          </p:nvPr>
        </p:nvSpPr>
        <p:spPr>
          <a:xfrm>
            <a:off x="8545513" y="6435725"/>
            <a:ext cx="195300"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71" name="Google Shape;171;p24"/>
          <p:cNvSpPr txBox="1"/>
          <p:nvPr/>
        </p:nvSpPr>
        <p:spPr>
          <a:xfrm>
            <a:off x="672350" y="1335725"/>
            <a:ext cx="820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Compute Confidence Intervals</a:t>
            </a:r>
            <a:endParaRPr/>
          </a:p>
          <a:p>
            <a:pPr indent="0" lvl="0" marL="0" marR="0" rtl="0" algn="l">
              <a:spcBef>
                <a:spcPts val="0"/>
              </a:spcBef>
              <a:spcAft>
                <a:spcPts val="0"/>
              </a:spcAft>
              <a:buNone/>
            </a:pPr>
            <a:r>
              <a:t/>
            </a:r>
            <a:endParaRPr sz="2400">
              <a:solidFill>
                <a:schemeClr val="dk1"/>
              </a:solidFill>
            </a:endParaRPr>
          </a:p>
          <a:p>
            <a:pPr indent="0" lvl="0" marL="0" marR="0" rtl="0" algn="l">
              <a:spcBef>
                <a:spcPts val="0"/>
              </a:spcBef>
              <a:spcAft>
                <a:spcPts val="0"/>
              </a:spcAft>
              <a:buNone/>
            </a:pPr>
            <a:r>
              <a:rPr b="0" lang="en-US" sz="2400">
                <a:solidFill>
                  <a:schemeClr val="dk1"/>
                </a:solidFill>
                <a:latin typeface="Arial"/>
                <a:ea typeface="Arial"/>
                <a:cs typeface="Arial"/>
                <a:sym typeface="Arial"/>
              </a:rPr>
              <a:t>Mean = 45.2, SD = 20, n = 500  </a:t>
            </a:r>
            <a:endParaRPr/>
          </a:p>
          <a:p>
            <a:pPr indent="0" lvl="0" marL="0" marR="0" rtl="0" algn="l">
              <a:spcBef>
                <a:spcPts val="0"/>
              </a:spcBef>
              <a:spcAft>
                <a:spcPts val="0"/>
              </a:spcAft>
              <a:buNone/>
            </a:pPr>
            <a:r>
              <a:rPr b="0" lang="en-US" sz="2400">
                <a:solidFill>
                  <a:schemeClr val="dk1"/>
                </a:solidFill>
                <a:latin typeface="Arial"/>
                <a:ea typeface="Arial"/>
                <a:cs typeface="Arial"/>
                <a:sym typeface="Arial"/>
              </a:rPr>
              <a:t>[45.2 +/- 1.96*20/SQRT(500)]</a:t>
            </a:r>
            <a:endParaRPr b="0" sz="2400">
              <a:solidFill>
                <a:schemeClr val="dk1"/>
              </a:solidFill>
              <a:latin typeface="Arial"/>
              <a:ea typeface="Arial"/>
              <a:cs typeface="Arial"/>
              <a:sym typeface="Arial"/>
            </a:endParaRPr>
          </a:p>
          <a:p>
            <a:pPr indent="0" lvl="0" marL="0" rtl="0" algn="l">
              <a:spcBef>
                <a:spcPts val="0"/>
              </a:spcBef>
              <a:spcAft>
                <a:spcPts val="0"/>
              </a:spcAft>
              <a:buNone/>
            </a:pPr>
            <a:r>
              <a:rPr lang="en-US" sz="2400">
                <a:solidFill>
                  <a:schemeClr val="dk1"/>
                </a:solidFill>
              </a:rPr>
              <a:t>$43.45 - $46.95</a:t>
            </a:r>
            <a:endParaRPr sz="2400">
              <a:solidFill>
                <a:schemeClr val="dk1"/>
              </a:solidFill>
            </a:endParaRPr>
          </a:p>
          <a:p>
            <a:pPr indent="0" lvl="0" marL="0" rtl="0" algn="l">
              <a:spcBef>
                <a:spcPts val="0"/>
              </a:spcBef>
              <a:spcAft>
                <a:spcPts val="0"/>
              </a:spcAft>
              <a:buClr>
                <a:schemeClr val="dk1"/>
              </a:buClr>
              <a:buFont typeface="Arial"/>
              <a:buNone/>
            </a:pPr>
            <a:r>
              <a:t/>
            </a:r>
            <a:endParaRPr sz="2400">
              <a:solidFill>
                <a:schemeClr val="dk1"/>
              </a:solidFill>
            </a:endParaRPr>
          </a:p>
          <a:p>
            <a:pPr indent="0" lvl="0" marL="0" marR="0" rtl="0" algn="l">
              <a:spcBef>
                <a:spcPts val="0"/>
              </a:spcBef>
              <a:spcAft>
                <a:spcPts val="0"/>
              </a:spcAft>
              <a:buNone/>
            </a:pPr>
            <a:r>
              <a:rPr lang="en-US" sz="2400">
                <a:solidFill>
                  <a:schemeClr val="dk1"/>
                </a:solidFill>
              </a:rPr>
              <a:t>We are 95% confident that in population the people who dine out on Wednesday spend between $43.45 to $46.95</a:t>
            </a:r>
            <a:endParaRPr sz="2400">
              <a:solidFill>
                <a:schemeClr val="dk1"/>
              </a:solidFill>
            </a:endParaRPr>
          </a:p>
          <a:p>
            <a:pPr indent="0" lvl="0" marL="0" marR="0" rtl="0" algn="l">
              <a:spcBef>
                <a:spcPts val="0"/>
              </a:spcBef>
              <a:spcAft>
                <a:spcPts val="0"/>
              </a:spcAft>
              <a:buNone/>
            </a:pPr>
            <a:r>
              <a:t/>
            </a:r>
            <a:endParaRPr b="0" sz="2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p:nvPr/>
        </p:nvSpPr>
        <p:spPr>
          <a:xfrm>
            <a:off x="452846" y="1210235"/>
            <a:ext cx="8207100" cy="48141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77" name="Google Shape;177;p25"/>
          <p:cNvSpPr txBox="1"/>
          <p:nvPr>
            <p:ph idx="4294967295" type="title"/>
          </p:nvPr>
        </p:nvSpPr>
        <p:spPr>
          <a:xfrm>
            <a:off x="119063" y="230188"/>
            <a:ext cx="8618400" cy="492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3200"/>
              <a:t>iClicker In Class Exercise</a:t>
            </a:r>
            <a:endParaRPr/>
          </a:p>
        </p:txBody>
      </p:sp>
      <p:sp>
        <p:nvSpPr>
          <p:cNvPr id="178" name="Google Shape;178;p25"/>
          <p:cNvSpPr txBox="1"/>
          <p:nvPr>
            <p:ph idx="12" type="sldNum"/>
          </p:nvPr>
        </p:nvSpPr>
        <p:spPr>
          <a:xfrm>
            <a:off x="8545513" y="6435725"/>
            <a:ext cx="195300"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79" name="Google Shape;179;p25"/>
          <p:cNvSpPr txBox="1"/>
          <p:nvPr/>
        </p:nvSpPr>
        <p:spPr>
          <a:xfrm>
            <a:off x="672352" y="1335731"/>
            <a:ext cx="7836000" cy="397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Compute Confidence Intervals</a:t>
            </a:r>
            <a:endParaRPr/>
          </a:p>
          <a:p>
            <a:pPr indent="0" lvl="0" marL="0" marR="0" rtl="0" algn="l">
              <a:spcBef>
                <a:spcPts val="0"/>
              </a:spcBef>
              <a:spcAft>
                <a:spcPts val="0"/>
              </a:spcAft>
              <a:buNone/>
            </a:pPr>
            <a:r>
              <a:t/>
            </a:r>
            <a:endParaRPr sz="2800">
              <a:solidFill>
                <a:schemeClr val="dk1"/>
              </a:solidFill>
            </a:endParaRPr>
          </a:p>
          <a:p>
            <a:pPr indent="0" lvl="0" marL="0" marR="0" rtl="0" algn="l">
              <a:spcBef>
                <a:spcPts val="0"/>
              </a:spcBef>
              <a:spcAft>
                <a:spcPts val="0"/>
              </a:spcAft>
              <a:buNone/>
            </a:pPr>
            <a:r>
              <a:t/>
            </a:r>
            <a:endParaRPr sz="2800">
              <a:solidFill>
                <a:schemeClr val="dk1"/>
              </a:solidFill>
            </a:endParaRPr>
          </a:p>
          <a:p>
            <a:pPr indent="0" lvl="0" marL="0" marR="0" rtl="0" algn="l">
              <a:spcBef>
                <a:spcPts val="0"/>
              </a:spcBef>
              <a:spcAft>
                <a:spcPts val="0"/>
              </a:spcAft>
              <a:buNone/>
            </a:pPr>
            <a:r>
              <a:t/>
            </a:r>
            <a:endParaRPr sz="2800">
              <a:solidFill>
                <a:schemeClr val="dk1"/>
              </a:solidFill>
            </a:endParaRPr>
          </a:p>
          <a:p>
            <a:pPr indent="0" lvl="0" marL="0" marR="0" rtl="0" algn="l">
              <a:spcBef>
                <a:spcPts val="0"/>
              </a:spcBef>
              <a:spcAft>
                <a:spcPts val="0"/>
              </a:spcAft>
              <a:buNone/>
            </a:pPr>
            <a:r>
              <a:t/>
            </a:r>
            <a:endParaRPr sz="2800">
              <a:solidFill>
                <a:schemeClr val="dk1"/>
              </a:solidFill>
            </a:endParaRPr>
          </a:p>
          <a:p>
            <a:pPr indent="0" lvl="0" marL="0" marR="0" rtl="0" algn="l">
              <a:spcBef>
                <a:spcPts val="0"/>
              </a:spcBef>
              <a:spcAft>
                <a:spcPts val="0"/>
              </a:spcAft>
              <a:buNone/>
            </a:pPr>
            <a:r>
              <a:t/>
            </a:r>
            <a:endParaRPr sz="2800">
              <a:solidFill>
                <a:schemeClr val="dk1"/>
              </a:solidFill>
            </a:endParaRPr>
          </a:p>
          <a:p>
            <a:pPr indent="-514350" lvl="0" marL="514350" marR="0" rtl="0" algn="l">
              <a:spcBef>
                <a:spcPts val="0"/>
              </a:spcBef>
              <a:spcAft>
                <a:spcPts val="0"/>
              </a:spcAft>
              <a:buClr>
                <a:schemeClr val="dk1"/>
              </a:buClr>
              <a:buSzPts val="2800"/>
              <a:buFont typeface="Arial"/>
              <a:buAutoNum type="arabicPeriod"/>
            </a:pPr>
            <a:r>
              <a:rPr b="0" lang="en-US" sz="2800">
                <a:solidFill>
                  <a:schemeClr val="dk1"/>
                </a:solidFill>
                <a:latin typeface="Arial"/>
                <a:ea typeface="Arial"/>
                <a:cs typeface="Arial"/>
                <a:sym typeface="Arial"/>
              </a:rPr>
              <a:t>30% people say they dine out on Wednesday’s, n =500, </a:t>
            </a:r>
            <a:r>
              <a:rPr lang="en-US" sz="2800">
                <a:solidFill>
                  <a:schemeClr val="dk1"/>
                </a:solidFill>
              </a:rPr>
              <a:t>95% confidence (i.e., t = 1.96) </a:t>
            </a:r>
            <a:endParaRPr/>
          </a:p>
          <a:p>
            <a:pPr indent="-336550" lvl="0" marL="514350" marR="0" rtl="0" algn="l">
              <a:spcBef>
                <a:spcPts val="0"/>
              </a:spcBef>
              <a:spcAft>
                <a:spcPts val="0"/>
              </a:spcAft>
              <a:buClr>
                <a:schemeClr val="dk1"/>
              </a:buClr>
              <a:buSzPts val="2800"/>
              <a:buFont typeface="Arial"/>
              <a:buNone/>
            </a:pPr>
            <a:r>
              <a:t/>
            </a:r>
            <a:endParaRPr b="0" sz="2800">
              <a:solidFill>
                <a:schemeClr val="dk1"/>
              </a:solidFill>
              <a:latin typeface="Arial"/>
              <a:ea typeface="Arial"/>
              <a:cs typeface="Arial"/>
              <a:sym typeface="Arial"/>
            </a:endParaRPr>
          </a:p>
          <a:p>
            <a:pPr indent="-336550" lvl="0" marL="514350" marR="0" rtl="0" algn="l">
              <a:spcBef>
                <a:spcPts val="0"/>
              </a:spcBef>
              <a:spcAft>
                <a:spcPts val="0"/>
              </a:spcAft>
              <a:buClr>
                <a:schemeClr val="dk1"/>
              </a:buClr>
              <a:buSzPts val="2800"/>
              <a:buFont typeface="Arial"/>
              <a:buNone/>
            </a:pPr>
            <a:r>
              <a:t/>
            </a:r>
            <a:endParaRPr b="0" sz="2800">
              <a:solidFill>
                <a:schemeClr val="dk1"/>
              </a:solidFill>
              <a:latin typeface="Arial"/>
              <a:ea typeface="Arial"/>
              <a:cs typeface="Arial"/>
              <a:sym typeface="Arial"/>
            </a:endParaRPr>
          </a:p>
          <a:p>
            <a:pPr indent="0" lvl="0" marL="0" marR="0" rtl="0" algn="l">
              <a:spcBef>
                <a:spcPts val="0"/>
              </a:spcBef>
              <a:spcAft>
                <a:spcPts val="0"/>
              </a:spcAft>
              <a:buNone/>
            </a:pPr>
            <a:r>
              <a:t/>
            </a:r>
            <a:endParaRPr b="0" sz="2400">
              <a:solidFill>
                <a:schemeClr val="dk1"/>
              </a:solidFill>
              <a:latin typeface="Arial"/>
              <a:ea typeface="Arial"/>
              <a:cs typeface="Arial"/>
              <a:sym typeface="Arial"/>
            </a:endParaRPr>
          </a:p>
        </p:txBody>
      </p:sp>
      <p:sp>
        <p:nvSpPr>
          <p:cNvPr id="180" name="Google Shape;180;p25"/>
          <p:cNvSpPr/>
          <p:nvPr/>
        </p:nvSpPr>
        <p:spPr>
          <a:xfrm>
            <a:off x="838892" y="1956000"/>
            <a:ext cx="44799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Confidence Interval </a:t>
            </a:r>
            <a:endParaRPr sz="1800"/>
          </a:p>
          <a:p>
            <a:pPr indent="0" lvl="0" marL="0" marR="0" rtl="0" algn="l">
              <a:spcBef>
                <a:spcPts val="0"/>
              </a:spcBef>
              <a:spcAft>
                <a:spcPts val="0"/>
              </a:spcAft>
              <a:buNone/>
            </a:pPr>
            <a:r>
              <a:rPr b="0" lang="en-US" sz="2000">
                <a:solidFill>
                  <a:schemeClr val="dk1"/>
                </a:solidFill>
                <a:latin typeface="Arial"/>
                <a:ea typeface="Arial"/>
                <a:cs typeface="Arial"/>
                <a:sym typeface="Arial"/>
              </a:rPr>
              <a:t>For percentage, p + </a:t>
            </a:r>
            <a:r>
              <a:rPr lang="en-US" sz="2000">
                <a:solidFill>
                  <a:schemeClr val="dk1"/>
                </a:solidFill>
              </a:rPr>
              <a:t>t</a:t>
            </a:r>
            <a:r>
              <a:rPr b="0" lang="en-US" sz="2000">
                <a:solidFill>
                  <a:schemeClr val="dk1"/>
                </a:solidFill>
                <a:latin typeface="Arial"/>
                <a:ea typeface="Arial"/>
                <a:cs typeface="Arial"/>
                <a:sym typeface="Arial"/>
              </a:rPr>
              <a:t>*SE, p – </a:t>
            </a:r>
            <a:r>
              <a:rPr lang="en-US" sz="2000">
                <a:solidFill>
                  <a:schemeClr val="dk1"/>
                </a:solidFill>
              </a:rPr>
              <a:t>t</a:t>
            </a:r>
            <a:r>
              <a:rPr b="0" lang="en-US" sz="2000">
                <a:solidFill>
                  <a:schemeClr val="dk1"/>
                </a:solidFill>
                <a:latin typeface="Arial"/>
                <a:ea typeface="Arial"/>
                <a:cs typeface="Arial"/>
                <a:sym typeface="Arial"/>
              </a:rPr>
              <a:t>*SE , wher</a:t>
            </a:r>
            <a:r>
              <a:rPr lang="en-US" sz="2000">
                <a:solidFill>
                  <a:schemeClr val="dk1"/>
                </a:solidFill>
              </a:rPr>
              <a:t>e q = 1-p</a:t>
            </a:r>
            <a:endParaRPr b="0"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endParaRPr>
          </a:p>
        </p:txBody>
      </p:sp>
      <p:sp>
        <p:nvSpPr>
          <p:cNvPr id="181" name="Google Shape;181;p25"/>
          <p:cNvSpPr txBox="1"/>
          <p:nvPr/>
        </p:nvSpPr>
        <p:spPr>
          <a:xfrm>
            <a:off x="899697" y="2786999"/>
            <a:ext cx="3642600" cy="59880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p:nvPr/>
        </p:nvSpPr>
        <p:spPr>
          <a:xfrm>
            <a:off x="452846" y="1210235"/>
            <a:ext cx="8207100" cy="48141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87" name="Google Shape;187;p26"/>
          <p:cNvSpPr txBox="1"/>
          <p:nvPr>
            <p:ph idx="4294967295" type="title"/>
          </p:nvPr>
        </p:nvSpPr>
        <p:spPr>
          <a:xfrm>
            <a:off x="119063" y="230188"/>
            <a:ext cx="8618400" cy="492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3200"/>
              <a:t>iClicker In Class Exercise - Answers</a:t>
            </a:r>
            <a:endParaRPr/>
          </a:p>
        </p:txBody>
      </p:sp>
      <p:sp>
        <p:nvSpPr>
          <p:cNvPr id="188" name="Google Shape;188;p26"/>
          <p:cNvSpPr txBox="1"/>
          <p:nvPr>
            <p:ph idx="12" type="sldNum"/>
          </p:nvPr>
        </p:nvSpPr>
        <p:spPr>
          <a:xfrm>
            <a:off x="8545513" y="6435725"/>
            <a:ext cx="195300"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89" name="Google Shape;189;p26"/>
          <p:cNvSpPr txBox="1"/>
          <p:nvPr/>
        </p:nvSpPr>
        <p:spPr>
          <a:xfrm>
            <a:off x="672350" y="1335725"/>
            <a:ext cx="820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Compute Confidence Intervals</a:t>
            </a:r>
            <a:endParaRPr/>
          </a:p>
          <a:p>
            <a:pPr indent="0" lvl="0" marL="0" marR="0" rtl="0" algn="l">
              <a:spcBef>
                <a:spcPts val="0"/>
              </a:spcBef>
              <a:spcAft>
                <a:spcPts val="0"/>
              </a:spcAft>
              <a:buNone/>
            </a:pPr>
            <a:r>
              <a:t/>
            </a:r>
            <a:endParaRPr b="0" sz="2400">
              <a:solidFill>
                <a:schemeClr val="dk1"/>
              </a:solidFill>
              <a:latin typeface="Arial"/>
              <a:ea typeface="Arial"/>
              <a:cs typeface="Arial"/>
              <a:sym typeface="Arial"/>
            </a:endParaRPr>
          </a:p>
          <a:p>
            <a:pPr indent="0" lvl="0" marL="0" marR="0" rtl="0" algn="l">
              <a:spcBef>
                <a:spcPts val="0"/>
              </a:spcBef>
              <a:spcAft>
                <a:spcPts val="0"/>
              </a:spcAft>
              <a:buNone/>
            </a:pPr>
            <a:r>
              <a:rPr b="0" lang="en-US" sz="2400">
                <a:solidFill>
                  <a:schemeClr val="dk1"/>
                </a:solidFill>
                <a:latin typeface="Arial"/>
                <a:ea typeface="Arial"/>
                <a:cs typeface="Arial"/>
                <a:sym typeface="Arial"/>
              </a:rPr>
              <a:t>p = 30%,n =1,000, </a:t>
            </a:r>
            <a:r>
              <a:rPr lang="en-US" sz="2400">
                <a:solidFill>
                  <a:schemeClr val="dk1"/>
                </a:solidFill>
              </a:rPr>
              <a:t>t</a:t>
            </a:r>
            <a:r>
              <a:rPr b="0" lang="en-US" sz="2400">
                <a:solidFill>
                  <a:schemeClr val="dk1"/>
                </a:solidFill>
                <a:latin typeface="Arial"/>
                <a:ea typeface="Arial"/>
                <a:cs typeface="Arial"/>
                <a:sym typeface="Arial"/>
              </a:rPr>
              <a:t>=1.96</a:t>
            </a:r>
            <a:endParaRPr b="0" sz="2400">
              <a:solidFill>
                <a:schemeClr val="dk1"/>
              </a:solidFill>
              <a:latin typeface="Arial"/>
              <a:ea typeface="Arial"/>
              <a:cs typeface="Arial"/>
              <a:sym typeface="Arial"/>
            </a:endParaRPr>
          </a:p>
          <a:p>
            <a:pPr indent="0" lvl="0" marL="0" marR="0" rtl="0" algn="l">
              <a:spcBef>
                <a:spcPts val="0"/>
              </a:spcBef>
              <a:spcAft>
                <a:spcPts val="0"/>
              </a:spcAft>
              <a:buNone/>
            </a:pPr>
            <a:r>
              <a:rPr b="0" lang="en-US" sz="2400">
                <a:solidFill>
                  <a:schemeClr val="dk1"/>
                </a:solidFill>
                <a:latin typeface="Arial"/>
                <a:ea typeface="Arial"/>
                <a:cs typeface="Arial"/>
                <a:sym typeface="Arial"/>
              </a:rPr>
              <a:t>26.0% -34.0%</a:t>
            </a:r>
            <a:endParaRPr sz="2400">
              <a:solidFill>
                <a:schemeClr val="dk1"/>
              </a:solidFill>
            </a:endParaRPr>
          </a:p>
          <a:p>
            <a:pPr indent="0" lvl="0" marL="0" marR="0" rtl="0" algn="l">
              <a:spcBef>
                <a:spcPts val="0"/>
              </a:spcBef>
              <a:spcAft>
                <a:spcPts val="0"/>
              </a:spcAft>
              <a:buNone/>
            </a:pPr>
            <a:r>
              <a:rPr b="0" lang="en-US" sz="2400">
                <a:solidFill>
                  <a:schemeClr val="dk1"/>
                </a:solidFill>
                <a:latin typeface="Arial"/>
                <a:ea typeface="Arial"/>
                <a:cs typeface="Arial"/>
                <a:sym typeface="Arial"/>
              </a:rPr>
              <a:t>[30-1.96*SQRT(30*70/500), 30+1.96*SQRT(30*70/500)] </a:t>
            </a:r>
            <a:endParaRPr/>
          </a:p>
          <a:p>
            <a:pPr indent="0" lvl="0" marL="0" marR="0" rtl="0" algn="l">
              <a:spcBef>
                <a:spcPts val="0"/>
              </a:spcBef>
              <a:spcAft>
                <a:spcPts val="0"/>
              </a:spcAft>
              <a:buNone/>
            </a:pPr>
            <a:r>
              <a:t/>
            </a:r>
            <a:endParaRPr sz="2400">
              <a:solidFill>
                <a:schemeClr val="dk1"/>
              </a:solidFill>
            </a:endParaRPr>
          </a:p>
          <a:p>
            <a:pPr indent="0" lvl="0" marL="0" marR="0" rtl="0" algn="l">
              <a:spcBef>
                <a:spcPts val="0"/>
              </a:spcBef>
              <a:spcAft>
                <a:spcPts val="0"/>
              </a:spcAft>
              <a:buNone/>
            </a:pPr>
            <a:r>
              <a:rPr lang="en-US" sz="2400">
                <a:solidFill>
                  <a:schemeClr val="dk1"/>
                </a:solidFill>
              </a:rPr>
              <a:t>We are 95% confident that in population, 26% to 34% of people dine out on Wednesday.  </a:t>
            </a:r>
            <a:endParaRPr sz="2400">
              <a:solidFill>
                <a:schemeClr val="dk1"/>
              </a:solidFill>
            </a:endParaRPr>
          </a:p>
          <a:p>
            <a:pPr indent="0" lvl="0" marL="0" marR="0" rtl="0" algn="l">
              <a:spcBef>
                <a:spcPts val="0"/>
              </a:spcBef>
              <a:spcAft>
                <a:spcPts val="0"/>
              </a:spcAft>
              <a:buNone/>
            </a:pPr>
            <a:r>
              <a:t/>
            </a:r>
            <a:endParaRPr sz="2400">
              <a:solidFill>
                <a:schemeClr val="dk1"/>
              </a:solidFill>
            </a:endParaRPr>
          </a:p>
          <a:p>
            <a:pPr indent="0" lvl="0" marL="0" marR="0" rtl="0" algn="l">
              <a:spcBef>
                <a:spcPts val="0"/>
              </a:spcBef>
              <a:spcAft>
                <a:spcPts val="0"/>
              </a:spcAft>
              <a:buNone/>
            </a:pPr>
            <a:r>
              <a:t/>
            </a:r>
            <a:endParaRPr b="0" sz="2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p:nvPr/>
        </p:nvSpPr>
        <p:spPr>
          <a:xfrm>
            <a:off x="452846" y="1210235"/>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95" name="Google Shape;195;p27"/>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3200"/>
              <a:t>Parameter Estimation</a:t>
            </a:r>
            <a:endParaRPr/>
          </a:p>
        </p:txBody>
      </p:sp>
      <p:sp>
        <p:nvSpPr>
          <p:cNvPr id="196" name="Google Shape;196;p27"/>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97" name="Google Shape;197;p27"/>
          <p:cNvSpPr txBox="1"/>
          <p:nvPr/>
        </p:nvSpPr>
        <p:spPr>
          <a:xfrm>
            <a:off x="672352" y="1335731"/>
            <a:ext cx="7835922" cy="44012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What does </a:t>
            </a:r>
            <a:r>
              <a:rPr b="1" lang="en-US" sz="2800">
                <a:solidFill>
                  <a:schemeClr val="dk1"/>
                </a:solidFill>
              </a:rPr>
              <a:t>confidence level</a:t>
            </a:r>
            <a:r>
              <a:rPr b="1" lang="en-US" sz="2800">
                <a:solidFill>
                  <a:schemeClr val="dk1"/>
                </a:solidFill>
                <a:latin typeface="Arial"/>
                <a:ea typeface="Arial"/>
                <a:cs typeface="Arial"/>
                <a:sym typeface="Arial"/>
              </a:rPr>
              <a:t> mean?</a:t>
            </a:r>
            <a:endParaRPr/>
          </a:p>
          <a:p>
            <a:pPr indent="0" lvl="0" marL="0" marR="0" rtl="0" algn="l">
              <a:spcBef>
                <a:spcPts val="0"/>
              </a:spcBef>
              <a:spcAft>
                <a:spcPts val="0"/>
              </a:spcAft>
              <a:buNone/>
            </a:pPr>
            <a:r>
              <a:t/>
            </a:r>
            <a:endParaRPr b="0" sz="2800">
              <a:solidFill>
                <a:schemeClr val="dk1"/>
              </a:solidFill>
              <a:latin typeface="Arial"/>
              <a:ea typeface="Arial"/>
              <a:cs typeface="Arial"/>
              <a:sym typeface="Arial"/>
            </a:endParaRPr>
          </a:p>
          <a:p>
            <a:pPr indent="0" lvl="0" marL="0" marR="0" rtl="0" algn="l">
              <a:spcBef>
                <a:spcPts val="0"/>
              </a:spcBef>
              <a:spcAft>
                <a:spcPts val="0"/>
              </a:spcAft>
              <a:buNone/>
            </a:pPr>
            <a:r>
              <a:rPr b="0" lang="en-US" sz="2800">
                <a:solidFill>
                  <a:schemeClr val="dk1"/>
                </a:solidFill>
                <a:latin typeface="Arial"/>
                <a:ea typeface="Arial"/>
                <a:cs typeface="Arial"/>
                <a:sym typeface="Arial"/>
              </a:rPr>
              <a:t>It means that we can say that if we did our study over 100 times (although we only did it </a:t>
            </a:r>
            <a:r>
              <a:rPr b="1" lang="en-US" sz="2800">
                <a:solidFill>
                  <a:schemeClr val="dk1"/>
                </a:solidFill>
                <a:latin typeface="Arial"/>
                <a:ea typeface="Arial"/>
                <a:cs typeface="Arial"/>
                <a:sym typeface="Arial"/>
              </a:rPr>
              <a:t>ONCE</a:t>
            </a:r>
            <a:r>
              <a:rPr b="0" lang="en-US" sz="2800">
                <a:solidFill>
                  <a:schemeClr val="dk1"/>
                </a:solidFill>
                <a:latin typeface="Arial"/>
                <a:ea typeface="Arial"/>
                <a:cs typeface="Arial"/>
                <a:sym typeface="Arial"/>
              </a:rPr>
              <a:t>), we can determine a </a:t>
            </a:r>
            <a:r>
              <a:rPr b="1" lang="en-US" sz="2800">
                <a:solidFill>
                  <a:schemeClr val="dk1"/>
                </a:solidFill>
                <a:latin typeface="Arial"/>
                <a:ea typeface="Arial"/>
                <a:cs typeface="Arial"/>
                <a:sym typeface="Arial"/>
              </a:rPr>
              <a:t>range</a:t>
            </a:r>
            <a:r>
              <a:rPr b="0" lang="en-US" sz="2800">
                <a:solidFill>
                  <a:schemeClr val="dk1"/>
                </a:solidFill>
                <a:latin typeface="Arial"/>
                <a:ea typeface="Arial"/>
                <a:cs typeface="Arial"/>
                <a:sym typeface="Arial"/>
              </a:rPr>
              <a:t> within which the sample statistic will fall 95 times out of 100 (95% level of confidence).  This gives us confidence that the real population value falls within this range.</a:t>
            </a:r>
            <a:endParaRPr b="0" sz="2800">
              <a:solidFill>
                <a:schemeClr val="dk1"/>
              </a:solidFill>
              <a:latin typeface="Arial"/>
              <a:ea typeface="Arial"/>
              <a:cs typeface="Arial"/>
              <a:sym typeface="Arial"/>
            </a:endParaRPr>
          </a:p>
          <a:p>
            <a:pPr indent="0" lvl="0" marL="0" marR="0" rtl="0" algn="l">
              <a:spcBef>
                <a:spcPts val="0"/>
              </a:spcBef>
              <a:spcAft>
                <a:spcPts val="0"/>
              </a:spcAft>
              <a:buNone/>
            </a:pPr>
            <a:r>
              <a:t/>
            </a:r>
            <a:endParaRPr sz="2800">
              <a:solidFill>
                <a:schemeClr val="dk1"/>
              </a:solidFill>
            </a:endParaRPr>
          </a:p>
          <a:p>
            <a:pPr indent="0" lvl="0" marL="0" marR="0" rtl="0" algn="l">
              <a:spcBef>
                <a:spcPts val="0"/>
              </a:spcBef>
              <a:spcAft>
                <a:spcPts val="0"/>
              </a:spcAft>
              <a:buNone/>
            </a:pPr>
            <a:r>
              <a:rPr lang="en-US" sz="2800">
                <a:solidFill>
                  <a:schemeClr val="dk1"/>
                </a:solidFill>
              </a:rPr>
              <a:t>100 times, ($32,$35)  $33.5</a:t>
            </a:r>
            <a:endParaRPr sz="2800">
              <a:solidFill>
                <a:schemeClr val="dk1"/>
              </a:solidFill>
            </a:endParaRPr>
          </a:p>
          <a:p>
            <a:pPr indent="0" lvl="0" marL="0" marR="0" rtl="0" algn="l">
              <a:spcBef>
                <a:spcPts val="0"/>
              </a:spcBef>
              <a:spcAft>
                <a:spcPts val="0"/>
              </a:spcAft>
              <a:buNone/>
            </a:pPr>
            <a:r>
              <a:t/>
            </a:r>
            <a:endParaRPr b="0" sz="2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r>
              <a:rPr lang="en-US"/>
              <a:t> </a:t>
            </a:r>
            <a:endParaRPr/>
          </a:p>
        </p:txBody>
      </p:sp>
      <p:pic>
        <p:nvPicPr>
          <p:cNvPr id="205" name="Google Shape;205;p28"/>
          <p:cNvPicPr preferRelativeResize="0"/>
          <p:nvPr/>
        </p:nvPicPr>
        <p:blipFill rotWithShape="1">
          <a:blip r:embed="rId3">
            <a:alphaModFix/>
          </a:blip>
          <a:srcRect b="0" l="0" r="0" t="0"/>
          <a:stretch/>
        </p:blipFill>
        <p:spPr>
          <a:xfrm>
            <a:off x="270626" y="1563378"/>
            <a:ext cx="4924425" cy="3562350"/>
          </a:xfrm>
          <a:prstGeom prst="rect">
            <a:avLst/>
          </a:prstGeom>
          <a:noFill/>
          <a:ln>
            <a:noFill/>
          </a:ln>
        </p:spPr>
      </p:pic>
      <p:sp>
        <p:nvSpPr>
          <p:cNvPr id="206" name="Google Shape;206;p28"/>
          <p:cNvSpPr/>
          <p:nvPr/>
        </p:nvSpPr>
        <p:spPr>
          <a:xfrm>
            <a:off x="1019325" y="564050"/>
            <a:ext cx="5612400" cy="99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rPr>
              <a:t>Confidence level visualization</a:t>
            </a:r>
            <a:r>
              <a:rPr b="1" lang="en-US" sz="1600">
                <a:solidFill>
                  <a:schemeClr val="dk1"/>
                </a:solidFill>
                <a:latin typeface="Arial"/>
                <a:ea typeface="Arial"/>
                <a:cs typeface="Arial"/>
                <a:sym typeface="Arial"/>
              </a:rPr>
              <a:t> - i</a:t>
            </a:r>
            <a:r>
              <a:rPr b="1" lang="en-US" sz="1600">
                <a:solidFill>
                  <a:schemeClr val="dk1"/>
                </a:solidFill>
              </a:rPr>
              <a:t>ncrease the confidence level, the interval will be widen</a:t>
            </a:r>
            <a:endParaRPr b="1" sz="1600">
              <a:solidFill>
                <a:schemeClr val="dk1"/>
              </a:solidFill>
              <a:latin typeface="Arial"/>
              <a:ea typeface="Arial"/>
              <a:cs typeface="Arial"/>
              <a:sym typeface="Arial"/>
            </a:endParaRPr>
          </a:p>
        </p:txBody>
      </p:sp>
      <p:sp>
        <p:nvSpPr>
          <p:cNvPr id="207" name="Google Shape;207;p28"/>
          <p:cNvSpPr txBox="1"/>
          <p:nvPr/>
        </p:nvSpPr>
        <p:spPr>
          <a:xfrm>
            <a:off x="5522507" y="1820069"/>
            <a:ext cx="2071500" cy="206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rPr>
              <a:t>95% confidence level covers the 95% of sample mean if we keep drawing the samples from the population randomly</a:t>
            </a:r>
            <a:endParaRPr b="1" sz="1600">
              <a:solidFill>
                <a:schemeClr val="dk1"/>
              </a:solidFill>
            </a:endParaRPr>
          </a:p>
        </p:txBody>
      </p:sp>
      <p:cxnSp>
        <p:nvCxnSpPr>
          <p:cNvPr id="208" name="Google Shape;208;p28"/>
          <p:cNvCxnSpPr>
            <a:stCxn id="207" idx="2"/>
          </p:cNvCxnSpPr>
          <p:nvPr/>
        </p:nvCxnSpPr>
        <p:spPr>
          <a:xfrm flipH="1">
            <a:off x="4085357" y="3882269"/>
            <a:ext cx="2472900" cy="481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p:nvPr/>
        </p:nvSpPr>
        <p:spPr>
          <a:xfrm>
            <a:off x="452846" y="1018903"/>
            <a:ext cx="8207060" cy="5171841"/>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214" name="Google Shape;214;p29"/>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3200"/>
              <a:t>Parameter Estimation  </a:t>
            </a:r>
            <a:endParaRPr/>
          </a:p>
        </p:txBody>
      </p:sp>
      <p:sp>
        <p:nvSpPr>
          <p:cNvPr id="215" name="Google Shape;215;p29"/>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216" name="Google Shape;216;p29"/>
          <p:cNvSpPr txBox="1"/>
          <p:nvPr/>
        </p:nvSpPr>
        <p:spPr>
          <a:xfrm>
            <a:off x="672352" y="1165912"/>
            <a:ext cx="783592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800">
                <a:solidFill>
                  <a:schemeClr val="dk1"/>
                </a:solidFill>
                <a:latin typeface="Arial"/>
                <a:ea typeface="Arial"/>
                <a:cs typeface="Arial"/>
                <a:sym typeface="Arial"/>
              </a:rPr>
              <a:t>If we have percentage, </a:t>
            </a:r>
            <a:endParaRPr/>
          </a:p>
        </p:txBody>
      </p:sp>
      <p:sp>
        <p:nvSpPr>
          <p:cNvPr id="217" name="Google Shape;217;p29"/>
          <p:cNvSpPr txBox="1"/>
          <p:nvPr/>
        </p:nvSpPr>
        <p:spPr>
          <a:xfrm>
            <a:off x="664892" y="1772619"/>
            <a:ext cx="6235232" cy="68871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latin typeface="Arial"/>
                <a:ea typeface="Arial"/>
                <a:cs typeface="Arial"/>
                <a:sym typeface="Arial"/>
              </a:rPr>
              <a:t> </a:t>
            </a:r>
            <a:endParaRPr/>
          </a:p>
        </p:txBody>
      </p:sp>
      <p:sp>
        <p:nvSpPr>
          <p:cNvPr id="218" name="Google Shape;218;p29"/>
          <p:cNvSpPr txBox="1"/>
          <p:nvPr/>
        </p:nvSpPr>
        <p:spPr>
          <a:xfrm>
            <a:off x="681059" y="2598486"/>
            <a:ext cx="783592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800">
                <a:solidFill>
                  <a:schemeClr val="dk1"/>
                </a:solidFill>
                <a:latin typeface="Arial"/>
                <a:ea typeface="Arial"/>
                <a:cs typeface="Arial"/>
                <a:sym typeface="Arial"/>
              </a:rPr>
              <a:t>If we have mean,  </a:t>
            </a:r>
            <a:endParaRPr/>
          </a:p>
        </p:txBody>
      </p:sp>
      <p:sp>
        <p:nvSpPr>
          <p:cNvPr id="219" name="Google Shape;219;p29"/>
          <p:cNvSpPr txBox="1"/>
          <p:nvPr/>
        </p:nvSpPr>
        <p:spPr>
          <a:xfrm>
            <a:off x="660536" y="3100689"/>
            <a:ext cx="5623334" cy="593817"/>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latin typeface="Arial"/>
                <a:ea typeface="Arial"/>
                <a:cs typeface="Arial"/>
                <a:sym typeface="Arial"/>
              </a:rPr>
              <a:t> </a:t>
            </a:r>
            <a:endParaRPr/>
          </a:p>
        </p:txBody>
      </p:sp>
      <p:sp>
        <p:nvSpPr>
          <p:cNvPr id="220" name="Google Shape;220;p29"/>
          <p:cNvSpPr txBox="1"/>
          <p:nvPr/>
        </p:nvSpPr>
        <p:spPr>
          <a:xfrm>
            <a:off x="681059" y="3839471"/>
            <a:ext cx="7835922" cy="2246769"/>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Given the same sample size, the more variability, the __ the standard error.</a:t>
            </a:r>
            <a:endParaRPr/>
          </a:p>
          <a:p>
            <a:pPr indent="-457200" lvl="0" marL="457200" marR="0" rtl="0" algn="l">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The lower the standard error, the __ precisely our sample statistic will represent the population parameter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p:nvPr/>
        </p:nvSpPr>
        <p:spPr>
          <a:xfrm>
            <a:off x="452846" y="1210235"/>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226" name="Google Shape;226;p30"/>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3200"/>
              <a:t>Parameter Estimation -  Recap</a:t>
            </a:r>
            <a:endParaRPr/>
          </a:p>
        </p:txBody>
      </p:sp>
      <p:sp>
        <p:nvSpPr>
          <p:cNvPr id="227" name="Google Shape;227;p30"/>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228" name="Google Shape;228;p30"/>
          <p:cNvSpPr txBox="1"/>
          <p:nvPr/>
        </p:nvSpPr>
        <p:spPr>
          <a:xfrm>
            <a:off x="672352" y="1335731"/>
            <a:ext cx="7835922" cy="470898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Five steps involved in computing confidence intervals for a mean or percentage:</a:t>
            </a:r>
            <a:endParaRPr/>
          </a:p>
          <a:p>
            <a:pPr indent="0" lvl="0" marL="0" marR="0" rtl="0" algn="l">
              <a:spcBef>
                <a:spcPts val="0"/>
              </a:spcBef>
              <a:spcAft>
                <a:spcPts val="0"/>
              </a:spcAft>
              <a:buNone/>
            </a:pPr>
            <a:r>
              <a:t/>
            </a:r>
            <a:endParaRPr b="1" sz="2800">
              <a:solidFill>
                <a:schemeClr val="dk1"/>
              </a:solidFill>
              <a:latin typeface="Arial"/>
              <a:ea typeface="Arial"/>
              <a:cs typeface="Arial"/>
              <a:sym typeface="Arial"/>
            </a:endParaRPr>
          </a:p>
          <a:p>
            <a:pPr indent="-514350" lvl="1" marL="971550" marR="0" rtl="0" algn="l">
              <a:spcBef>
                <a:spcPts val="0"/>
              </a:spcBef>
              <a:spcAft>
                <a:spcPts val="0"/>
              </a:spcAft>
              <a:buClr>
                <a:schemeClr val="dk1"/>
              </a:buClr>
              <a:buSzPts val="2400"/>
              <a:buFont typeface="Arial"/>
              <a:buAutoNum type="arabicPeriod"/>
            </a:pPr>
            <a:r>
              <a:rPr b="0" i="0" lang="en-US" sz="2400" u="none" cap="none" strike="noStrike">
                <a:solidFill>
                  <a:schemeClr val="dk1"/>
                </a:solidFill>
                <a:latin typeface="Arial"/>
                <a:ea typeface="Arial"/>
                <a:cs typeface="Arial"/>
                <a:sym typeface="Arial"/>
              </a:rPr>
              <a:t>Determine the sample statistic (e.g., percentage, sample average)</a:t>
            </a:r>
            <a:endParaRPr/>
          </a:p>
          <a:p>
            <a:pPr indent="-514350" lvl="1" marL="971550" marR="0" rtl="0" algn="l">
              <a:spcBef>
                <a:spcPts val="0"/>
              </a:spcBef>
              <a:spcAft>
                <a:spcPts val="0"/>
              </a:spcAft>
              <a:buClr>
                <a:schemeClr val="dk1"/>
              </a:buClr>
              <a:buSzPts val="2400"/>
              <a:buFont typeface="Arial"/>
              <a:buAutoNum type="arabicPeriod"/>
            </a:pPr>
            <a:r>
              <a:rPr b="0" i="0" lang="en-US" sz="2400" u="none" cap="none" strike="noStrike">
                <a:solidFill>
                  <a:schemeClr val="dk1"/>
                </a:solidFill>
                <a:latin typeface="Arial"/>
                <a:ea typeface="Arial"/>
                <a:cs typeface="Arial"/>
                <a:sym typeface="Arial"/>
              </a:rPr>
              <a:t>Identify the sample size, n</a:t>
            </a:r>
            <a:r>
              <a:rPr lang="en-US"/>
              <a:t>  &amp; </a:t>
            </a:r>
            <a:r>
              <a:rPr b="0" i="0" lang="en-US" sz="2400" u="none" cap="none" strike="noStrike">
                <a:solidFill>
                  <a:schemeClr val="dk1"/>
                </a:solidFill>
                <a:latin typeface="Arial"/>
                <a:ea typeface="Arial"/>
                <a:cs typeface="Arial"/>
                <a:sym typeface="Arial"/>
              </a:rPr>
              <a:t>Determine the variability in the sample for that statistic/Compute the mean</a:t>
            </a:r>
            <a:endParaRPr/>
          </a:p>
          <a:p>
            <a:pPr indent="-514350" lvl="1" marL="971550" marR="0" rtl="0" algn="l">
              <a:spcBef>
                <a:spcPts val="0"/>
              </a:spcBef>
              <a:spcAft>
                <a:spcPts val="0"/>
              </a:spcAft>
              <a:buClr>
                <a:schemeClr val="dk1"/>
              </a:buClr>
              <a:buSzPts val="2400"/>
              <a:buFont typeface="Arial"/>
              <a:buAutoNum type="arabicPeriod"/>
            </a:pPr>
            <a:r>
              <a:rPr b="0" i="0" lang="en-US" sz="2400" u="none" cap="none" strike="noStrike">
                <a:solidFill>
                  <a:schemeClr val="dk1"/>
                </a:solidFill>
                <a:latin typeface="Arial"/>
                <a:ea typeface="Arial"/>
                <a:cs typeface="Arial"/>
                <a:sym typeface="Arial"/>
              </a:rPr>
              <a:t>Decide on the desired level of confidence </a:t>
            </a:r>
            <a:r>
              <a:rPr lang="en-US" sz="2400">
                <a:solidFill>
                  <a:schemeClr val="dk1"/>
                </a:solidFill>
              </a:rPr>
              <a:t>-</a:t>
            </a:r>
            <a:r>
              <a:rPr b="0" i="0" lang="en-US" sz="2400" u="none" cap="none" strike="noStrike">
                <a:solidFill>
                  <a:schemeClr val="dk1"/>
                </a:solidFill>
                <a:latin typeface="Arial"/>
                <a:ea typeface="Arial"/>
                <a:cs typeface="Arial"/>
                <a:sym typeface="Arial"/>
              </a:rPr>
              <a:t>t </a:t>
            </a:r>
            <a:r>
              <a:rPr lang="en-US" sz="2400">
                <a:solidFill>
                  <a:schemeClr val="dk1"/>
                </a:solidFill>
              </a:rPr>
              <a:t>value</a:t>
            </a:r>
            <a:endParaRPr/>
          </a:p>
          <a:p>
            <a:pPr indent="-514350" lvl="1" marL="971550" marR="0" rtl="0" algn="l">
              <a:spcBef>
                <a:spcPts val="0"/>
              </a:spcBef>
              <a:spcAft>
                <a:spcPts val="0"/>
              </a:spcAft>
              <a:buClr>
                <a:schemeClr val="dk1"/>
              </a:buClr>
              <a:buSzPts val="2400"/>
              <a:buFont typeface="Arial"/>
              <a:buAutoNum type="arabicPeriod"/>
            </a:pPr>
            <a:r>
              <a:rPr b="0" i="0" lang="en-US" sz="2400" u="none" cap="none" strike="noStrike">
                <a:solidFill>
                  <a:schemeClr val="dk1"/>
                </a:solidFill>
                <a:latin typeface="Arial"/>
                <a:ea typeface="Arial"/>
                <a:cs typeface="Arial"/>
                <a:sym typeface="Arial"/>
              </a:rPr>
              <a:t>Perform the computations to determine the upper and lower boundaries of the confidence interval range (typically at 95%). Make sure to interpret it for the manager</a:t>
            </a:r>
            <a:r>
              <a:rPr lang="en-US" sz="2400">
                <a:solidFill>
                  <a:schemeClr val="dk1"/>
                </a:solidFil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119063" y="230188"/>
            <a:ext cx="8618400" cy="288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CE7 Questions</a:t>
            </a:r>
            <a:endParaRPr/>
          </a:p>
        </p:txBody>
      </p:sp>
      <p:sp>
        <p:nvSpPr>
          <p:cNvPr id="235" name="Google Shape;235;p31"/>
          <p:cNvSpPr txBox="1"/>
          <p:nvPr>
            <p:ph idx="1" type="body"/>
          </p:nvPr>
        </p:nvSpPr>
        <p:spPr>
          <a:xfrm>
            <a:off x="557333" y="729008"/>
            <a:ext cx="7329600" cy="46575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US" sz="2000"/>
              <a:t>What’s the use of confidence interval for the manager? </a:t>
            </a:r>
            <a:endParaRPr sz="2000"/>
          </a:p>
          <a:p>
            <a:pPr indent="-342900" lvl="0" marL="457200" rtl="0" algn="l">
              <a:spcBef>
                <a:spcPts val="0"/>
              </a:spcBef>
              <a:spcAft>
                <a:spcPts val="0"/>
              </a:spcAft>
              <a:buSzPts val="1800"/>
              <a:buAutoNum type="arabicPeriod"/>
            </a:pPr>
            <a:r>
              <a:rPr lang="en-US" sz="2000"/>
              <a:t>What is the difference between using 95% confidence versus 99% confidence? Does 95% confidence mean 95% people fall in the confidence interval? </a:t>
            </a:r>
            <a:endParaRPr sz="2000"/>
          </a:p>
          <a:p>
            <a:pPr indent="-342900" lvl="0" marL="457200" rtl="0" algn="l">
              <a:spcBef>
                <a:spcPts val="0"/>
              </a:spcBef>
              <a:spcAft>
                <a:spcPts val="0"/>
              </a:spcAft>
              <a:buSzPts val="1800"/>
              <a:buAutoNum type="arabicPeriod"/>
            </a:pPr>
            <a:r>
              <a:rPr lang="en-US" sz="2000"/>
              <a:t>Would the data from A be interpreted as homeowners are out of town for 15.7 days to 17.7 days?</a:t>
            </a:r>
            <a:endParaRPr sz="2000"/>
          </a:p>
          <a:p>
            <a:pPr indent="-342900" lvl="0" marL="457200" rtl="0" algn="l">
              <a:spcBef>
                <a:spcPts val="0"/>
              </a:spcBef>
              <a:spcAft>
                <a:spcPts val="0"/>
              </a:spcAft>
              <a:buSzPts val="1800"/>
              <a:buAutoNum type="arabicPeriod"/>
            </a:pPr>
            <a:r>
              <a:rPr lang="en-US" sz="2000"/>
              <a:t>Do you think that from B if they changed the percent of people who surveyed to a higher number do you believe the data would increase?</a:t>
            </a:r>
            <a:endParaRPr sz="2000"/>
          </a:p>
          <a:p>
            <a:pPr indent="-342900" lvl="0" marL="457200" rtl="0" algn="l">
              <a:spcBef>
                <a:spcPts val="0"/>
              </a:spcBef>
              <a:spcAft>
                <a:spcPts val="0"/>
              </a:spcAft>
              <a:buSzPts val="1800"/>
              <a:buAutoNum type="arabicPeriod"/>
            </a:pPr>
            <a:r>
              <a:rPr lang="en-US" sz="2000"/>
              <a:t>Will the formula being provided in exam? Do I need to round the decimals?</a:t>
            </a:r>
            <a:endParaRPr sz="2000"/>
          </a:p>
          <a:p>
            <a:pPr indent="-355600" lvl="0" marL="457200" rtl="0" algn="l">
              <a:spcBef>
                <a:spcPts val="0"/>
              </a:spcBef>
              <a:spcAft>
                <a:spcPts val="0"/>
              </a:spcAft>
              <a:buSzPts val="2000"/>
              <a:buAutoNum type="arabicPeriod"/>
            </a:pPr>
            <a:r>
              <a:rPr lang="en-US" sz="2000"/>
              <a:t>What’s difference between Z vs. T value? </a:t>
            </a:r>
            <a:endParaRPr sz="2000"/>
          </a:p>
        </p:txBody>
      </p:sp>
      <p:sp>
        <p:nvSpPr>
          <p:cNvPr id="236" name="Google Shape;236;p31"/>
          <p:cNvSpPr txBox="1"/>
          <p:nvPr>
            <p:ph idx="12" type="sldNum"/>
          </p:nvPr>
        </p:nvSpPr>
        <p:spPr>
          <a:xfrm>
            <a:off x="8545513" y="6435725"/>
            <a:ext cx="195300" cy="152400"/>
          </a:xfrm>
          <a:prstGeom prst="rect">
            <a:avLst/>
          </a:prstGeom>
        </p:spPr>
        <p:txBody>
          <a:bodyPr anchorCtr="0" anchor="t"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r>
              <a:rPr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ctrTitle"/>
          </p:nvPr>
        </p:nvSpPr>
        <p:spPr>
          <a:xfrm>
            <a:off x="490813" y="678600"/>
            <a:ext cx="4935600" cy="48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Agenda</a:t>
            </a:r>
            <a:endParaRPr/>
          </a:p>
        </p:txBody>
      </p:sp>
      <p:sp>
        <p:nvSpPr>
          <p:cNvPr id="80" name="Google Shape;80;p14"/>
          <p:cNvSpPr txBox="1"/>
          <p:nvPr>
            <p:ph idx="1" type="subTitle"/>
          </p:nvPr>
        </p:nvSpPr>
        <p:spPr>
          <a:xfrm>
            <a:off x="490830" y="1696900"/>
            <a:ext cx="7155900" cy="360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1900"/>
              <a:t>Overview of </a:t>
            </a:r>
            <a:r>
              <a:rPr lang="en-US" sz="1900" u="sng">
                <a:solidFill>
                  <a:schemeClr val="hlink"/>
                </a:solidFill>
                <a:hlinkClick r:id="rId3"/>
              </a:rPr>
              <a:t>statistics</a:t>
            </a:r>
            <a:r>
              <a:rPr lang="en-US" sz="1900"/>
              <a:t> that we will cover &amp; extra credit pts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US" sz="1900"/>
              <a:t>CE7 </a:t>
            </a:r>
            <a:endParaRPr sz="1900"/>
          </a:p>
          <a:p>
            <a:pPr indent="0" lvl="0" marL="0" rtl="0" algn="l">
              <a:spcBef>
                <a:spcPts val="0"/>
              </a:spcBef>
              <a:spcAft>
                <a:spcPts val="0"/>
              </a:spcAft>
              <a:buClr>
                <a:schemeClr val="dk1"/>
              </a:buClr>
              <a:buSzPts val="1100"/>
              <a:buFont typeface="Arial"/>
              <a:buNone/>
            </a:pPr>
            <a:r>
              <a:t/>
            </a:r>
            <a:endParaRPr sz="1900"/>
          </a:p>
          <a:p>
            <a:pPr indent="0" lvl="0" marL="0" rtl="0" algn="l">
              <a:spcBef>
                <a:spcPts val="0"/>
              </a:spcBef>
              <a:spcAft>
                <a:spcPts val="0"/>
              </a:spcAft>
              <a:buNone/>
            </a:pPr>
            <a:r>
              <a:rPr lang="en-US" sz="1900"/>
              <a:t>Confidence interval lecture</a:t>
            </a:r>
            <a:endParaRPr sz="1900"/>
          </a:p>
          <a:p>
            <a:pPr indent="0" lvl="0" marL="0" rtl="0" algn="l">
              <a:spcBef>
                <a:spcPts val="0"/>
              </a:spcBef>
              <a:spcAft>
                <a:spcPts val="0"/>
              </a:spcAft>
              <a:buClr>
                <a:schemeClr val="dk1"/>
              </a:buClr>
              <a:buSzPts val="1100"/>
              <a:buFont typeface="Arial"/>
              <a:buNone/>
            </a:pPr>
            <a:r>
              <a:t/>
            </a:r>
            <a:endParaRPr sz="1900"/>
          </a:p>
        </p:txBody>
      </p:sp>
      <p:sp>
        <p:nvSpPr>
          <p:cNvPr id="81" name="Google Shape;81;p14"/>
          <p:cNvSpPr txBox="1"/>
          <p:nvPr>
            <p:ph idx="12" type="sldNum"/>
          </p:nvPr>
        </p:nvSpPr>
        <p:spPr>
          <a:xfrm>
            <a:off x="8545513" y="6435725"/>
            <a:ext cx="195300" cy="152400"/>
          </a:xfrm>
          <a:prstGeom prst="rect">
            <a:avLst/>
          </a:prstGeom>
        </p:spPr>
        <p:txBody>
          <a:bodyPr anchorCtr="0" anchor="t"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r>
              <a:rPr lang="en-US"/>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idx="12" type="sldNum"/>
          </p:nvPr>
        </p:nvSpPr>
        <p:spPr>
          <a:xfrm>
            <a:off x="8545513" y="6435725"/>
            <a:ext cx="195300"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r>
              <a:rPr lang="en-US"/>
              <a:t> </a:t>
            </a:r>
            <a:endParaRPr/>
          </a:p>
        </p:txBody>
      </p:sp>
      <p:sp>
        <p:nvSpPr>
          <p:cNvPr id="87" name="Google Shape;87;p15"/>
          <p:cNvSpPr txBox="1"/>
          <p:nvPr/>
        </p:nvSpPr>
        <p:spPr>
          <a:xfrm>
            <a:off x="125437" y="-63800"/>
            <a:ext cx="8615400" cy="621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DISCUSSION CASE #8</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Homecare of America (confidence intervals)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DO both Part A and Part B. Be prepared to show your work on the whiteboard in class and to explain</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what the answers mean.</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A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Homecare Of America is a franchise operation which provides house minders for people when they</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are out of town. Their services include feeding pets, bringing in newspapers and mail, and generally</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keeping an eye on things while the homeowner is gone. They </a:t>
            </a:r>
            <a:r>
              <a:rPr lang="en-US" sz="1600">
                <a:solidFill>
                  <a:schemeClr val="dk1"/>
                </a:solidFill>
                <a:latin typeface="Microsoft Yahei"/>
                <a:ea typeface="Microsoft Yahei"/>
                <a:cs typeface="Microsoft Yahei"/>
                <a:sym typeface="Microsoft Yahei"/>
              </a:rPr>
              <a:t>a</a:t>
            </a:r>
            <a:r>
              <a:rPr lang="en-US" sz="1600">
                <a:solidFill>
                  <a:schemeClr val="dk1"/>
                </a:solidFill>
                <a:latin typeface="Calibri"/>
                <a:ea typeface="Calibri"/>
                <a:cs typeface="Calibri"/>
                <a:sym typeface="Calibri"/>
              </a:rPr>
              <a:t>re gradually expanding their</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operations to additional cities.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When determining whether to enter a particular market, the company conducts a survey in that</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market to find out how many days per year homeowners are out Of town. In Scranton,</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Pennsylvania, a survey of 538 homeowners found that homeowners are out Of town, on average,</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16.7 days, with a standard deviation Of 8.6 days.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What is the true mean number of days out of town among ALI homeowners in this area? You want</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to be 99% confident of your results.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B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In their surveys, the company also describes their house minding services and measures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respondents' intentions to use this service if the company expanded to their area. In the survey of</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Scranton, 6.2% of the people surveyed said they would be likely to use the service. What is the</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likely utilization rate for this service among the population Of homeowners in Scranton? You want</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to be 95% confident of your results. Carry your work Out to 4 decimal places. </a:t>
            </a:r>
            <a:endParaRPr sz="1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idx="12" type="sldNum"/>
          </p:nvPr>
        </p:nvSpPr>
        <p:spPr>
          <a:xfrm>
            <a:off x="8545513" y="6435725"/>
            <a:ext cx="195300" cy="152400"/>
          </a:xfrm>
          <a:prstGeom prst="rect">
            <a:avLst/>
          </a:prstGeom>
        </p:spPr>
        <p:txBody>
          <a:bodyPr anchorCtr="0" anchor="t"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r>
              <a:rPr lang="en-US"/>
              <a:t> </a:t>
            </a:r>
            <a:endParaRPr/>
          </a:p>
        </p:txBody>
      </p:sp>
      <p:pic>
        <p:nvPicPr>
          <p:cNvPr id="94" name="Google Shape;94;p16"/>
          <p:cNvPicPr preferRelativeResize="0"/>
          <p:nvPr/>
        </p:nvPicPr>
        <p:blipFill>
          <a:blip r:embed="rId3">
            <a:alphaModFix/>
          </a:blip>
          <a:stretch>
            <a:fillRect/>
          </a:stretch>
        </p:blipFill>
        <p:spPr>
          <a:xfrm>
            <a:off x="125425" y="-1"/>
            <a:ext cx="8420100" cy="54379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119063" y="230188"/>
            <a:ext cx="8618400" cy="288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CE7 Questions</a:t>
            </a:r>
            <a:endParaRPr/>
          </a:p>
        </p:txBody>
      </p:sp>
      <p:sp>
        <p:nvSpPr>
          <p:cNvPr id="101" name="Google Shape;101;p17"/>
          <p:cNvSpPr txBox="1"/>
          <p:nvPr>
            <p:ph idx="1" type="body"/>
          </p:nvPr>
        </p:nvSpPr>
        <p:spPr>
          <a:xfrm>
            <a:off x="557333" y="729008"/>
            <a:ext cx="7329600" cy="46575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b="1" lang="en-US" sz="2000"/>
              <a:t>What’s the use of confidence interval for the manager? </a:t>
            </a:r>
            <a:endParaRPr b="1" sz="2000"/>
          </a:p>
          <a:p>
            <a:pPr indent="-342900" lvl="0" marL="457200" rtl="0" algn="l">
              <a:spcBef>
                <a:spcPts val="0"/>
              </a:spcBef>
              <a:spcAft>
                <a:spcPts val="0"/>
              </a:spcAft>
              <a:buSzPts val="1800"/>
              <a:buAutoNum type="arabicPeriod"/>
            </a:pPr>
            <a:r>
              <a:rPr lang="en-US" sz="2000"/>
              <a:t>What is the difference between using 95% confidence versus 99% confidence? Does 95% confidence mean 95% people fall in the confidence interval? </a:t>
            </a:r>
            <a:endParaRPr sz="2000"/>
          </a:p>
          <a:p>
            <a:pPr indent="-342900" lvl="0" marL="457200" rtl="0" algn="l">
              <a:spcBef>
                <a:spcPts val="0"/>
              </a:spcBef>
              <a:spcAft>
                <a:spcPts val="0"/>
              </a:spcAft>
              <a:buSzPts val="1800"/>
              <a:buAutoNum type="arabicPeriod"/>
            </a:pPr>
            <a:r>
              <a:rPr lang="en-US" sz="2000"/>
              <a:t>Would the data from A be interpreted as homeowners are out of town for 15.7 days to 17.7 days?</a:t>
            </a:r>
            <a:endParaRPr sz="2000"/>
          </a:p>
          <a:p>
            <a:pPr indent="-342900" lvl="0" marL="457200" rtl="0" algn="l">
              <a:spcBef>
                <a:spcPts val="0"/>
              </a:spcBef>
              <a:spcAft>
                <a:spcPts val="0"/>
              </a:spcAft>
              <a:buSzPts val="1800"/>
              <a:buAutoNum type="arabicPeriod"/>
            </a:pPr>
            <a:r>
              <a:rPr lang="en-US" sz="2000"/>
              <a:t>Do you think that from B if they changed the percent of people who surveyed to a higher number do you believe the data would increase?</a:t>
            </a:r>
            <a:endParaRPr sz="2000"/>
          </a:p>
          <a:p>
            <a:pPr indent="-342900" lvl="0" marL="457200" rtl="0" algn="l">
              <a:spcBef>
                <a:spcPts val="0"/>
              </a:spcBef>
              <a:spcAft>
                <a:spcPts val="0"/>
              </a:spcAft>
              <a:buSzPts val="1800"/>
              <a:buAutoNum type="arabicPeriod"/>
            </a:pPr>
            <a:r>
              <a:rPr lang="en-US" sz="2000"/>
              <a:t>Will the formula being provided in exam? Do I need to round the decimals?</a:t>
            </a:r>
            <a:endParaRPr sz="2000"/>
          </a:p>
          <a:p>
            <a:pPr indent="-355600" lvl="0" marL="457200" rtl="0" algn="l">
              <a:spcBef>
                <a:spcPts val="0"/>
              </a:spcBef>
              <a:spcAft>
                <a:spcPts val="0"/>
              </a:spcAft>
              <a:buSzPts val="2000"/>
              <a:buAutoNum type="arabicPeriod"/>
            </a:pPr>
            <a:r>
              <a:rPr lang="en-US" sz="2000"/>
              <a:t>What’s difference between Z vs. T value? </a:t>
            </a:r>
            <a:endParaRPr sz="2000"/>
          </a:p>
        </p:txBody>
      </p:sp>
      <p:sp>
        <p:nvSpPr>
          <p:cNvPr id="102" name="Google Shape;102;p17"/>
          <p:cNvSpPr txBox="1"/>
          <p:nvPr>
            <p:ph idx="12" type="sldNum"/>
          </p:nvPr>
        </p:nvSpPr>
        <p:spPr>
          <a:xfrm>
            <a:off x="8545513" y="6435725"/>
            <a:ext cx="195300" cy="152400"/>
          </a:xfrm>
          <a:prstGeom prst="rect">
            <a:avLst/>
          </a:prstGeom>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p:nvPr/>
        </p:nvSpPr>
        <p:spPr>
          <a:xfrm>
            <a:off x="452846" y="1162595"/>
            <a:ext cx="8207060" cy="4861688"/>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08" name="Google Shape;108;p18"/>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3200"/>
              <a:t>Inference - Statistics and Parameters</a:t>
            </a:r>
            <a:endParaRPr/>
          </a:p>
        </p:txBody>
      </p:sp>
      <p:sp>
        <p:nvSpPr>
          <p:cNvPr id="109" name="Google Shape;109;p18"/>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grpSp>
        <p:nvGrpSpPr>
          <p:cNvPr id="110" name="Google Shape;110;p18"/>
          <p:cNvGrpSpPr/>
          <p:nvPr/>
        </p:nvGrpSpPr>
        <p:grpSpPr>
          <a:xfrm>
            <a:off x="907869" y="2490647"/>
            <a:ext cx="7530738" cy="2927350"/>
            <a:chOff x="228601" y="2203261"/>
            <a:chExt cx="8201024" cy="2927355"/>
          </a:xfrm>
        </p:grpSpPr>
        <p:pic>
          <p:nvPicPr>
            <p:cNvPr descr="http://gregferguson.files.wordpress.com/2010/03/crowd-of-people.jpg" id="111" name="Google Shape;111;p18"/>
            <p:cNvPicPr preferRelativeResize="0"/>
            <p:nvPr/>
          </p:nvPicPr>
          <p:blipFill rotWithShape="1">
            <a:blip r:embed="rId3">
              <a:alphaModFix/>
            </a:blip>
            <a:srcRect b="0" l="0" r="0" t="0"/>
            <a:stretch/>
          </p:blipFill>
          <p:spPr>
            <a:xfrm>
              <a:off x="3733800" y="2203261"/>
              <a:ext cx="4695825" cy="2927355"/>
            </a:xfrm>
            <a:prstGeom prst="rect">
              <a:avLst/>
            </a:prstGeom>
            <a:noFill/>
            <a:ln>
              <a:noFill/>
            </a:ln>
          </p:spPr>
        </p:pic>
        <p:pic>
          <p:nvPicPr>
            <p:cNvPr descr="http://clipartmountain.com/clip5/people3a.gif" id="112" name="Google Shape;112;p18"/>
            <p:cNvPicPr preferRelativeResize="0"/>
            <p:nvPr/>
          </p:nvPicPr>
          <p:blipFill rotWithShape="1">
            <a:blip r:embed="rId4">
              <a:alphaModFix/>
            </a:blip>
            <a:srcRect b="0" l="0" r="0" t="0"/>
            <a:stretch/>
          </p:blipFill>
          <p:spPr>
            <a:xfrm>
              <a:off x="228601" y="2567453"/>
              <a:ext cx="2590800" cy="1546524"/>
            </a:xfrm>
            <a:prstGeom prst="rect">
              <a:avLst/>
            </a:prstGeom>
            <a:noFill/>
            <a:ln>
              <a:noFill/>
            </a:ln>
          </p:spPr>
        </p:pic>
        <p:sp>
          <p:nvSpPr>
            <p:cNvPr id="113" name="Google Shape;113;p18"/>
            <p:cNvSpPr/>
            <p:nvPr/>
          </p:nvSpPr>
          <p:spPr>
            <a:xfrm>
              <a:off x="2890530" y="3032754"/>
              <a:ext cx="685800" cy="457201"/>
            </a:xfrm>
            <a:prstGeom prst="rightArrow">
              <a:avLst>
                <a:gd fmla="val 50000" name="adj1"/>
                <a:gd fmla="val 50000" name="adj2"/>
              </a:avLst>
            </a:prstGeom>
            <a:solidFill>
              <a:schemeClr val="accent1"/>
            </a:solidFill>
            <a:ln cap="flat" cmpd="sng" w="25400">
              <a:solidFill>
                <a:srgbClr val="91A3B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600">
                <a:solidFill>
                  <a:schemeClr val="lt1"/>
                </a:solidFill>
                <a:latin typeface="Arial"/>
                <a:ea typeface="Arial"/>
                <a:cs typeface="Arial"/>
                <a:sym typeface="Arial"/>
              </a:endParaRPr>
            </a:p>
          </p:txBody>
        </p:sp>
      </p:grpSp>
      <p:sp>
        <p:nvSpPr>
          <p:cNvPr id="114" name="Google Shape;114;p18"/>
          <p:cNvSpPr txBox="1"/>
          <p:nvPr/>
        </p:nvSpPr>
        <p:spPr>
          <a:xfrm>
            <a:off x="672352" y="1192038"/>
            <a:ext cx="7835922" cy="954107"/>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What do statistics measure?</a:t>
            </a:r>
            <a:endParaRPr/>
          </a:p>
          <a:p>
            <a:pPr indent="-457200" lvl="0" marL="457200" marR="0" rtl="0" algn="l">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What do parameters measure?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p:nvPr/>
        </p:nvSpPr>
        <p:spPr>
          <a:xfrm>
            <a:off x="452846" y="1005840"/>
            <a:ext cx="8207060" cy="5172891"/>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20" name="Google Shape;120;p19"/>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3200"/>
              <a:t>Statistics vs. Parameters</a:t>
            </a:r>
            <a:endParaRPr/>
          </a:p>
        </p:txBody>
      </p:sp>
      <p:sp>
        <p:nvSpPr>
          <p:cNvPr id="121" name="Google Shape;121;p19"/>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22" name="Google Shape;122;p19"/>
          <p:cNvSpPr txBox="1"/>
          <p:nvPr/>
        </p:nvSpPr>
        <p:spPr>
          <a:xfrm>
            <a:off x="489470" y="1074471"/>
            <a:ext cx="7835922"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Statistics</a:t>
            </a:r>
            <a:r>
              <a:rPr b="0" lang="en-US" sz="2400">
                <a:solidFill>
                  <a:schemeClr val="dk1"/>
                </a:solidFill>
                <a:latin typeface="Arial"/>
                <a:ea typeface="Arial"/>
                <a:cs typeface="Arial"/>
                <a:sym typeface="Arial"/>
              </a:rPr>
              <a:t>:</a:t>
            </a:r>
            <a:r>
              <a:rPr b="0" lang="en-US" sz="2400">
                <a:solidFill>
                  <a:schemeClr val="accent2"/>
                </a:solidFill>
                <a:latin typeface="Arial"/>
                <a:ea typeface="Arial"/>
                <a:cs typeface="Arial"/>
                <a:sym typeface="Arial"/>
              </a:rPr>
              <a:t> </a:t>
            </a:r>
            <a:r>
              <a:rPr b="0" lang="en-US" sz="2400">
                <a:solidFill>
                  <a:schemeClr val="dk1"/>
                </a:solidFill>
                <a:latin typeface="Arial"/>
                <a:ea typeface="Arial"/>
                <a:cs typeface="Arial"/>
                <a:sym typeface="Arial"/>
              </a:rPr>
              <a:t>values that are computed from information provided by a sample (e.g., sample </a:t>
            </a:r>
            <a:r>
              <a:rPr b="1" lang="en-US" sz="2400">
                <a:solidFill>
                  <a:schemeClr val="dk1"/>
                </a:solidFill>
              </a:rPr>
              <a:t>average</a:t>
            </a:r>
            <a:r>
              <a:rPr b="0" lang="en-US" sz="2400">
                <a:solidFill>
                  <a:schemeClr val="dk1"/>
                </a:solidFill>
                <a:latin typeface="Arial"/>
                <a:ea typeface="Arial"/>
                <a:cs typeface="Arial"/>
                <a:sym typeface="Arial"/>
              </a:rPr>
              <a:t>)</a:t>
            </a:r>
            <a:endParaRPr/>
          </a:p>
          <a:p>
            <a:pPr indent="0" lvl="0" marL="0" marR="0" rtl="0" algn="l">
              <a:spcBef>
                <a:spcPts val="0"/>
              </a:spcBef>
              <a:spcAft>
                <a:spcPts val="0"/>
              </a:spcAft>
              <a:buNone/>
            </a:pPr>
            <a:r>
              <a:t/>
            </a:r>
            <a:endParaRPr b="0" sz="2400">
              <a:solidFill>
                <a:schemeClr val="dk1"/>
              </a:solidFill>
              <a:latin typeface="Arial"/>
              <a:ea typeface="Arial"/>
              <a:cs typeface="Arial"/>
              <a:sym typeface="Arial"/>
            </a:endParaRPr>
          </a:p>
          <a:p>
            <a:pPr indent="0" lvl="0" marL="0" marR="0" rtl="0" algn="l">
              <a:spcBef>
                <a:spcPts val="0"/>
              </a:spcBef>
              <a:spcAft>
                <a:spcPts val="0"/>
              </a:spcAft>
              <a:buNone/>
            </a:pPr>
            <a:r>
              <a:rPr b="1" lang="en-US" sz="2400">
                <a:solidFill>
                  <a:schemeClr val="dk1"/>
                </a:solidFill>
                <a:latin typeface="Arial"/>
                <a:ea typeface="Arial"/>
                <a:cs typeface="Arial"/>
                <a:sym typeface="Arial"/>
              </a:rPr>
              <a:t>Parameters</a:t>
            </a:r>
            <a:r>
              <a:rPr b="0" lang="en-US" sz="2400">
                <a:solidFill>
                  <a:schemeClr val="dk1"/>
                </a:solidFill>
                <a:latin typeface="Arial"/>
                <a:ea typeface="Arial"/>
                <a:cs typeface="Arial"/>
                <a:sym typeface="Arial"/>
              </a:rPr>
              <a:t>: values that are computed from a complete census which are considered to be precise and valid measures of the population (e.g., population </a:t>
            </a:r>
            <a:r>
              <a:rPr b="1" lang="en-US" sz="2400">
                <a:solidFill>
                  <a:schemeClr val="dk1"/>
                </a:solidFill>
              </a:rPr>
              <a:t>average</a:t>
            </a:r>
            <a:r>
              <a:rPr b="0" lang="en-US" sz="2400">
                <a:solidFill>
                  <a:schemeClr val="dk1"/>
                </a:solidFill>
                <a:latin typeface="Arial"/>
                <a:ea typeface="Arial"/>
                <a:cs typeface="Arial"/>
                <a:sym typeface="Arial"/>
              </a:rPr>
              <a:t>)</a:t>
            </a:r>
            <a:endParaRPr/>
          </a:p>
          <a:p>
            <a:pPr indent="0" lvl="0" marL="0" marR="0" rtl="0" algn="l">
              <a:spcBef>
                <a:spcPts val="0"/>
              </a:spcBef>
              <a:spcAft>
                <a:spcPts val="0"/>
              </a:spcAft>
              <a:buNone/>
            </a:pPr>
            <a:r>
              <a:t/>
            </a:r>
            <a:endParaRPr b="0" sz="2400">
              <a:solidFill>
                <a:schemeClr val="dk1"/>
              </a:solidFill>
              <a:latin typeface="Arial"/>
              <a:ea typeface="Arial"/>
              <a:cs typeface="Arial"/>
              <a:sym typeface="Arial"/>
            </a:endParaRPr>
          </a:p>
          <a:p>
            <a:pPr indent="0" lvl="0" marL="0" marR="0" rtl="0" algn="l">
              <a:spcBef>
                <a:spcPts val="0"/>
              </a:spcBef>
              <a:spcAft>
                <a:spcPts val="0"/>
              </a:spcAft>
              <a:buNone/>
            </a:pPr>
            <a:r>
              <a:rPr b="0" lang="en-US" sz="2400">
                <a:solidFill>
                  <a:schemeClr val="dk1"/>
                </a:solidFill>
                <a:latin typeface="Arial"/>
                <a:ea typeface="Arial"/>
                <a:cs typeface="Arial"/>
                <a:sym typeface="Arial"/>
              </a:rPr>
              <a:t>In other words </a:t>
            </a:r>
            <a:r>
              <a:rPr b="1" lang="en-US" sz="2400">
                <a:solidFill>
                  <a:schemeClr val="dk1"/>
                </a:solidFill>
                <a:latin typeface="Arial"/>
                <a:ea typeface="Arial"/>
                <a:cs typeface="Arial"/>
                <a:sym typeface="Arial"/>
              </a:rPr>
              <a:t>Parameters</a:t>
            </a:r>
            <a:r>
              <a:rPr b="0" lang="en-US" sz="2400">
                <a:solidFill>
                  <a:schemeClr val="dk1"/>
                </a:solidFill>
                <a:latin typeface="Arial"/>
                <a:ea typeface="Arial"/>
                <a:cs typeface="Arial"/>
                <a:sym typeface="Arial"/>
              </a:rPr>
              <a:t> represent “what we wish to know” about a population. Statistics are used to estimate population parameters</a:t>
            </a:r>
            <a:endParaRPr/>
          </a:p>
        </p:txBody>
      </p:sp>
      <p:sp>
        <p:nvSpPr>
          <p:cNvPr id="123" name="Google Shape;123;p19"/>
          <p:cNvSpPr/>
          <p:nvPr/>
        </p:nvSpPr>
        <p:spPr>
          <a:xfrm>
            <a:off x="1676400" y="5388430"/>
            <a:ext cx="1471749" cy="633549"/>
          </a:xfrm>
          <a:prstGeom prst="ellipse">
            <a:avLst/>
          </a:prstGeom>
          <a:solidFill>
            <a:srgbClr val="FFCC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Sample</a:t>
            </a:r>
            <a:endParaRPr/>
          </a:p>
        </p:txBody>
      </p:sp>
      <p:sp>
        <p:nvSpPr>
          <p:cNvPr id="124" name="Google Shape;124;p19"/>
          <p:cNvSpPr/>
          <p:nvPr/>
        </p:nvSpPr>
        <p:spPr>
          <a:xfrm>
            <a:off x="5314408" y="4826726"/>
            <a:ext cx="2239618" cy="1267098"/>
          </a:xfrm>
          <a:prstGeom prst="ellipse">
            <a:avLst/>
          </a:prstGeom>
          <a:solidFill>
            <a:srgbClr val="FFCC00"/>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Population</a:t>
            </a:r>
            <a:endParaRPr/>
          </a:p>
        </p:txBody>
      </p:sp>
      <p:cxnSp>
        <p:nvCxnSpPr>
          <p:cNvPr id="125" name="Google Shape;125;p19"/>
          <p:cNvCxnSpPr/>
          <p:nvPr/>
        </p:nvCxnSpPr>
        <p:spPr>
          <a:xfrm>
            <a:off x="3581400" y="5715000"/>
            <a:ext cx="1215793" cy="0"/>
          </a:xfrm>
          <a:prstGeom prst="straightConnector1">
            <a:avLst/>
          </a:prstGeom>
          <a:noFill/>
          <a:ln cap="flat" cmpd="sng" w="22225">
            <a:solidFill>
              <a:srgbClr val="000000"/>
            </a:solidFill>
            <a:prstDash val="solid"/>
            <a:round/>
            <a:headEnd len="med" w="med" type="none"/>
            <a:tailEnd len="med" w="med" type="triangle"/>
          </a:ln>
        </p:spPr>
      </p:cxnSp>
      <p:sp>
        <p:nvSpPr>
          <p:cNvPr id="126" name="Google Shape;126;p19"/>
          <p:cNvSpPr txBox="1"/>
          <p:nvPr/>
        </p:nvSpPr>
        <p:spPr>
          <a:xfrm>
            <a:off x="3505200" y="4726578"/>
            <a:ext cx="1600200" cy="95410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Generalizing a Sample’s Findings to Its Population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p:nvPr/>
        </p:nvSpPr>
        <p:spPr>
          <a:xfrm>
            <a:off x="452846" y="1210235"/>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32" name="Google Shape;132;p20"/>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3200"/>
              <a:t>Statistical Inference</a:t>
            </a:r>
            <a:endParaRPr/>
          </a:p>
        </p:txBody>
      </p:sp>
      <p:sp>
        <p:nvSpPr>
          <p:cNvPr id="133" name="Google Shape;133;p20"/>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34" name="Google Shape;134;p20"/>
          <p:cNvSpPr txBox="1"/>
          <p:nvPr/>
        </p:nvSpPr>
        <p:spPr>
          <a:xfrm>
            <a:off x="672352" y="1335731"/>
            <a:ext cx="7835922" cy="35394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2800">
              <a:solidFill>
                <a:schemeClr val="dk1"/>
              </a:solidFill>
              <a:latin typeface="Arial"/>
              <a:ea typeface="Arial"/>
              <a:cs typeface="Arial"/>
              <a:sym typeface="Arial"/>
            </a:endParaRPr>
          </a:p>
          <a:p>
            <a:pPr indent="0" lvl="0" marL="0" marR="0" rtl="0" algn="l">
              <a:spcBef>
                <a:spcPts val="0"/>
              </a:spcBef>
              <a:spcAft>
                <a:spcPts val="0"/>
              </a:spcAft>
              <a:buNone/>
            </a:pPr>
            <a:r>
              <a:rPr b="1" lang="en-US" sz="2800">
                <a:solidFill>
                  <a:schemeClr val="dk1"/>
                </a:solidFill>
                <a:latin typeface="Arial"/>
                <a:ea typeface="Arial"/>
                <a:cs typeface="Arial"/>
                <a:sym typeface="Arial"/>
              </a:rPr>
              <a:t>Statistical</a:t>
            </a:r>
            <a:r>
              <a:rPr b="0" lang="en-US" sz="2800">
                <a:solidFill>
                  <a:schemeClr val="dk1"/>
                </a:solidFill>
                <a:latin typeface="Arial"/>
                <a:ea typeface="Arial"/>
                <a:cs typeface="Arial"/>
                <a:sym typeface="Arial"/>
              </a:rPr>
              <a:t> </a:t>
            </a:r>
            <a:r>
              <a:rPr b="1" lang="en-US" sz="2800">
                <a:solidFill>
                  <a:schemeClr val="dk1"/>
                </a:solidFill>
                <a:latin typeface="Arial"/>
                <a:ea typeface="Arial"/>
                <a:cs typeface="Arial"/>
                <a:sym typeface="Arial"/>
              </a:rPr>
              <a:t>inference</a:t>
            </a:r>
            <a:r>
              <a:rPr b="0" lang="en-US" sz="2800">
                <a:solidFill>
                  <a:schemeClr val="dk1"/>
                </a:solidFill>
                <a:latin typeface="Arial"/>
                <a:ea typeface="Arial"/>
                <a:cs typeface="Arial"/>
                <a:sym typeface="Arial"/>
              </a:rPr>
              <a:t>: a set of procedures in which the </a:t>
            </a:r>
            <a:r>
              <a:rPr b="1" lang="en-US" sz="2800">
                <a:solidFill>
                  <a:schemeClr val="dk1"/>
                </a:solidFill>
                <a:latin typeface="Arial"/>
                <a:ea typeface="Arial"/>
                <a:cs typeface="Arial"/>
                <a:sym typeface="Arial"/>
              </a:rPr>
              <a:t>sample size </a:t>
            </a:r>
            <a:r>
              <a:rPr b="0" lang="en-US" sz="2800">
                <a:solidFill>
                  <a:schemeClr val="dk1"/>
                </a:solidFill>
                <a:latin typeface="Arial"/>
                <a:ea typeface="Arial"/>
                <a:cs typeface="Arial"/>
                <a:sym typeface="Arial"/>
              </a:rPr>
              <a:t>and </a:t>
            </a:r>
            <a:r>
              <a:rPr b="1" lang="en-US" sz="2800">
                <a:solidFill>
                  <a:schemeClr val="dk1"/>
                </a:solidFill>
              </a:rPr>
              <a:t>sample statistics </a:t>
            </a:r>
            <a:r>
              <a:rPr b="0" lang="en-US" sz="2800">
                <a:solidFill>
                  <a:schemeClr val="dk1"/>
                </a:solidFill>
                <a:latin typeface="Arial"/>
                <a:ea typeface="Arial"/>
                <a:cs typeface="Arial"/>
                <a:sym typeface="Arial"/>
              </a:rPr>
              <a:t>(e.g., </a:t>
            </a:r>
            <a:r>
              <a:rPr lang="en-US" sz="2800">
                <a:solidFill>
                  <a:schemeClr val="dk1"/>
                </a:solidFill>
              </a:rPr>
              <a:t>sample average and sample standard deviation</a:t>
            </a:r>
            <a:r>
              <a:rPr b="0" lang="en-US" sz="2800">
                <a:solidFill>
                  <a:schemeClr val="dk1"/>
                </a:solidFill>
                <a:latin typeface="Arial"/>
                <a:ea typeface="Arial"/>
                <a:cs typeface="Arial"/>
                <a:sym typeface="Arial"/>
              </a:rPr>
              <a:t>) are used to make estimates of population parameters</a:t>
            </a:r>
            <a:endParaRPr b="0" sz="2800">
              <a:solidFill>
                <a:schemeClr val="dk1"/>
              </a:solidFill>
              <a:latin typeface="Arial"/>
              <a:ea typeface="Arial"/>
              <a:cs typeface="Arial"/>
              <a:sym typeface="Arial"/>
            </a:endParaRPr>
          </a:p>
          <a:p>
            <a:pPr indent="0" lvl="0" marL="0" marR="0" rtl="0" algn="l">
              <a:spcBef>
                <a:spcPts val="0"/>
              </a:spcBef>
              <a:spcAft>
                <a:spcPts val="0"/>
              </a:spcAft>
              <a:buNone/>
            </a:pPr>
            <a:r>
              <a:t/>
            </a:r>
            <a:endParaRPr sz="2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p:nvPr/>
        </p:nvSpPr>
        <p:spPr>
          <a:xfrm>
            <a:off x="452846" y="1210235"/>
            <a:ext cx="8207060" cy="4968496"/>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40" name="Google Shape;140;p21"/>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3200"/>
              <a:t>Parameter Estimation</a:t>
            </a:r>
            <a:endParaRPr/>
          </a:p>
        </p:txBody>
      </p:sp>
      <p:sp>
        <p:nvSpPr>
          <p:cNvPr id="141" name="Google Shape;141;p21"/>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42" name="Google Shape;142;p21"/>
          <p:cNvSpPr txBox="1"/>
          <p:nvPr/>
        </p:nvSpPr>
        <p:spPr>
          <a:xfrm>
            <a:off x="672352" y="1335731"/>
            <a:ext cx="7835922" cy="489364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What we Know: </a:t>
            </a:r>
            <a:r>
              <a:rPr b="0" lang="en-US" sz="2400">
                <a:solidFill>
                  <a:schemeClr val="dk1"/>
                </a:solidFill>
                <a:latin typeface="Arial"/>
                <a:ea typeface="Arial"/>
                <a:cs typeface="Arial"/>
                <a:sym typeface="Arial"/>
              </a:rPr>
              <a:t>Sample statistics such as mean, mode, standard deviation, range etc.</a:t>
            </a:r>
            <a:endParaRPr/>
          </a:p>
          <a:p>
            <a:pPr indent="0" lvl="0" marL="0" marR="0" rtl="0" algn="l">
              <a:spcBef>
                <a:spcPts val="0"/>
              </a:spcBef>
              <a:spcAft>
                <a:spcPts val="0"/>
              </a:spcAft>
              <a:buNone/>
            </a:pPr>
            <a:r>
              <a:t/>
            </a:r>
            <a:endParaRPr b="0" sz="2400">
              <a:solidFill>
                <a:schemeClr val="dk1"/>
              </a:solidFill>
              <a:latin typeface="Arial"/>
              <a:ea typeface="Arial"/>
              <a:cs typeface="Arial"/>
              <a:sym typeface="Arial"/>
            </a:endParaRPr>
          </a:p>
          <a:p>
            <a:pPr indent="0" lvl="0" marL="0" marR="0" rtl="0" algn="l">
              <a:spcBef>
                <a:spcPts val="0"/>
              </a:spcBef>
              <a:spcAft>
                <a:spcPts val="0"/>
              </a:spcAft>
              <a:buNone/>
            </a:pPr>
            <a:r>
              <a:rPr b="0" lang="en-US" sz="2400">
                <a:solidFill>
                  <a:schemeClr val="dk1"/>
                </a:solidFill>
                <a:latin typeface="Arial"/>
                <a:ea typeface="Arial"/>
                <a:cs typeface="Arial"/>
                <a:sym typeface="Arial"/>
              </a:rPr>
              <a:t>The </a:t>
            </a:r>
            <a:r>
              <a:rPr b="1" lang="en-US" sz="2400">
                <a:solidFill>
                  <a:schemeClr val="dk1"/>
                </a:solidFill>
              </a:rPr>
              <a:t>sample statistic</a:t>
            </a:r>
            <a:r>
              <a:rPr b="0" lang="en-US" sz="2400">
                <a:solidFill>
                  <a:schemeClr val="dk1"/>
                </a:solidFill>
                <a:latin typeface="Arial"/>
                <a:ea typeface="Arial"/>
                <a:cs typeface="Arial"/>
                <a:sym typeface="Arial"/>
              </a:rPr>
              <a:t> may be either a </a:t>
            </a:r>
            <a:r>
              <a:rPr b="1" lang="en-US" sz="2400">
                <a:solidFill>
                  <a:schemeClr val="dk1"/>
                </a:solidFill>
              </a:rPr>
              <a:t>percentage</a:t>
            </a:r>
            <a:r>
              <a:rPr b="0" lang="en-US" sz="2400">
                <a:solidFill>
                  <a:schemeClr val="dk1"/>
                </a:solidFill>
                <a:latin typeface="Arial"/>
                <a:ea typeface="Arial"/>
                <a:cs typeface="Arial"/>
                <a:sym typeface="Arial"/>
              </a:rPr>
              <a:t>, i.e., 12% of the respondents stated they were “very likely” to patronize a new restaurant  OR The sample statistic may be a </a:t>
            </a:r>
            <a:r>
              <a:rPr b="1" lang="en-US" sz="2400">
                <a:solidFill>
                  <a:schemeClr val="dk1"/>
                </a:solidFill>
              </a:rPr>
              <a:t>mean</a:t>
            </a:r>
            <a:r>
              <a:rPr b="0" lang="en-US" sz="2400">
                <a:solidFill>
                  <a:schemeClr val="dk1"/>
                </a:solidFill>
                <a:latin typeface="Arial"/>
                <a:ea typeface="Arial"/>
                <a:cs typeface="Arial"/>
                <a:sym typeface="Arial"/>
              </a:rPr>
              <a:t>, i.e., the average amount spent per month in restaurants is $185.00</a:t>
            </a:r>
            <a:endParaRPr/>
          </a:p>
          <a:p>
            <a:pPr indent="0" lvl="0" marL="0" marR="0" rtl="0" algn="l">
              <a:spcBef>
                <a:spcPts val="0"/>
              </a:spcBef>
              <a:spcAft>
                <a:spcPts val="0"/>
              </a:spcAft>
              <a:buNone/>
            </a:pPr>
            <a:r>
              <a:t/>
            </a:r>
            <a:endParaRPr b="0" sz="2400">
              <a:solidFill>
                <a:schemeClr val="dk1"/>
              </a:solidFill>
              <a:latin typeface="Arial"/>
              <a:ea typeface="Arial"/>
              <a:cs typeface="Arial"/>
              <a:sym typeface="Arial"/>
            </a:endParaRPr>
          </a:p>
          <a:p>
            <a:pPr indent="0" lvl="0" marL="0" marR="0" rtl="0" algn="l">
              <a:spcBef>
                <a:spcPts val="0"/>
              </a:spcBef>
              <a:spcAft>
                <a:spcPts val="0"/>
              </a:spcAft>
              <a:buNone/>
            </a:pPr>
            <a:r>
              <a:rPr b="0" lang="en-US" sz="2400">
                <a:solidFill>
                  <a:schemeClr val="dk1"/>
                </a:solidFill>
                <a:latin typeface="Arial"/>
                <a:ea typeface="Arial"/>
                <a:cs typeface="Arial"/>
                <a:sym typeface="Arial"/>
              </a:rPr>
              <a:t>Use sample statistics to infer about the Population through </a:t>
            </a:r>
            <a:r>
              <a:rPr b="1" lang="en-US" sz="2400">
                <a:solidFill>
                  <a:schemeClr val="dk1"/>
                </a:solidFill>
                <a:latin typeface="Arial"/>
                <a:ea typeface="Arial"/>
                <a:cs typeface="Arial"/>
                <a:sym typeface="Arial"/>
              </a:rPr>
              <a:t>Confidence Intervals</a:t>
            </a:r>
            <a:endParaRPr/>
          </a:p>
          <a:p>
            <a:pPr indent="0" lvl="0" marL="0" marR="0" rtl="0" algn="l">
              <a:spcBef>
                <a:spcPts val="0"/>
              </a:spcBef>
              <a:spcAft>
                <a:spcPts val="0"/>
              </a:spcAft>
              <a:buNone/>
            </a:pPr>
            <a:r>
              <a:t/>
            </a:r>
            <a:endParaRPr b="0" sz="2400">
              <a:solidFill>
                <a:schemeClr val="dk1"/>
              </a:solidFill>
              <a:latin typeface="Arial"/>
              <a:ea typeface="Arial"/>
              <a:cs typeface="Arial"/>
              <a:sym typeface="Arial"/>
            </a:endParaRPr>
          </a:p>
          <a:p>
            <a:pPr indent="0" lvl="0" marL="0" marR="0" rtl="0" algn="l">
              <a:spcBef>
                <a:spcPts val="0"/>
              </a:spcBef>
              <a:spcAft>
                <a:spcPts val="0"/>
              </a:spcAft>
              <a:buNone/>
            </a:pPr>
            <a:r>
              <a:rPr b="0" lang="en-US" sz="2400">
                <a:solidFill>
                  <a:schemeClr val="dk1"/>
                </a:solidFill>
                <a:latin typeface="Arial"/>
                <a:ea typeface="Arial"/>
                <a:cs typeface="Arial"/>
                <a:sym typeface="Arial"/>
              </a:rPr>
              <a:t>So what is</a:t>
            </a:r>
            <a:r>
              <a:rPr b="1" lang="en-US" sz="2400">
                <a:solidFill>
                  <a:schemeClr val="dk1"/>
                </a:solidFill>
                <a:latin typeface="Arial"/>
                <a:ea typeface="Arial"/>
                <a:cs typeface="Arial"/>
                <a:sym typeface="Arial"/>
              </a:rPr>
              <a:t> Confidence Intervals??</a:t>
            </a:r>
            <a:endParaRPr b="0" sz="2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lank">
  <a:themeElements>
    <a:clrScheme name="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