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af69a32e_0_126:notes"/>
          <p:cNvSpPr/>
          <p:nvPr>
            <p:ph idx="2" type="sldImg"/>
          </p:nvPr>
        </p:nvSpPr>
        <p:spPr>
          <a:xfrm>
            <a:off x="1410296" y="573571"/>
            <a:ext cx="4044300" cy="40233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af69a32e_0_126:notes"/>
          <p:cNvSpPr txBox="1"/>
          <p:nvPr>
            <p:ph idx="1" type="body"/>
          </p:nvPr>
        </p:nvSpPr>
        <p:spPr>
          <a:xfrm>
            <a:off x="555850" y="4913057"/>
            <a:ext cx="5843400" cy="16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d2af69a32e_0_126:notes"/>
          <p:cNvSpPr txBox="1"/>
          <p:nvPr>
            <p:ph idx="12" type="sldNum"/>
          </p:nvPr>
        </p:nvSpPr>
        <p:spPr>
          <a:xfrm>
            <a:off x="6120403" y="8723386"/>
            <a:ext cx="543900" cy="24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af69a32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2af69a32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af69a32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af69a32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14"/>
          <p:cNvSpPr/>
          <p:nvPr/>
        </p:nvSpPr>
        <p:spPr>
          <a:xfrm>
            <a:off x="1" y="4821576"/>
            <a:ext cx="9144000" cy="321900"/>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58" name="Google Shape;58;p14"/>
          <p:cNvSpPr txBox="1"/>
          <p:nvPr/>
        </p:nvSpPr>
        <p:spPr>
          <a:xfrm>
            <a:off x="8614324" y="27941"/>
            <a:ext cx="301200" cy="933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sz="800" u="none">
              <a:solidFill>
                <a:schemeClr val="dk1"/>
              </a:solidFill>
              <a:latin typeface="Arial"/>
              <a:ea typeface="Arial"/>
              <a:cs typeface="Arial"/>
              <a:sym typeface="Arial"/>
            </a:endParaRPr>
          </a:p>
        </p:txBody>
      </p:sp>
      <p:sp>
        <p:nvSpPr>
          <p:cNvPr id="59" name="Google Shape;59;p14"/>
          <p:cNvSpPr txBox="1"/>
          <p:nvPr>
            <p:ph type="ctrTitle"/>
          </p:nvPr>
        </p:nvSpPr>
        <p:spPr>
          <a:xfrm>
            <a:off x="2693799" y="1632703"/>
            <a:ext cx="5036100" cy="373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 type="subTitle"/>
          </p:nvPr>
        </p:nvSpPr>
        <p:spPr>
          <a:xfrm>
            <a:off x="2693799" y="2959274"/>
            <a:ext cx="5036100" cy="162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sz="1400"/>
            </a:lvl1pPr>
            <a:lvl2pPr lvl="1" rtl="0" algn="l">
              <a:spcBef>
                <a:spcPts val="0"/>
              </a:spcBef>
              <a:spcAft>
                <a:spcPts val="0"/>
              </a:spcAft>
              <a:buSzPts val="2250"/>
              <a:buChar char="▪"/>
              <a:defRPr/>
            </a:lvl2pPr>
            <a:lvl3pPr lvl="2" rtl="0" algn="l">
              <a:spcBef>
                <a:spcPts val="0"/>
              </a:spcBef>
              <a:spcAft>
                <a:spcPts val="0"/>
              </a:spcAft>
              <a:buSzPts val="2160"/>
              <a:buChar char="–"/>
              <a:defRPr/>
            </a:lvl3pPr>
            <a:lvl4pPr lvl="3" rtl="0" algn="l">
              <a:spcBef>
                <a:spcPts val="0"/>
              </a:spcBef>
              <a:spcAft>
                <a:spcPts val="0"/>
              </a:spcAft>
              <a:buSzPts val="2160"/>
              <a:buChar char="▫"/>
              <a:defRPr/>
            </a:lvl4pPr>
            <a:lvl5pPr lvl="4" rtl="0" algn="l">
              <a:spcBef>
                <a:spcPts val="0"/>
              </a:spcBef>
              <a:spcAft>
                <a:spcPts val="0"/>
              </a:spcAft>
              <a:buSzPts val="1602"/>
              <a:buChar char="-"/>
              <a:defRPr/>
            </a:lvl5pPr>
            <a:lvl6pPr lvl="5" rtl="0" algn="l">
              <a:spcBef>
                <a:spcPts val="0"/>
              </a:spcBef>
              <a:spcAft>
                <a:spcPts val="0"/>
              </a:spcAft>
              <a:buSzPts val="1602"/>
              <a:buChar char="-"/>
              <a:defRPr/>
            </a:lvl6pPr>
            <a:lvl7pPr lvl="6" rtl="0" algn="l">
              <a:spcBef>
                <a:spcPts val="0"/>
              </a:spcBef>
              <a:spcAft>
                <a:spcPts val="0"/>
              </a:spcAft>
              <a:buSzPts val="1602"/>
              <a:buChar char="-"/>
              <a:defRPr/>
            </a:lvl7pPr>
            <a:lvl8pPr lvl="7" rtl="0" algn="l">
              <a:spcBef>
                <a:spcPts val="0"/>
              </a:spcBef>
              <a:spcAft>
                <a:spcPts val="0"/>
              </a:spcAft>
              <a:buSzPts val="1602"/>
              <a:buChar char="-"/>
              <a:defRPr/>
            </a:lvl8pPr>
            <a:lvl9pPr lvl="8" rtl="0" algn="l">
              <a:spcBef>
                <a:spcPts val="0"/>
              </a:spcBef>
              <a:spcAft>
                <a:spcPts val="0"/>
              </a:spcAft>
              <a:buSzPts val="1602"/>
              <a:buChar char="-"/>
              <a:defRPr/>
            </a:lvl9pPr>
          </a:lstStyle>
          <a:p/>
        </p:txBody>
      </p:sp>
      <p:sp>
        <p:nvSpPr>
          <p:cNvPr id="61" name="Google Shape;61;p14"/>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
        <p:nvSpPr>
          <p:cNvPr id="62" name="Google Shape;62;p14"/>
          <p:cNvSpPr/>
          <p:nvPr/>
        </p:nvSpPr>
        <p:spPr>
          <a:xfrm>
            <a:off x="8589630" y="4899734"/>
            <a:ext cx="41100" cy="1413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lang="en" sz="1200">
                <a:solidFill>
                  <a:schemeClr val="l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121489" y="176148"/>
            <a:ext cx="8793900" cy="221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 type="body"/>
          </p:nvPr>
        </p:nvSpPr>
        <p:spPr>
          <a:xfrm>
            <a:off x="1482157" y="1493000"/>
            <a:ext cx="4389600" cy="935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371475" lvl="1" marL="914400" rtl="0" algn="l">
              <a:spcBef>
                <a:spcPts val="0"/>
              </a:spcBef>
              <a:spcAft>
                <a:spcPts val="0"/>
              </a:spcAft>
              <a:buSzPts val="2250"/>
              <a:buChar char="▪"/>
              <a:defRPr/>
            </a:lvl2pPr>
            <a:lvl3pPr indent="-365760" lvl="2" marL="1371600" rtl="0" algn="l">
              <a:spcBef>
                <a:spcPts val="0"/>
              </a:spcBef>
              <a:spcAft>
                <a:spcPts val="0"/>
              </a:spcAft>
              <a:buSzPts val="2160"/>
              <a:buChar char="–"/>
              <a:defRPr/>
            </a:lvl3pPr>
            <a:lvl4pPr indent="-365760" lvl="3" marL="1828800" rtl="0" algn="l">
              <a:spcBef>
                <a:spcPts val="0"/>
              </a:spcBef>
              <a:spcAft>
                <a:spcPts val="0"/>
              </a:spcAft>
              <a:buSzPts val="2160"/>
              <a:buChar char="▫"/>
              <a:defRPr/>
            </a:lvl4pPr>
            <a:lvl5pPr indent="-330326" lvl="4" marL="2286000" rtl="0" algn="l">
              <a:spcBef>
                <a:spcPts val="0"/>
              </a:spcBef>
              <a:spcAft>
                <a:spcPts val="0"/>
              </a:spcAft>
              <a:buSzPts val="1602"/>
              <a:buChar char="-"/>
              <a:defRPr/>
            </a:lvl5pPr>
            <a:lvl6pPr indent="-330326" lvl="5" marL="2743200" rtl="0" algn="l">
              <a:spcBef>
                <a:spcPts val="0"/>
              </a:spcBef>
              <a:spcAft>
                <a:spcPts val="0"/>
              </a:spcAft>
              <a:buSzPts val="1602"/>
              <a:buChar char="-"/>
              <a:defRPr/>
            </a:lvl6pPr>
            <a:lvl7pPr indent="-330326" lvl="6" marL="3200400" rtl="0" algn="l">
              <a:spcBef>
                <a:spcPts val="0"/>
              </a:spcBef>
              <a:spcAft>
                <a:spcPts val="0"/>
              </a:spcAft>
              <a:buSzPts val="1602"/>
              <a:buChar char="-"/>
              <a:defRPr/>
            </a:lvl7pPr>
            <a:lvl8pPr indent="-330327" lvl="7" marL="3657600" rtl="0" algn="l">
              <a:spcBef>
                <a:spcPts val="0"/>
              </a:spcBef>
              <a:spcAft>
                <a:spcPts val="0"/>
              </a:spcAft>
              <a:buSzPts val="1602"/>
              <a:buChar char="-"/>
              <a:defRPr/>
            </a:lvl8pPr>
            <a:lvl9pPr indent="-330327" lvl="8" marL="4114800" rtl="0" algn="l">
              <a:spcBef>
                <a:spcPts val="0"/>
              </a:spcBef>
              <a:spcAft>
                <a:spcPts val="0"/>
              </a:spcAft>
              <a:buSzPts val="1602"/>
              <a:buChar char="-"/>
              <a:defRPr/>
            </a:lvl9pPr>
          </a:lstStyle>
          <a:p/>
        </p:txBody>
      </p:sp>
      <p:sp>
        <p:nvSpPr>
          <p:cNvPr id="66" name="Google Shape;66;p15"/>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
        <p:nvSpPr>
          <p:cNvPr id="67" name="Google Shape;67;p15"/>
          <p:cNvSpPr/>
          <p:nvPr/>
        </p:nvSpPr>
        <p:spPr>
          <a:xfrm>
            <a:off x="8590027" y="4900538"/>
            <a:ext cx="40500" cy="139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r">
              <a:spcBef>
                <a:spcPts val="0"/>
              </a:spcBef>
              <a:spcAft>
                <a:spcPts val="0"/>
              </a:spcAft>
              <a:buNone/>
            </a:pPr>
            <a:r>
              <a:rPr b="0" lang="en" sz="1200">
                <a:solidFill>
                  <a:schemeClr val="dk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722450" y="3305495"/>
            <a:ext cx="7771800" cy="1021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7"/>
          <p:cNvSpPr txBox="1"/>
          <p:nvPr>
            <p:ph idx="1" type="body"/>
          </p:nvPr>
        </p:nvSpPr>
        <p:spPr>
          <a:xfrm>
            <a:off x="722450" y="2180582"/>
            <a:ext cx="7771800" cy="1125000"/>
          </a:xfrm>
          <a:prstGeom prst="rect">
            <a:avLst/>
          </a:prstGeom>
          <a:noFill/>
          <a:ln>
            <a:noFill/>
          </a:ln>
        </p:spPr>
        <p:txBody>
          <a:bodyPr anchorCtr="0" anchor="b" bIns="0" lIns="0" spcFirstLastPara="1" rIns="0" wrap="square" tIns="0">
            <a:noAutofit/>
          </a:bodyPr>
          <a:lstStyle>
            <a:lvl1pPr indent="-228600" lvl="0" marL="457200" rtl="0" algn="l">
              <a:spcBef>
                <a:spcPts val="0"/>
              </a:spcBef>
              <a:spcAft>
                <a:spcPts val="0"/>
              </a:spcAft>
              <a:buSzPts val="2000"/>
              <a:buFont typeface="Arial"/>
              <a:buNone/>
              <a:defRPr sz="2000"/>
            </a:lvl1pPr>
            <a:lvl2pPr indent="-228600" lvl="1" marL="914400" rtl="0" algn="l">
              <a:spcBef>
                <a:spcPts val="0"/>
              </a:spcBef>
              <a:spcAft>
                <a:spcPts val="0"/>
              </a:spcAft>
              <a:buSzPts val="2250"/>
              <a:buNone/>
              <a:defRPr sz="1800"/>
            </a:lvl2pPr>
            <a:lvl3pPr indent="-228600" lvl="2" marL="1371600" rtl="0" algn="l">
              <a:spcBef>
                <a:spcPts val="0"/>
              </a:spcBef>
              <a:spcAft>
                <a:spcPts val="0"/>
              </a:spcAft>
              <a:buSzPts val="1920"/>
              <a:buNone/>
              <a:defRPr sz="1600"/>
            </a:lvl3pPr>
            <a:lvl4pPr indent="-228600" lvl="3" marL="1828800" rtl="0" algn="l">
              <a:spcBef>
                <a:spcPts val="0"/>
              </a:spcBef>
              <a:spcAft>
                <a:spcPts val="0"/>
              </a:spcAft>
              <a:buSzPts val="1680"/>
              <a:buNone/>
              <a:defRPr sz="1400"/>
            </a:lvl4pPr>
            <a:lvl5pPr indent="-228600" lvl="4" marL="2286000" rtl="0" algn="l">
              <a:spcBef>
                <a:spcPts val="0"/>
              </a:spcBef>
              <a:spcAft>
                <a:spcPts val="0"/>
              </a:spcAft>
              <a:buSzPts val="1246"/>
              <a:buNone/>
              <a:defRPr sz="1400"/>
            </a:lvl5pPr>
            <a:lvl6pPr indent="-228600" lvl="5" marL="2743200" rtl="0" algn="l">
              <a:spcBef>
                <a:spcPts val="0"/>
              </a:spcBef>
              <a:spcAft>
                <a:spcPts val="0"/>
              </a:spcAft>
              <a:buSzPts val="1246"/>
              <a:buNone/>
              <a:defRPr sz="1400"/>
            </a:lvl6pPr>
            <a:lvl7pPr indent="-228600" lvl="6" marL="3200400" rtl="0" algn="l">
              <a:spcBef>
                <a:spcPts val="0"/>
              </a:spcBef>
              <a:spcAft>
                <a:spcPts val="0"/>
              </a:spcAft>
              <a:buSzPts val="1246"/>
              <a:buNone/>
              <a:defRPr sz="1400"/>
            </a:lvl7pPr>
            <a:lvl8pPr indent="-228600" lvl="7" marL="3657600" rtl="0" algn="l">
              <a:spcBef>
                <a:spcPts val="0"/>
              </a:spcBef>
              <a:spcAft>
                <a:spcPts val="0"/>
              </a:spcAft>
              <a:buSzPts val="1246"/>
              <a:buNone/>
              <a:defRPr sz="1400"/>
            </a:lvl8pPr>
            <a:lvl9pPr indent="-228600" lvl="8" marL="4114800" rtl="0" algn="l">
              <a:spcBef>
                <a:spcPts val="0"/>
              </a:spcBef>
              <a:spcAft>
                <a:spcPts val="0"/>
              </a:spcAft>
              <a:buSzPts val="1246"/>
              <a:buNone/>
              <a:defRPr sz="1400"/>
            </a:lvl9pPr>
          </a:lstStyle>
          <a:p/>
        </p:txBody>
      </p:sp>
      <p:sp>
        <p:nvSpPr>
          <p:cNvPr id="73" name="Google Shape;73;p17"/>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8"/>
          <p:cNvSpPr txBox="1"/>
          <p:nvPr>
            <p:ph type="title"/>
          </p:nvPr>
        </p:nvSpPr>
        <p:spPr>
          <a:xfrm>
            <a:off x="121489" y="176148"/>
            <a:ext cx="8793900" cy="221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8"/>
          <p:cNvSpPr txBox="1"/>
          <p:nvPr>
            <p:ph idx="1" type="body"/>
          </p:nvPr>
        </p:nvSpPr>
        <p:spPr>
          <a:xfrm>
            <a:off x="1482157" y="1493000"/>
            <a:ext cx="2117100" cy="935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sz="2800"/>
            </a:lvl1pPr>
            <a:lvl2pPr indent="-419100" lvl="1" marL="914400" rtl="0" algn="l">
              <a:spcBef>
                <a:spcPts val="0"/>
              </a:spcBef>
              <a:spcAft>
                <a:spcPts val="0"/>
              </a:spcAft>
              <a:buSzPts val="3000"/>
              <a:buChar char="▪"/>
              <a:defRPr sz="2400"/>
            </a:lvl2pPr>
            <a:lvl3pPr indent="-381000" lvl="2" marL="1371600" rtl="0" algn="l">
              <a:spcBef>
                <a:spcPts val="0"/>
              </a:spcBef>
              <a:spcAft>
                <a:spcPts val="0"/>
              </a:spcAft>
              <a:buSzPts val="2400"/>
              <a:buChar char="–"/>
              <a:defRPr sz="2000"/>
            </a:lvl3pPr>
            <a:lvl4pPr indent="-365760" lvl="3" marL="1828800" rtl="0" algn="l">
              <a:spcBef>
                <a:spcPts val="0"/>
              </a:spcBef>
              <a:spcAft>
                <a:spcPts val="0"/>
              </a:spcAft>
              <a:buSzPts val="2160"/>
              <a:buChar char="▫"/>
              <a:defRPr sz="1800"/>
            </a:lvl4pPr>
            <a:lvl5pPr indent="-330326" lvl="4" marL="2286000" rtl="0" algn="l">
              <a:spcBef>
                <a:spcPts val="0"/>
              </a:spcBef>
              <a:spcAft>
                <a:spcPts val="0"/>
              </a:spcAft>
              <a:buSzPts val="1602"/>
              <a:buChar char="-"/>
              <a:defRPr sz="1800"/>
            </a:lvl5pPr>
            <a:lvl6pPr indent="-330326" lvl="5" marL="2743200" rtl="0" algn="l">
              <a:spcBef>
                <a:spcPts val="0"/>
              </a:spcBef>
              <a:spcAft>
                <a:spcPts val="0"/>
              </a:spcAft>
              <a:buSzPts val="1602"/>
              <a:buChar char="-"/>
              <a:defRPr sz="1800"/>
            </a:lvl6pPr>
            <a:lvl7pPr indent="-330326" lvl="6" marL="3200400" rtl="0" algn="l">
              <a:spcBef>
                <a:spcPts val="0"/>
              </a:spcBef>
              <a:spcAft>
                <a:spcPts val="0"/>
              </a:spcAft>
              <a:buSzPts val="1602"/>
              <a:buChar char="-"/>
              <a:defRPr sz="1800"/>
            </a:lvl7pPr>
            <a:lvl8pPr indent="-330327" lvl="7" marL="3657600" rtl="0" algn="l">
              <a:spcBef>
                <a:spcPts val="0"/>
              </a:spcBef>
              <a:spcAft>
                <a:spcPts val="0"/>
              </a:spcAft>
              <a:buSzPts val="1602"/>
              <a:buChar char="-"/>
              <a:defRPr sz="1800"/>
            </a:lvl8pPr>
            <a:lvl9pPr indent="-330327" lvl="8" marL="4114800" rtl="0" algn="l">
              <a:spcBef>
                <a:spcPts val="0"/>
              </a:spcBef>
              <a:spcAft>
                <a:spcPts val="0"/>
              </a:spcAft>
              <a:buSzPts val="1602"/>
              <a:buChar char="-"/>
              <a:defRPr sz="1800"/>
            </a:lvl9pPr>
          </a:lstStyle>
          <a:p/>
        </p:txBody>
      </p:sp>
      <p:sp>
        <p:nvSpPr>
          <p:cNvPr id="77" name="Google Shape;77;p18"/>
          <p:cNvSpPr txBox="1"/>
          <p:nvPr>
            <p:ph idx="2" type="body"/>
          </p:nvPr>
        </p:nvSpPr>
        <p:spPr>
          <a:xfrm>
            <a:off x="3754796" y="1493000"/>
            <a:ext cx="2117100" cy="935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sz="2800"/>
            </a:lvl1pPr>
            <a:lvl2pPr indent="-419100" lvl="1" marL="914400" rtl="0" algn="l">
              <a:spcBef>
                <a:spcPts val="0"/>
              </a:spcBef>
              <a:spcAft>
                <a:spcPts val="0"/>
              </a:spcAft>
              <a:buSzPts val="3000"/>
              <a:buChar char="▪"/>
              <a:defRPr sz="2400"/>
            </a:lvl2pPr>
            <a:lvl3pPr indent="-381000" lvl="2" marL="1371600" rtl="0" algn="l">
              <a:spcBef>
                <a:spcPts val="0"/>
              </a:spcBef>
              <a:spcAft>
                <a:spcPts val="0"/>
              </a:spcAft>
              <a:buSzPts val="2400"/>
              <a:buChar char="–"/>
              <a:defRPr sz="2000"/>
            </a:lvl3pPr>
            <a:lvl4pPr indent="-365760" lvl="3" marL="1828800" rtl="0" algn="l">
              <a:spcBef>
                <a:spcPts val="0"/>
              </a:spcBef>
              <a:spcAft>
                <a:spcPts val="0"/>
              </a:spcAft>
              <a:buSzPts val="2160"/>
              <a:buChar char="▫"/>
              <a:defRPr sz="1800"/>
            </a:lvl4pPr>
            <a:lvl5pPr indent="-330326" lvl="4" marL="2286000" rtl="0" algn="l">
              <a:spcBef>
                <a:spcPts val="0"/>
              </a:spcBef>
              <a:spcAft>
                <a:spcPts val="0"/>
              </a:spcAft>
              <a:buSzPts val="1602"/>
              <a:buChar char="-"/>
              <a:defRPr sz="1800"/>
            </a:lvl5pPr>
            <a:lvl6pPr indent="-330326" lvl="5" marL="2743200" rtl="0" algn="l">
              <a:spcBef>
                <a:spcPts val="0"/>
              </a:spcBef>
              <a:spcAft>
                <a:spcPts val="0"/>
              </a:spcAft>
              <a:buSzPts val="1602"/>
              <a:buChar char="-"/>
              <a:defRPr sz="1800"/>
            </a:lvl6pPr>
            <a:lvl7pPr indent="-330326" lvl="6" marL="3200400" rtl="0" algn="l">
              <a:spcBef>
                <a:spcPts val="0"/>
              </a:spcBef>
              <a:spcAft>
                <a:spcPts val="0"/>
              </a:spcAft>
              <a:buSzPts val="1602"/>
              <a:buChar char="-"/>
              <a:defRPr sz="1800"/>
            </a:lvl7pPr>
            <a:lvl8pPr indent="-330327" lvl="7" marL="3657600" rtl="0" algn="l">
              <a:spcBef>
                <a:spcPts val="0"/>
              </a:spcBef>
              <a:spcAft>
                <a:spcPts val="0"/>
              </a:spcAft>
              <a:buSzPts val="1602"/>
              <a:buChar char="-"/>
              <a:defRPr sz="1800"/>
            </a:lvl8pPr>
            <a:lvl9pPr indent="-330327" lvl="8" marL="4114800" rtl="0" algn="l">
              <a:spcBef>
                <a:spcPts val="0"/>
              </a:spcBef>
              <a:spcAft>
                <a:spcPts val="0"/>
              </a:spcAft>
              <a:buSzPts val="1602"/>
              <a:buChar char="-"/>
              <a:defRPr sz="1800"/>
            </a:lvl9pPr>
          </a:lstStyle>
          <a:p/>
        </p:txBody>
      </p:sp>
      <p:sp>
        <p:nvSpPr>
          <p:cNvPr id="78" name="Google Shape;78;p18"/>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456796" y="206517"/>
            <a:ext cx="8230500" cy="856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9"/>
          <p:cNvSpPr txBox="1"/>
          <p:nvPr>
            <p:ph idx="1" type="body"/>
          </p:nvPr>
        </p:nvSpPr>
        <p:spPr>
          <a:xfrm>
            <a:off x="456796" y="1151639"/>
            <a:ext cx="4039800" cy="479700"/>
          </a:xfrm>
          <a:prstGeom prst="rect">
            <a:avLst/>
          </a:prstGeom>
          <a:noFill/>
          <a:ln>
            <a:noFill/>
          </a:ln>
        </p:spPr>
        <p:txBody>
          <a:bodyPr anchorCtr="0" anchor="b" bIns="0" lIns="0" spcFirstLastPara="1" rIns="0" wrap="square" tIns="0">
            <a:noAutofit/>
          </a:bodyPr>
          <a:lstStyle>
            <a:lvl1pPr indent="-228600" lvl="0" marL="457200" rtl="0" algn="l">
              <a:spcBef>
                <a:spcPts val="0"/>
              </a:spcBef>
              <a:spcAft>
                <a:spcPts val="0"/>
              </a:spcAft>
              <a:buSzPts val="2400"/>
              <a:buFont typeface="Arial"/>
              <a:buNone/>
              <a:defRPr b="1" sz="2400"/>
            </a:lvl1pPr>
            <a:lvl2pPr indent="-228600" lvl="1" marL="914400" rtl="0" algn="l">
              <a:spcBef>
                <a:spcPts val="0"/>
              </a:spcBef>
              <a:spcAft>
                <a:spcPts val="0"/>
              </a:spcAft>
              <a:buSzPts val="2500"/>
              <a:buNone/>
              <a:defRPr b="1" sz="2000"/>
            </a:lvl2pPr>
            <a:lvl3pPr indent="-228600" lvl="2" marL="1371600" rtl="0" algn="l">
              <a:spcBef>
                <a:spcPts val="0"/>
              </a:spcBef>
              <a:spcAft>
                <a:spcPts val="0"/>
              </a:spcAft>
              <a:buSzPts val="2160"/>
              <a:buNone/>
              <a:defRPr b="1" sz="1800"/>
            </a:lvl3pPr>
            <a:lvl4pPr indent="-228600" lvl="3" marL="1828800" rtl="0" algn="l">
              <a:spcBef>
                <a:spcPts val="0"/>
              </a:spcBef>
              <a:spcAft>
                <a:spcPts val="0"/>
              </a:spcAft>
              <a:buSzPts val="1920"/>
              <a:buNone/>
              <a:defRPr b="1" sz="1600"/>
            </a:lvl4pPr>
            <a:lvl5pPr indent="-228600" lvl="4" marL="2286000" rtl="0" algn="l">
              <a:spcBef>
                <a:spcPts val="0"/>
              </a:spcBef>
              <a:spcAft>
                <a:spcPts val="0"/>
              </a:spcAft>
              <a:buSzPts val="1424"/>
              <a:buNone/>
              <a:defRPr b="1" sz="1600"/>
            </a:lvl5pPr>
            <a:lvl6pPr indent="-228600" lvl="5" marL="2743200" rtl="0" algn="l">
              <a:spcBef>
                <a:spcPts val="0"/>
              </a:spcBef>
              <a:spcAft>
                <a:spcPts val="0"/>
              </a:spcAft>
              <a:buSzPts val="1424"/>
              <a:buNone/>
              <a:defRPr b="1" sz="1600"/>
            </a:lvl6pPr>
            <a:lvl7pPr indent="-228600" lvl="6" marL="3200400" rtl="0" algn="l">
              <a:spcBef>
                <a:spcPts val="0"/>
              </a:spcBef>
              <a:spcAft>
                <a:spcPts val="0"/>
              </a:spcAft>
              <a:buSzPts val="1424"/>
              <a:buNone/>
              <a:defRPr b="1" sz="1600"/>
            </a:lvl7pPr>
            <a:lvl8pPr indent="-228600" lvl="7" marL="3657600" rtl="0" algn="l">
              <a:spcBef>
                <a:spcPts val="0"/>
              </a:spcBef>
              <a:spcAft>
                <a:spcPts val="0"/>
              </a:spcAft>
              <a:buSzPts val="1424"/>
              <a:buNone/>
              <a:defRPr b="1" sz="1600"/>
            </a:lvl8pPr>
            <a:lvl9pPr indent="-228600" lvl="8" marL="4114800" rtl="0" algn="l">
              <a:spcBef>
                <a:spcPts val="0"/>
              </a:spcBef>
              <a:spcAft>
                <a:spcPts val="0"/>
              </a:spcAft>
              <a:buSzPts val="1424"/>
              <a:buNone/>
              <a:defRPr b="1" sz="1600"/>
            </a:lvl9pPr>
          </a:lstStyle>
          <a:p/>
        </p:txBody>
      </p:sp>
      <p:sp>
        <p:nvSpPr>
          <p:cNvPr id="82" name="Google Shape;82;p19"/>
          <p:cNvSpPr txBox="1"/>
          <p:nvPr>
            <p:ph idx="2" type="body"/>
          </p:nvPr>
        </p:nvSpPr>
        <p:spPr>
          <a:xfrm>
            <a:off x="456796" y="1631489"/>
            <a:ext cx="4039800" cy="2962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sz="2400"/>
            </a:lvl1pPr>
            <a:lvl2pPr indent="-387350" lvl="1" marL="914400" rtl="0" algn="l">
              <a:spcBef>
                <a:spcPts val="0"/>
              </a:spcBef>
              <a:spcAft>
                <a:spcPts val="0"/>
              </a:spcAft>
              <a:buSzPts val="2500"/>
              <a:buChar char="▪"/>
              <a:defRPr sz="2000"/>
            </a:lvl2pPr>
            <a:lvl3pPr indent="-365760" lvl="2" marL="1371600" rtl="0" algn="l">
              <a:spcBef>
                <a:spcPts val="0"/>
              </a:spcBef>
              <a:spcAft>
                <a:spcPts val="0"/>
              </a:spcAft>
              <a:buSzPts val="2160"/>
              <a:buChar char="–"/>
              <a:defRPr sz="1800"/>
            </a:lvl3pPr>
            <a:lvl4pPr indent="-350519" lvl="3" marL="1828800" rtl="0" algn="l">
              <a:spcBef>
                <a:spcPts val="0"/>
              </a:spcBef>
              <a:spcAft>
                <a:spcPts val="0"/>
              </a:spcAft>
              <a:buSzPts val="1920"/>
              <a:buChar char="▫"/>
              <a:defRPr sz="1600"/>
            </a:lvl4pPr>
            <a:lvl5pPr indent="-319023" lvl="4" marL="2286000" rtl="0" algn="l">
              <a:spcBef>
                <a:spcPts val="0"/>
              </a:spcBef>
              <a:spcAft>
                <a:spcPts val="0"/>
              </a:spcAft>
              <a:buSzPts val="1424"/>
              <a:buChar char="-"/>
              <a:defRPr sz="1600"/>
            </a:lvl5pPr>
            <a:lvl6pPr indent="-319023" lvl="5" marL="2743200" rtl="0" algn="l">
              <a:spcBef>
                <a:spcPts val="0"/>
              </a:spcBef>
              <a:spcAft>
                <a:spcPts val="0"/>
              </a:spcAft>
              <a:buSzPts val="1424"/>
              <a:buChar char="-"/>
              <a:defRPr sz="1600"/>
            </a:lvl6pPr>
            <a:lvl7pPr indent="-319023" lvl="6" marL="3200400" rtl="0" algn="l">
              <a:spcBef>
                <a:spcPts val="0"/>
              </a:spcBef>
              <a:spcAft>
                <a:spcPts val="0"/>
              </a:spcAft>
              <a:buSzPts val="1424"/>
              <a:buChar char="-"/>
              <a:defRPr sz="1600"/>
            </a:lvl7pPr>
            <a:lvl8pPr indent="-319023" lvl="7" marL="3657600" rtl="0" algn="l">
              <a:spcBef>
                <a:spcPts val="0"/>
              </a:spcBef>
              <a:spcAft>
                <a:spcPts val="0"/>
              </a:spcAft>
              <a:buSzPts val="1424"/>
              <a:buChar char="-"/>
              <a:defRPr sz="1600"/>
            </a:lvl8pPr>
            <a:lvl9pPr indent="-319023" lvl="8" marL="4114800" rtl="0" algn="l">
              <a:spcBef>
                <a:spcPts val="0"/>
              </a:spcBef>
              <a:spcAft>
                <a:spcPts val="0"/>
              </a:spcAft>
              <a:buSzPts val="1424"/>
              <a:buChar char="-"/>
              <a:defRPr sz="1600"/>
            </a:lvl9pPr>
          </a:lstStyle>
          <a:p/>
        </p:txBody>
      </p:sp>
      <p:sp>
        <p:nvSpPr>
          <p:cNvPr id="83" name="Google Shape;83;p19"/>
          <p:cNvSpPr txBox="1"/>
          <p:nvPr>
            <p:ph idx="3" type="body"/>
          </p:nvPr>
        </p:nvSpPr>
        <p:spPr>
          <a:xfrm>
            <a:off x="4645709" y="1151639"/>
            <a:ext cx="4041600" cy="479700"/>
          </a:xfrm>
          <a:prstGeom prst="rect">
            <a:avLst/>
          </a:prstGeom>
          <a:noFill/>
          <a:ln>
            <a:noFill/>
          </a:ln>
        </p:spPr>
        <p:txBody>
          <a:bodyPr anchorCtr="0" anchor="b" bIns="0" lIns="0" spcFirstLastPara="1" rIns="0" wrap="square" tIns="0">
            <a:noAutofit/>
          </a:bodyPr>
          <a:lstStyle>
            <a:lvl1pPr indent="-228600" lvl="0" marL="457200" rtl="0" algn="l">
              <a:spcBef>
                <a:spcPts val="0"/>
              </a:spcBef>
              <a:spcAft>
                <a:spcPts val="0"/>
              </a:spcAft>
              <a:buSzPts val="2400"/>
              <a:buFont typeface="Arial"/>
              <a:buNone/>
              <a:defRPr b="1" sz="2400"/>
            </a:lvl1pPr>
            <a:lvl2pPr indent="-228600" lvl="1" marL="914400" rtl="0" algn="l">
              <a:spcBef>
                <a:spcPts val="0"/>
              </a:spcBef>
              <a:spcAft>
                <a:spcPts val="0"/>
              </a:spcAft>
              <a:buSzPts val="2500"/>
              <a:buNone/>
              <a:defRPr b="1" sz="2000"/>
            </a:lvl2pPr>
            <a:lvl3pPr indent="-228600" lvl="2" marL="1371600" rtl="0" algn="l">
              <a:spcBef>
                <a:spcPts val="0"/>
              </a:spcBef>
              <a:spcAft>
                <a:spcPts val="0"/>
              </a:spcAft>
              <a:buSzPts val="2160"/>
              <a:buNone/>
              <a:defRPr b="1" sz="1800"/>
            </a:lvl3pPr>
            <a:lvl4pPr indent="-228600" lvl="3" marL="1828800" rtl="0" algn="l">
              <a:spcBef>
                <a:spcPts val="0"/>
              </a:spcBef>
              <a:spcAft>
                <a:spcPts val="0"/>
              </a:spcAft>
              <a:buSzPts val="1920"/>
              <a:buNone/>
              <a:defRPr b="1" sz="1600"/>
            </a:lvl4pPr>
            <a:lvl5pPr indent="-228600" lvl="4" marL="2286000" rtl="0" algn="l">
              <a:spcBef>
                <a:spcPts val="0"/>
              </a:spcBef>
              <a:spcAft>
                <a:spcPts val="0"/>
              </a:spcAft>
              <a:buSzPts val="1424"/>
              <a:buNone/>
              <a:defRPr b="1" sz="1600"/>
            </a:lvl5pPr>
            <a:lvl6pPr indent="-228600" lvl="5" marL="2743200" rtl="0" algn="l">
              <a:spcBef>
                <a:spcPts val="0"/>
              </a:spcBef>
              <a:spcAft>
                <a:spcPts val="0"/>
              </a:spcAft>
              <a:buSzPts val="1424"/>
              <a:buNone/>
              <a:defRPr b="1" sz="1600"/>
            </a:lvl6pPr>
            <a:lvl7pPr indent="-228600" lvl="6" marL="3200400" rtl="0" algn="l">
              <a:spcBef>
                <a:spcPts val="0"/>
              </a:spcBef>
              <a:spcAft>
                <a:spcPts val="0"/>
              </a:spcAft>
              <a:buSzPts val="1424"/>
              <a:buNone/>
              <a:defRPr b="1" sz="1600"/>
            </a:lvl7pPr>
            <a:lvl8pPr indent="-228600" lvl="7" marL="3657600" rtl="0" algn="l">
              <a:spcBef>
                <a:spcPts val="0"/>
              </a:spcBef>
              <a:spcAft>
                <a:spcPts val="0"/>
              </a:spcAft>
              <a:buSzPts val="1424"/>
              <a:buNone/>
              <a:defRPr b="1" sz="1600"/>
            </a:lvl8pPr>
            <a:lvl9pPr indent="-228600" lvl="8" marL="4114800" rtl="0" algn="l">
              <a:spcBef>
                <a:spcPts val="0"/>
              </a:spcBef>
              <a:spcAft>
                <a:spcPts val="0"/>
              </a:spcAft>
              <a:buSzPts val="1424"/>
              <a:buNone/>
              <a:defRPr b="1" sz="1600"/>
            </a:lvl9pPr>
          </a:lstStyle>
          <a:p/>
        </p:txBody>
      </p:sp>
      <p:sp>
        <p:nvSpPr>
          <p:cNvPr id="84" name="Google Shape;84;p19"/>
          <p:cNvSpPr txBox="1"/>
          <p:nvPr>
            <p:ph idx="4" type="body"/>
          </p:nvPr>
        </p:nvSpPr>
        <p:spPr>
          <a:xfrm>
            <a:off x="4645709" y="1631489"/>
            <a:ext cx="4041600" cy="2962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sz="2400"/>
            </a:lvl1pPr>
            <a:lvl2pPr indent="-387350" lvl="1" marL="914400" rtl="0" algn="l">
              <a:spcBef>
                <a:spcPts val="0"/>
              </a:spcBef>
              <a:spcAft>
                <a:spcPts val="0"/>
              </a:spcAft>
              <a:buSzPts val="2500"/>
              <a:buChar char="▪"/>
              <a:defRPr sz="2000"/>
            </a:lvl2pPr>
            <a:lvl3pPr indent="-365760" lvl="2" marL="1371600" rtl="0" algn="l">
              <a:spcBef>
                <a:spcPts val="0"/>
              </a:spcBef>
              <a:spcAft>
                <a:spcPts val="0"/>
              </a:spcAft>
              <a:buSzPts val="2160"/>
              <a:buChar char="–"/>
              <a:defRPr sz="1800"/>
            </a:lvl3pPr>
            <a:lvl4pPr indent="-350519" lvl="3" marL="1828800" rtl="0" algn="l">
              <a:spcBef>
                <a:spcPts val="0"/>
              </a:spcBef>
              <a:spcAft>
                <a:spcPts val="0"/>
              </a:spcAft>
              <a:buSzPts val="1920"/>
              <a:buChar char="▫"/>
              <a:defRPr sz="1600"/>
            </a:lvl4pPr>
            <a:lvl5pPr indent="-319023" lvl="4" marL="2286000" rtl="0" algn="l">
              <a:spcBef>
                <a:spcPts val="0"/>
              </a:spcBef>
              <a:spcAft>
                <a:spcPts val="0"/>
              </a:spcAft>
              <a:buSzPts val="1424"/>
              <a:buChar char="-"/>
              <a:defRPr sz="1600"/>
            </a:lvl5pPr>
            <a:lvl6pPr indent="-319023" lvl="5" marL="2743200" rtl="0" algn="l">
              <a:spcBef>
                <a:spcPts val="0"/>
              </a:spcBef>
              <a:spcAft>
                <a:spcPts val="0"/>
              </a:spcAft>
              <a:buSzPts val="1424"/>
              <a:buChar char="-"/>
              <a:defRPr sz="1600"/>
            </a:lvl6pPr>
            <a:lvl7pPr indent="-319023" lvl="6" marL="3200400" rtl="0" algn="l">
              <a:spcBef>
                <a:spcPts val="0"/>
              </a:spcBef>
              <a:spcAft>
                <a:spcPts val="0"/>
              </a:spcAft>
              <a:buSzPts val="1424"/>
              <a:buChar char="-"/>
              <a:defRPr sz="1600"/>
            </a:lvl7pPr>
            <a:lvl8pPr indent="-319023" lvl="7" marL="3657600" rtl="0" algn="l">
              <a:spcBef>
                <a:spcPts val="0"/>
              </a:spcBef>
              <a:spcAft>
                <a:spcPts val="0"/>
              </a:spcAft>
              <a:buSzPts val="1424"/>
              <a:buChar char="-"/>
              <a:defRPr sz="1600"/>
            </a:lvl8pPr>
            <a:lvl9pPr indent="-319023" lvl="8" marL="4114800" rtl="0" algn="l">
              <a:spcBef>
                <a:spcPts val="0"/>
              </a:spcBef>
              <a:spcAft>
                <a:spcPts val="0"/>
              </a:spcAft>
              <a:buSzPts val="1424"/>
              <a:buChar char="-"/>
              <a:defRPr sz="1600"/>
            </a:lvl9pPr>
          </a:lstStyle>
          <a:p/>
        </p:txBody>
      </p:sp>
      <p:sp>
        <p:nvSpPr>
          <p:cNvPr id="85" name="Google Shape;85;p19"/>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0"/>
          <p:cNvSpPr txBox="1"/>
          <p:nvPr>
            <p:ph type="title"/>
          </p:nvPr>
        </p:nvSpPr>
        <p:spPr>
          <a:xfrm>
            <a:off x="121489" y="176148"/>
            <a:ext cx="8793900" cy="221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20"/>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21"/>
          <p:cNvSpPr txBox="1"/>
          <p:nvPr>
            <p:ph type="title"/>
          </p:nvPr>
        </p:nvSpPr>
        <p:spPr>
          <a:xfrm>
            <a:off x="456796" y="205303"/>
            <a:ext cx="3008100" cy="8709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21"/>
          <p:cNvSpPr txBox="1"/>
          <p:nvPr>
            <p:ph idx="1" type="body"/>
          </p:nvPr>
        </p:nvSpPr>
        <p:spPr>
          <a:xfrm>
            <a:off x="3574994" y="205303"/>
            <a:ext cx="5112300" cy="4389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sz="3200"/>
            </a:lvl1pPr>
            <a:lvl2pPr indent="-450850" lvl="1" marL="914400" rtl="0" algn="l">
              <a:spcBef>
                <a:spcPts val="0"/>
              </a:spcBef>
              <a:spcAft>
                <a:spcPts val="0"/>
              </a:spcAft>
              <a:buSzPts val="3500"/>
              <a:buChar char="▪"/>
              <a:defRPr sz="2800"/>
            </a:lvl2pPr>
            <a:lvl3pPr indent="-411480" lvl="2" marL="1371600" rtl="0" algn="l">
              <a:spcBef>
                <a:spcPts val="0"/>
              </a:spcBef>
              <a:spcAft>
                <a:spcPts val="0"/>
              </a:spcAft>
              <a:buSzPts val="2880"/>
              <a:buChar char="–"/>
              <a:defRPr sz="2400"/>
            </a:lvl3pPr>
            <a:lvl4pPr indent="-381000" lvl="3" marL="1828800" rtl="0" algn="l">
              <a:spcBef>
                <a:spcPts val="0"/>
              </a:spcBef>
              <a:spcAft>
                <a:spcPts val="0"/>
              </a:spcAft>
              <a:buSzPts val="2400"/>
              <a:buChar char="▫"/>
              <a:defRPr sz="2000"/>
            </a:lvl4pPr>
            <a:lvl5pPr indent="-341629" lvl="4" marL="2286000" rtl="0" algn="l">
              <a:spcBef>
                <a:spcPts val="0"/>
              </a:spcBef>
              <a:spcAft>
                <a:spcPts val="0"/>
              </a:spcAft>
              <a:buSzPts val="1780"/>
              <a:buChar char="-"/>
              <a:defRPr sz="2000"/>
            </a:lvl5pPr>
            <a:lvl6pPr indent="-341629" lvl="5" marL="2743200" rtl="0" algn="l">
              <a:spcBef>
                <a:spcPts val="0"/>
              </a:spcBef>
              <a:spcAft>
                <a:spcPts val="0"/>
              </a:spcAft>
              <a:buSzPts val="1780"/>
              <a:buChar char="-"/>
              <a:defRPr sz="2000"/>
            </a:lvl6pPr>
            <a:lvl7pPr indent="-341629" lvl="6" marL="3200400" rtl="0" algn="l">
              <a:spcBef>
                <a:spcPts val="0"/>
              </a:spcBef>
              <a:spcAft>
                <a:spcPts val="0"/>
              </a:spcAft>
              <a:buSzPts val="1780"/>
              <a:buChar char="-"/>
              <a:defRPr sz="2000"/>
            </a:lvl7pPr>
            <a:lvl8pPr indent="-341629" lvl="7" marL="3657600" rtl="0" algn="l">
              <a:spcBef>
                <a:spcPts val="0"/>
              </a:spcBef>
              <a:spcAft>
                <a:spcPts val="0"/>
              </a:spcAft>
              <a:buSzPts val="1780"/>
              <a:buChar char="-"/>
              <a:defRPr sz="2000"/>
            </a:lvl8pPr>
            <a:lvl9pPr indent="-341629" lvl="8" marL="4114800" rtl="0" algn="l">
              <a:spcBef>
                <a:spcPts val="0"/>
              </a:spcBef>
              <a:spcAft>
                <a:spcPts val="0"/>
              </a:spcAft>
              <a:buSzPts val="1780"/>
              <a:buChar char="-"/>
              <a:defRPr sz="2000"/>
            </a:lvl9pPr>
          </a:lstStyle>
          <a:p/>
        </p:txBody>
      </p:sp>
      <p:sp>
        <p:nvSpPr>
          <p:cNvPr id="92" name="Google Shape;92;p21"/>
          <p:cNvSpPr txBox="1"/>
          <p:nvPr>
            <p:ph idx="2" type="body"/>
          </p:nvPr>
        </p:nvSpPr>
        <p:spPr>
          <a:xfrm>
            <a:off x="456796" y="1076321"/>
            <a:ext cx="3008100" cy="35181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Font typeface="Arial"/>
              <a:buNone/>
              <a:defRPr sz="1400"/>
            </a:lvl1pPr>
            <a:lvl2pPr indent="-228600" lvl="1" marL="914400" rtl="0" algn="l">
              <a:spcBef>
                <a:spcPts val="0"/>
              </a:spcBef>
              <a:spcAft>
                <a:spcPts val="0"/>
              </a:spcAft>
              <a:buSzPts val="1500"/>
              <a:buNone/>
              <a:defRPr sz="1200"/>
            </a:lvl2pPr>
            <a:lvl3pPr indent="-228600" lvl="2" marL="1371600" rtl="0" algn="l">
              <a:spcBef>
                <a:spcPts val="0"/>
              </a:spcBef>
              <a:spcAft>
                <a:spcPts val="0"/>
              </a:spcAft>
              <a:buSzPts val="1200"/>
              <a:buNone/>
              <a:defRPr sz="1000"/>
            </a:lvl3pPr>
            <a:lvl4pPr indent="-228600" lvl="3" marL="1828800" rtl="0" algn="l">
              <a:spcBef>
                <a:spcPts val="0"/>
              </a:spcBef>
              <a:spcAft>
                <a:spcPts val="0"/>
              </a:spcAft>
              <a:buSzPts val="1080"/>
              <a:buNone/>
              <a:defRPr sz="900"/>
            </a:lvl4pPr>
            <a:lvl5pPr indent="-228600" lvl="4" marL="2286000" rtl="0" algn="l">
              <a:spcBef>
                <a:spcPts val="0"/>
              </a:spcBef>
              <a:spcAft>
                <a:spcPts val="0"/>
              </a:spcAft>
              <a:buSzPts val="801"/>
              <a:buNone/>
              <a:defRPr sz="900"/>
            </a:lvl5pPr>
            <a:lvl6pPr indent="-228600" lvl="5" marL="2743200" rtl="0" algn="l">
              <a:spcBef>
                <a:spcPts val="0"/>
              </a:spcBef>
              <a:spcAft>
                <a:spcPts val="0"/>
              </a:spcAft>
              <a:buSzPts val="801"/>
              <a:buNone/>
              <a:defRPr sz="900"/>
            </a:lvl6pPr>
            <a:lvl7pPr indent="-228600" lvl="6" marL="3200400" rtl="0" algn="l">
              <a:spcBef>
                <a:spcPts val="0"/>
              </a:spcBef>
              <a:spcAft>
                <a:spcPts val="0"/>
              </a:spcAft>
              <a:buSzPts val="801"/>
              <a:buNone/>
              <a:defRPr sz="900"/>
            </a:lvl7pPr>
            <a:lvl8pPr indent="-228600" lvl="7" marL="3657600" rtl="0" algn="l">
              <a:spcBef>
                <a:spcPts val="0"/>
              </a:spcBef>
              <a:spcAft>
                <a:spcPts val="0"/>
              </a:spcAft>
              <a:buSzPts val="801"/>
              <a:buNone/>
              <a:defRPr sz="900"/>
            </a:lvl8pPr>
            <a:lvl9pPr indent="-228600" lvl="8" marL="4114800" rtl="0" algn="l">
              <a:spcBef>
                <a:spcPts val="0"/>
              </a:spcBef>
              <a:spcAft>
                <a:spcPts val="0"/>
              </a:spcAft>
              <a:buSzPts val="801"/>
              <a:buNone/>
              <a:defRPr sz="900"/>
            </a:lvl9pPr>
          </a:lstStyle>
          <a:p/>
        </p:txBody>
      </p:sp>
      <p:sp>
        <p:nvSpPr>
          <p:cNvPr id="93" name="Google Shape;93;p21"/>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22"/>
          <p:cNvSpPr txBox="1"/>
          <p:nvPr>
            <p:ph type="title"/>
          </p:nvPr>
        </p:nvSpPr>
        <p:spPr>
          <a:xfrm>
            <a:off x="1791546" y="3600693"/>
            <a:ext cx="5486400" cy="4251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22"/>
          <p:cNvSpPr/>
          <p:nvPr>
            <p:ph idx="2" type="pic"/>
          </p:nvPr>
        </p:nvSpPr>
        <p:spPr>
          <a:xfrm>
            <a:off x="1791546" y="459198"/>
            <a:ext cx="5486400" cy="30867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2"/>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Clr>
                <a:schemeClr val="dk2"/>
              </a:buClr>
              <a:buSzPts val="3500"/>
              <a:buFont typeface="Arial"/>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Clr>
                <a:schemeClr val="dk2"/>
              </a:buClr>
              <a:buSzPts val="288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2"/>
              </a:buClr>
              <a:buSzPts val="2400"/>
              <a:buFont typeface="Arial"/>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9pPr>
          </a:lstStyle>
          <a:p/>
        </p:txBody>
      </p:sp>
      <p:sp>
        <p:nvSpPr>
          <p:cNvPr id="97" name="Google Shape;97;p22"/>
          <p:cNvSpPr txBox="1"/>
          <p:nvPr>
            <p:ph idx="1" type="body"/>
          </p:nvPr>
        </p:nvSpPr>
        <p:spPr>
          <a:xfrm>
            <a:off x="1791546" y="4025876"/>
            <a:ext cx="5486400" cy="603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Font typeface="Arial"/>
              <a:buNone/>
              <a:defRPr sz="1400"/>
            </a:lvl1pPr>
            <a:lvl2pPr indent="-228600" lvl="1" marL="914400" rtl="0" algn="l">
              <a:spcBef>
                <a:spcPts val="0"/>
              </a:spcBef>
              <a:spcAft>
                <a:spcPts val="0"/>
              </a:spcAft>
              <a:buSzPts val="1500"/>
              <a:buNone/>
              <a:defRPr sz="1200"/>
            </a:lvl2pPr>
            <a:lvl3pPr indent="-228600" lvl="2" marL="1371600" rtl="0" algn="l">
              <a:spcBef>
                <a:spcPts val="0"/>
              </a:spcBef>
              <a:spcAft>
                <a:spcPts val="0"/>
              </a:spcAft>
              <a:buSzPts val="1200"/>
              <a:buNone/>
              <a:defRPr sz="1000"/>
            </a:lvl3pPr>
            <a:lvl4pPr indent="-228600" lvl="3" marL="1828800" rtl="0" algn="l">
              <a:spcBef>
                <a:spcPts val="0"/>
              </a:spcBef>
              <a:spcAft>
                <a:spcPts val="0"/>
              </a:spcAft>
              <a:buSzPts val="1080"/>
              <a:buNone/>
              <a:defRPr sz="900"/>
            </a:lvl4pPr>
            <a:lvl5pPr indent="-228600" lvl="4" marL="2286000" rtl="0" algn="l">
              <a:spcBef>
                <a:spcPts val="0"/>
              </a:spcBef>
              <a:spcAft>
                <a:spcPts val="0"/>
              </a:spcAft>
              <a:buSzPts val="801"/>
              <a:buNone/>
              <a:defRPr sz="900"/>
            </a:lvl5pPr>
            <a:lvl6pPr indent="-228600" lvl="5" marL="2743200" rtl="0" algn="l">
              <a:spcBef>
                <a:spcPts val="0"/>
              </a:spcBef>
              <a:spcAft>
                <a:spcPts val="0"/>
              </a:spcAft>
              <a:buSzPts val="801"/>
              <a:buNone/>
              <a:defRPr sz="900"/>
            </a:lvl6pPr>
            <a:lvl7pPr indent="-228600" lvl="6" marL="3200400" rtl="0" algn="l">
              <a:spcBef>
                <a:spcPts val="0"/>
              </a:spcBef>
              <a:spcAft>
                <a:spcPts val="0"/>
              </a:spcAft>
              <a:buSzPts val="801"/>
              <a:buNone/>
              <a:defRPr sz="900"/>
            </a:lvl7pPr>
            <a:lvl8pPr indent="-228600" lvl="7" marL="3657600" rtl="0" algn="l">
              <a:spcBef>
                <a:spcPts val="0"/>
              </a:spcBef>
              <a:spcAft>
                <a:spcPts val="0"/>
              </a:spcAft>
              <a:buSzPts val="801"/>
              <a:buNone/>
              <a:defRPr sz="900"/>
            </a:lvl8pPr>
            <a:lvl9pPr indent="-228600" lvl="8" marL="4114800" rtl="0" algn="l">
              <a:spcBef>
                <a:spcPts val="0"/>
              </a:spcBef>
              <a:spcAft>
                <a:spcPts val="0"/>
              </a:spcAft>
              <a:buSzPts val="801"/>
              <a:buNone/>
              <a:defRPr sz="900"/>
            </a:lvl9pPr>
          </a:lstStyle>
          <a:p/>
        </p:txBody>
      </p:sp>
      <p:sp>
        <p:nvSpPr>
          <p:cNvPr id="98" name="Google Shape;98;p22"/>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23"/>
          <p:cNvSpPr txBox="1"/>
          <p:nvPr>
            <p:ph type="title"/>
          </p:nvPr>
        </p:nvSpPr>
        <p:spPr>
          <a:xfrm>
            <a:off x="121489" y="176148"/>
            <a:ext cx="8793900" cy="221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3"/>
          <p:cNvSpPr txBox="1"/>
          <p:nvPr>
            <p:ph idx="1" type="body"/>
          </p:nvPr>
        </p:nvSpPr>
        <p:spPr>
          <a:xfrm rot="5400000">
            <a:off x="3209431" y="-234100"/>
            <a:ext cx="935400" cy="4389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371475" lvl="1" marL="914400" rtl="0" algn="l">
              <a:spcBef>
                <a:spcPts val="0"/>
              </a:spcBef>
              <a:spcAft>
                <a:spcPts val="0"/>
              </a:spcAft>
              <a:buSzPts val="2250"/>
              <a:buChar char="▪"/>
              <a:defRPr/>
            </a:lvl2pPr>
            <a:lvl3pPr indent="-365760" lvl="2" marL="1371600" rtl="0" algn="l">
              <a:spcBef>
                <a:spcPts val="0"/>
              </a:spcBef>
              <a:spcAft>
                <a:spcPts val="0"/>
              </a:spcAft>
              <a:buSzPts val="2160"/>
              <a:buChar char="–"/>
              <a:defRPr/>
            </a:lvl3pPr>
            <a:lvl4pPr indent="-365760" lvl="3" marL="1828800" rtl="0" algn="l">
              <a:spcBef>
                <a:spcPts val="0"/>
              </a:spcBef>
              <a:spcAft>
                <a:spcPts val="0"/>
              </a:spcAft>
              <a:buSzPts val="2160"/>
              <a:buChar char="▫"/>
              <a:defRPr/>
            </a:lvl4pPr>
            <a:lvl5pPr indent="-330326" lvl="4" marL="2286000" rtl="0" algn="l">
              <a:spcBef>
                <a:spcPts val="0"/>
              </a:spcBef>
              <a:spcAft>
                <a:spcPts val="0"/>
              </a:spcAft>
              <a:buSzPts val="1602"/>
              <a:buChar char="-"/>
              <a:defRPr/>
            </a:lvl5pPr>
            <a:lvl6pPr indent="-330326" lvl="5" marL="2743200" rtl="0" algn="l">
              <a:spcBef>
                <a:spcPts val="0"/>
              </a:spcBef>
              <a:spcAft>
                <a:spcPts val="0"/>
              </a:spcAft>
              <a:buSzPts val="1602"/>
              <a:buChar char="-"/>
              <a:defRPr/>
            </a:lvl6pPr>
            <a:lvl7pPr indent="-330326" lvl="6" marL="3200400" rtl="0" algn="l">
              <a:spcBef>
                <a:spcPts val="0"/>
              </a:spcBef>
              <a:spcAft>
                <a:spcPts val="0"/>
              </a:spcAft>
              <a:buSzPts val="1602"/>
              <a:buChar char="-"/>
              <a:defRPr/>
            </a:lvl7pPr>
            <a:lvl8pPr indent="-330327" lvl="7" marL="3657600" rtl="0" algn="l">
              <a:spcBef>
                <a:spcPts val="0"/>
              </a:spcBef>
              <a:spcAft>
                <a:spcPts val="0"/>
              </a:spcAft>
              <a:buSzPts val="1602"/>
              <a:buChar char="-"/>
              <a:defRPr/>
            </a:lvl8pPr>
            <a:lvl9pPr indent="-330327" lvl="8" marL="4114800" rtl="0" algn="l">
              <a:spcBef>
                <a:spcPts val="0"/>
              </a:spcBef>
              <a:spcAft>
                <a:spcPts val="0"/>
              </a:spcAft>
              <a:buSzPts val="1602"/>
              <a:buChar char="-"/>
              <a:defRPr/>
            </a:lvl9pPr>
          </a:lstStyle>
          <a:p/>
        </p:txBody>
      </p:sp>
      <p:sp>
        <p:nvSpPr>
          <p:cNvPr id="102" name="Google Shape;102;p23"/>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24"/>
          <p:cNvSpPr txBox="1"/>
          <p:nvPr>
            <p:ph type="title"/>
          </p:nvPr>
        </p:nvSpPr>
        <p:spPr>
          <a:xfrm rot="5400000">
            <a:off x="6690365" y="203298"/>
            <a:ext cx="2252400" cy="2198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4"/>
          <p:cNvSpPr txBox="1"/>
          <p:nvPr>
            <p:ph idx="1" type="body"/>
          </p:nvPr>
        </p:nvSpPr>
        <p:spPr>
          <a:xfrm rot="5400000">
            <a:off x="2215434" y="-1918002"/>
            <a:ext cx="2252400" cy="64407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371475" lvl="1" marL="914400" rtl="0" algn="l">
              <a:spcBef>
                <a:spcPts val="0"/>
              </a:spcBef>
              <a:spcAft>
                <a:spcPts val="0"/>
              </a:spcAft>
              <a:buSzPts val="2250"/>
              <a:buChar char="▪"/>
              <a:defRPr/>
            </a:lvl2pPr>
            <a:lvl3pPr indent="-365760" lvl="2" marL="1371600" rtl="0" algn="l">
              <a:spcBef>
                <a:spcPts val="0"/>
              </a:spcBef>
              <a:spcAft>
                <a:spcPts val="0"/>
              </a:spcAft>
              <a:buSzPts val="2160"/>
              <a:buChar char="–"/>
              <a:defRPr/>
            </a:lvl3pPr>
            <a:lvl4pPr indent="-365760" lvl="3" marL="1828800" rtl="0" algn="l">
              <a:spcBef>
                <a:spcPts val="0"/>
              </a:spcBef>
              <a:spcAft>
                <a:spcPts val="0"/>
              </a:spcAft>
              <a:buSzPts val="2160"/>
              <a:buChar char="▫"/>
              <a:defRPr/>
            </a:lvl4pPr>
            <a:lvl5pPr indent="-330326" lvl="4" marL="2286000" rtl="0" algn="l">
              <a:spcBef>
                <a:spcPts val="0"/>
              </a:spcBef>
              <a:spcAft>
                <a:spcPts val="0"/>
              </a:spcAft>
              <a:buSzPts val="1602"/>
              <a:buChar char="-"/>
              <a:defRPr/>
            </a:lvl5pPr>
            <a:lvl6pPr indent="-330326" lvl="5" marL="2743200" rtl="0" algn="l">
              <a:spcBef>
                <a:spcPts val="0"/>
              </a:spcBef>
              <a:spcAft>
                <a:spcPts val="0"/>
              </a:spcAft>
              <a:buSzPts val="1602"/>
              <a:buChar char="-"/>
              <a:defRPr/>
            </a:lvl6pPr>
            <a:lvl7pPr indent="-330326" lvl="6" marL="3200400" rtl="0" algn="l">
              <a:spcBef>
                <a:spcPts val="0"/>
              </a:spcBef>
              <a:spcAft>
                <a:spcPts val="0"/>
              </a:spcAft>
              <a:buSzPts val="1602"/>
              <a:buChar char="-"/>
              <a:defRPr/>
            </a:lvl7pPr>
            <a:lvl8pPr indent="-330327" lvl="7" marL="3657600" rtl="0" algn="l">
              <a:spcBef>
                <a:spcPts val="0"/>
              </a:spcBef>
              <a:spcAft>
                <a:spcPts val="0"/>
              </a:spcAft>
              <a:buSzPts val="1602"/>
              <a:buChar char="-"/>
              <a:defRPr/>
            </a:lvl8pPr>
            <a:lvl9pPr indent="-330327" lvl="8" marL="4114800" rtl="0" algn="l">
              <a:spcBef>
                <a:spcPts val="0"/>
              </a:spcBef>
              <a:spcAft>
                <a:spcPts val="0"/>
              </a:spcAft>
              <a:buSzPts val="1602"/>
              <a:buChar char="-"/>
              <a:defRPr/>
            </a:lvl9pPr>
          </a:lstStyle>
          <a:p/>
        </p:txBody>
      </p:sp>
      <p:sp>
        <p:nvSpPr>
          <p:cNvPr id="106" name="Google Shape;106;p24"/>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sz="1000">
                <a:solidFill>
                  <a:schemeClr val="lt1"/>
                </a:solidFill>
                <a:latin typeface="Arial"/>
                <a:ea typeface="Arial"/>
                <a:cs typeface="Arial"/>
                <a:sym typeface="Arial"/>
              </a:defRPr>
            </a:lvl1pPr>
            <a:lvl2pPr indent="0" lvl="1" marL="0" marR="0" rtl="0" algn="l">
              <a:spcBef>
                <a:spcPts val="0"/>
              </a:spcBef>
              <a:spcAft>
                <a:spcPts val="0"/>
              </a:spcAft>
              <a:buNone/>
              <a:defRPr b="0" sz="1000">
                <a:solidFill>
                  <a:schemeClr val="lt1"/>
                </a:solidFill>
                <a:latin typeface="Arial"/>
                <a:ea typeface="Arial"/>
                <a:cs typeface="Arial"/>
                <a:sym typeface="Arial"/>
              </a:defRPr>
            </a:lvl2pPr>
            <a:lvl3pPr indent="0" lvl="2" marL="0" marR="0" rtl="0" algn="l">
              <a:spcBef>
                <a:spcPts val="0"/>
              </a:spcBef>
              <a:spcAft>
                <a:spcPts val="0"/>
              </a:spcAft>
              <a:buNone/>
              <a:defRPr b="0" sz="1000">
                <a:solidFill>
                  <a:schemeClr val="lt1"/>
                </a:solidFill>
                <a:latin typeface="Arial"/>
                <a:ea typeface="Arial"/>
                <a:cs typeface="Arial"/>
                <a:sym typeface="Arial"/>
              </a:defRPr>
            </a:lvl3pPr>
            <a:lvl4pPr indent="0" lvl="3" marL="0" marR="0" rtl="0" algn="l">
              <a:spcBef>
                <a:spcPts val="0"/>
              </a:spcBef>
              <a:spcAft>
                <a:spcPts val="0"/>
              </a:spcAft>
              <a:buNone/>
              <a:defRPr b="0" sz="1000">
                <a:solidFill>
                  <a:schemeClr val="lt1"/>
                </a:solidFill>
                <a:latin typeface="Arial"/>
                <a:ea typeface="Arial"/>
                <a:cs typeface="Arial"/>
                <a:sym typeface="Arial"/>
              </a:defRPr>
            </a:lvl4pPr>
            <a:lvl5pPr indent="0" lvl="4" marL="0" marR="0" rtl="0" algn="l">
              <a:spcBef>
                <a:spcPts val="0"/>
              </a:spcBef>
              <a:spcAft>
                <a:spcPts val="0"/>
              </a:spcAft>
              <a:buNone/>
              <a:defRPr b="0" sz="1000">
                <a:solidFill>
                  <a:schemeClr val="lt1"/>
                </a:solidFill>
                <a:latin typeface="Arial"/>
                <a:ea typeface="Arial"/>
                <a:cs typeface="Arial"/>
                <a:sym typeface="Arial"/>
              </a:defRPr>
            </a:lvl5pPr>
            <a:lvl6pPr indent="0" lvl="5" marL="0" marR="0" rtl="0" algn="l">
              <a:spcBef>
                <a:spcPts val="0"/>
              </a:spcBef>
              <a:spcAft>
                <a:spcPts val="0"/>
              </a:spcAft>
              <a:buNone/>
              <a:defRPr b="0" sz="1000">
                <a:solidFill>
                  <a:schemeClr val="lt1"/>
                </a:solidFill>
                <a:latin typeface="Arial"/>
                <a:ea typeface="Arial"/>
                <a:cs typeface="Arial"/>
                <a:sym typeface="Arial"/>
              </a:defRPr>
            </a:lvl6pPr>
            <a:lvl7pPr indent="0" lvl="6" marL="0" marR="0" rtl="0" algn="l">
              <a:spcBef>
                <a:spcPts val="0"/>
              </a:spcBef>
              <a:spcAft>
                <a:spcPts val="0"/>
              </a:spcAft>
              <a:buNone/>
              <a:defRPr b="0" sz="1000">
                <a:solidFill>
                  <a:schemeClr val="lt1"/>
                </a:solidFill>
                <a:latin typeface="Arial"/>
                <a:ea typeface="Arial"/>
                <a:cs typeface="Arial"/>
                <a:sym typeface="Arial"/>
              </a:defRPr>
            </a:lvl7pPr>
            <a:lvl8pPr indent="0" lvl="7" marL="0" marR="0" rtl="0" algn="l">
              <a:spcBef>
                <a:spcPts val="0"/>
              </a:spcBef>
              <a:spcAft>
                <a:spcPts val="0"/>
              </a:spcAft>
              <a:buNone/>
              <a:defRPr b="0" sz="1000">
                <a:solidFill>
                  <a:schemeClr val="lt1"/>
                </a:solidFill>
                <a:latin typeface="Arial"/>
                <a:ea typeface="Arial"/>
                <a:cs typeface="Arial"/>
                <a:sym typeface="Arial"/>
              </a:defRPr>
            </a:lvl8pPr>
            <a:lvl9pPr indent="0" lvl="8" marL="0" marR="0" rtl="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821576"/>
            <a:ext cx="9144000" cy="323100"/>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52" name="Google Shape;52;p13"/>
          <p:cNvSpPr txBox="1"/>
          <p:nvPr>
            <p:ph type="title"/>
          </p:nvPr>
        </p:nvSpPr>
        <p:spPr>
          <a:xfrm>
            <a:off x="121489" y="176148"/>
            <a:ext cx="8793900" cy="221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1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1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719615" y="4924834"/>
            <a:ext cx="199200" cy="1167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r>
              <a:rPr lang="en"/>
              <a:t> </a:t>
            </a:r>
            <a:endParaRPr sz="1400">
              <a:solidFill>
                <a:srgbClr val="000000"/>
              </a:solidFill>
            </a:endParaRPr>
          </a:p>
        </p:txBody>
      </p:sp>
      <p:sp>
        <p:nvSpPr>
          <p:cNvPr id="54" name="Google Shape;54;p13"/>
          <p:cNvSpPr txBox="1"/>
          <p:nvPr>
            <p:ph idx="1" type="body"/>
          </p:nvPr>
        </p:nvSpPr>
        <p:spPr>
          <a:xfrm>
            <a:off x="1482157" y="1493000"/>
            <a:ext cx="4389600" cy="9354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5600" lvl="1" marL="914400" marR="0" rtl="0" algn="l">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55" name="Google Shape;55;p13"/>
          <p:cNvSpPr/>
          <p:nvPr/>
        </p:nvSpPr>
        <p:spPr>
          <a:xfrm>
            <a:off x="8589630" y="4899734"/>
            <a:ext cx="41100" cy="1413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 sz="1200" u="none" cap="none" strike="noStrike">
                <a:solidFill>
                  <a:schemeClr val="lt1"/>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docs.google.com/document/d/1Gkdcr4qUUHJJuGb1FhvbiQmatgVFVUZSyobJ7q0_fGc/edit?usp=sharing" TargetMode="External"/><Relationship Id="rId4" Type="http://schemas.openxmlformats.org/officeDocument/2006/relationships/hyperlink" Target="https://docs.google.com/document/d/1RGx9-BIqr437UuQIJRgKNqWZnAuvoFegjyfDT1QtnRQ/edit?usp=sharing" TargetMode="External"/><Relationship Id="rId5" Type="http://schemas.openxmlformats.org/officeDocument/2006/relationships/hyperlink" Target="https://drive.google.com/file/d/1Q3di2glnSXba2ib6uepnfwkTeuzBzSCc/view?usp=sharing" TargetMode="External"/><Relationship Id="rId6" Type="http://schemas.openxmlformats.org/officeDocument/2006/relationships/hyperlink" Target="https://docs.google.com/spreadsheets/d/14IsWrKChT5sRHDjbgIzI41cA7Q6AzSCYRLGiKQ5yv_k/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624187" y="456577"/>
            <a:ext cx="7548300" cy="17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Agenda:</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3000"/>
              <a:t>Final exam review</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Q&amp;A</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Extra credit PA</a:t>
            </a:r>
            <a:endParaRPr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25"/>
          <p:cNvSpPr txBox="1"/>
          <p:nvPr>
            <p:ph idx="12" type="sldNum"/>
          </p:nvPr>
        </p:nvSpPr>
        <p:spPr>
          <a:xfrm>
            <a:off x="8719615" y="4924834"/>
            <a:ext cx="199200" cy="1167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121489" y="176148"/>
            <a:ext cx="8793900" cy="2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Related Materials</a:t>
            </a:r>
            <a:endParaRPr/>
          </a:p>
        </p:txBody>
      </p:sp>
      <p:sp>
        <p:nvSpPr>
          <p:cNvPr id="119" name="Google Shape;119;p26"/>
          <p:cNvSpPr txBox="1"/>
          <p:nvPr>
            <p:ph idx="1" type="body"/>
          </p:nvPr>
        </p:nvSpPr>
        <p:spPr>
          <a:xfrm>
            <a:off x="-7" y="836099"/>
            <a:ext cx="8793900" cy="35535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You can find the class lectures in the </a:t>
            </a:r>
            <a:r>
              <a:rPr lang="en" sz="1700" u="sng">
                <a:solidFill>
                  <a:srgbClr val="4A6EE0"/>
                </a:solidFill>
                <a:highlight>
                  <a:srgbClr val="FFFFFF"/>
                </a:highlight>
                <a:hlinkClick r:id="rId3">
                  <a:extLst>
                    <a:ext uri="{A12FA001-AC4F-418D-AE19-62706E023703}">
                      <ahyp:hlinkClr val="tx"/>
                    </a:ext>
                  </a:extLst>
                </a:hlinkClick>
              </a:rPr>
              <a:t>syllabus </a:t>
            </a:r>
            <a:r>
              <a:rPr lang="en" sz="1700">
                <a:solidFill>
                  <a:srgbClr val="0E101A"/>
                </a:solidFill>
                <a:highlight>
                  <a:srgbClr val="FFFFFF"/>
                </a:highlight>
              </a:rPr>
              <a:t>under the schedule table's date column; the slides can be found under the topic column. You can simply click the hyperlinks to access them. The final exam will cover all contents we went through since the mid-term exam. </a:t>
            </a:r>
            <a:endParaRPr sz="1700">
              <a:solidFill>
                <a:srgbClr val="0E101A"/>
              </a:solidFill>
              <a:highlight>
                <a:srgbClr val="FFFFFF"/>
              </a:highlight>
            </a:endParaRPr>
          </a:p>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You can find the formula sheet </a:t>
            </a:r>
            <a:r>
              <a:rPr lang="en" sz="1700" u="sng">
                <a:solidFill>
                  <a:srgbClr val="4A6EE0"/>
                </a:solidFill>
                <a:highlight>
                  <a:srgbClr val="FFFFFF"/>
                </a:highlight>
                <a:hlinkClick r:id="rId4">
                  <a:extLst>
                    <a:ext uri="{A12FA001-AC4F-418D-AE19-62706E023703}">
                      <ahyp:hlinkClr val="tx"/>
                    </a:ext>
                  </a:extLst>
                </a:hlinkClick>
              </a:rPr>
              <a:t>here </a:t>
            </a:r>
            <a:r>
              <a:rPr lang="en" sz="1700">
                <a:solidFill>
                  <a:srgbClr val="0E101A"/>
                </a:solidFill>
                <a:highlight>
                  <a:srgbClr val="FFFFFF"/>
                </a:highlight>
              </a:rPr>
              <a:t>if you want to print it out for the final exam. </a:t>
            </a:r>
            <a:endParaRPr sz="1700">
              <a:solidFill>
                <a:srgbClr val="0E101A"/>
              </a:solidFill>
              <a:highlight>
                <a:srgbClr val="FFFFFF"/>
              </a:highlight>
            </a:endParaRPr>
          </a:p>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You can find the practice questions </a:t>
            </a:r>
            <a:r>
              <a:rPr lang="en" sz="1700" u="sng">
                <a:solidFill>
                  <a:srgbClr val="4A6EE0"/>
                </a:solidFill>
                <a:highlight>
                  <a:srgbClr val="FFFFFF"/>
                </a:highlight>
                <a:hlinkClick r:id="rId5">
                  <a:extLst>
                    <a:ext uri="{A12FA001-AC4F-418D-AE19-62706E023703}">
                      <ahyp:hlinkClr val="tx"/>
                    </a:ext>
                  </a:extLst>
                </a:hlinkClick>
              </a:rPr>
              <a:t>here</a:t>
            </a:r>
            <a:r>
              <a:rPr lang="en" sz="1700">
                <a:solidFill>
                  <a:srgbClr val="0E101A"/>
                </a:solidFill>
                <a:highlight>
                  <a:srgbClr val="FFFFFF"/>
                </a:highlight>
              </a:rPr>
              <a:t> (note: ignore the </a:t>
            </a:r>
            <a:r>
              <a:rPr b="1" lang="en" sz="1700">
                <a:solidFill>
                  <a:srgbClr val="0E101A"/>
                </a:solidFill>
                <a:highlight>
                  <a:srgbClr val="FFFFFF"/>
                </a:highlight>
              </a:rPr>
              <a:t>ONE-WAY</a:t>
            </a:r>
            <a:r>
              <a:rPr lang="en" sz="1700">
                <a:solidFill>
                  <a:srgbClr val="0E101A"/>
                </a:solidFill>
                <a:highlight>
                  <a:srgbClr val="FFFFFF"/>
                </a:highlight>
              </a:rPr>
              <a:t> chi-square test since we didn't cover it).</a:t>
            </a:r>
            <a:endParaRPr sz="1700">
              <a:solidFill>
                <a:srgbClr val="0E101A"/>
              </a:solidFill>
              <a:highlight>
                <a:srgbClr val="FFFFFF"/>
              </a:highlight>
            </a:endParaRPr>
          </a:p>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You can find the cheat sheet for mapping the level of measurement with the different descriptive statistics and statistical tests </a:t>
            </a:r>
            <a:r>
              <a:rPr lang="en" sz="1700" u="sng">
                <a:solidFill>
                  <a:srgbClr val="4A6EE0"/>
                </a:solidFill>
                <a:highlight>
                  <a:srgbClr val="FFFFFF"/>
                </a:highlight>
                <a:hlinkClick r:id="rId6">
                  <a:extLst>
                    <a:ext uri="{A12FA001-AC4F-418D-AE19-62706E023703}">
                      <ahyp:hlinkClr val="tx"/>
                    </a:ext>
                  </a:extLst>
                </a:hlinkClick>
              </a:rPr>
              <a:t>here</a:t>
            </a:r>
            <a:r>
              <a:rPr lang="en" sz="1700">
                <a:solidFill>
                  <a:srgbClr val="0E101A"/>
                </a:solidFill>
                <a:highlight>
                  <a:srgbClr val="FFFFFF"/>
                </a:highlight>
              </a:rPr>
              <a:t>. You need to understand this table as it will </a:t>
            </a:r>
            <a:r>
              <a:rPr b="1" lang="en" sz="1700">
                <a:solidFill>
                  <a:srgbClr val="0E101A"/>
                </a:solidFill>
                <a:highlight>
                  <a:srgbClr val="FFFFFF"/>
                </a:highlight>
              </a:rPr>
              <a:t>NOT </a:t>
            </a:r>
            <a:r>
              <a:rPr lang="en" sz="1700">
                <a:solidFill>
                  <a:srgbClr val="0E101A"/>
                </a:solidFill>
                <a:highlight>
                  <a:srgbClr val="FFFFFF"/>
                </a:highlight>
              </a:rPr>
              <a:t>be provided in the formula sheet (note: the correlation test from our last lecture is not on the cheat sheet since we didn't do that for the group project. However, it </a:t>
            </a:r>
            <a:r>
              <a:rPr b="1" lang="en" sz="1700">
                <a:solidFill>
                  <a:srgbClr val="0E101A"/>
                </a:solidFill>
                <a:highlight>
                  <a:srgbClr val="FFFFFF"/>
                </a:highlight>
              </a:rPr>
              <a:t>WILL </a:t>
            </a:r>
            <a:r>
              <a:rPr lang="en" sz="1700">
                <a:solidFill>
                  <a:srgbClr val="0E101A"/>
                </a:solidFill>
                <a:highlight>
                  <a:srgbClr val="FFFFFF"/>
                </a:highlight>
              </a:rPr>
              <a:t>be tested in the final exam).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121489" y="176148"/>
            <a:ext cx="8793900" cy="22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Logistics</a:t>
            </a:r>
            <a:endParaRPr/>
          </a:p>
        </p:txBody>
      </p:sp>
      <p:sp>
        <p:nvSpPr>
          <p:cNvPr id="125" name="Google Shape;125;p27"/>
          <p:cNvSpPr txBox="1"/>
          <p:nvPr>
            <p:ph idx="1" type="body"/>
          </p:nvPr>
        </p:nvSpPr>
        <p:spPr>
          <a:xfrm>
            <a:off x="-7" y="836099"/>
            <a:ext cx="8793900" cy="35535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Zoom proctoring</a:t>
            </a:r>
            <a:endParaRPr sz="1700">
              <a:solidFill>
                <a:srgbClr val="0E101A"/>
              </a:solidFill>
              <a:highlight>
                <a:srgbClr val="FFFFFF"/>
              </a:highlight>
            </a:endParaRPr>
          </a:p>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One scratch paper</a:t>
            </a:r>
            <a:endParaRPr sz="1700">
              <a:solidFill>
                <a:srgbClr val="0E101A"/>
              </a:solidFill>
              <a:highlight>
                <a:srgbClr val="FFFFFF"/>
              </a:highlight>
            </a:endParaRPr>
          </a:p>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Formula sheet</a:t>
            </a:r>
            <a:endParaRPr sz="1700">
              <a:solidFill>
                <a:srgbClr val="0E101A"/>
              </a:solidFill>
              <a:highlight>
                <a:srgbClr val="FFFFFF"/>
              </a:highlight>
            </a:endParaRPr>
          </a:p>
          <a:p>
            <a:pPr indent="-336550" lvl="0" marL="457200" rtl="0" algn="l">
              <a:lnSpc>
                <a:spcPct val="115000"/>
              </a:lnSpc>
              <a:spcBef>
                <a:spcPts val="0"/>
              </a:spcBef>
              <a:spcAft>
                <a:spcPts val="0"/>
              </a:spcAft>
              <a:buClr>
                <a:srgbClr val="0E101A"/>
              </a:buClr>
              <a:buSzPts val="1700"/>
              <a:buAutoNum type="arabicPeriod"/>
            </a:pPr>
            <a:r>
              <a:rPr lang="en" sz="1700">
                <a:solidFill>
                  <a:srgbClr val="0E101A"/>
                </a:solidFill>
                <a:highlight>
                  <a:srgbClr val="FFFFFF"/>
                </a:highlight>
              </a:rPr>
              <a:t>Time: 75 min + up to 15 min (if you start early)</a:t>
            </a:r>
            <a:endParaRPr sz="1700">
              <a:solidFill>
                <a:srgbClr val="0E101A"/>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