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firstSlideNum="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Lst>
  <p:sldSz cy="6721475" cx="8961425"/>
  <p:notesSz cx="7010400" cy="92964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82">
          <p15:clr>
            <a:srgbClr val="A4A3A4"/>
          </p15:clr>
        </p15:guide>
        <p15:guide id="2" orient="horz" pos="3872">
          <p15:clr>
            <a:srgbClr val="A4A3A4"/>
          </p15:clr>
        </p15:guide>
        <p15:guide id="3" orient="horz" pos="581">
          <p15:clr>
            <a:srgbClr val="A4A3A4"/>
          </p15:clr>
        </p15:guide>
        <p15:guide id="4" pos="5512">
          <p15:clr>
            <a:srgbClr val="A4A3A4"/>
          </p15:clr>
        </p15:guide>
        <p15:guide id="5" pos="79">
          <p15:clr>
            <a:srgbClr val="A4A3A4"/>
          </p15:clr>
        </p15:guide>
      </p15:sldGuideLst>
    </p:ext>
    <p:ext uri="{2D200454-40CA-4A62-9FC3-DE9A4176ACB9}">
      <p15:notesGuideLst>
        <p15:guide id="1" orient="horz" pos="2928">
          <p15:clr>
            <a:srgbClr val="A4A3A4"/>
          </p15:clr>
        </p15:guide>
        <p15:guide id="2" pos="2208">
          <p15:clr>
            <a:srgbClr val="A4A3A4"/>
          </p15:clr>
        </p15:guide>
      </p15:notesGuideLst>
    </p:ext>
    <p:ext uri="http://customooxmlschemas.google.com/">
      <go:slidesCustomData xmlns:go="http://customooxmlschemas.google.com/" r:id="rId33" roundtripDataSignature="AMtx7mhU0uFftaDi2RFlsAjvRw1BwvBkJ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82" orient="horz"/>
        <p:guide pos="3872" orient="horz"/>
        <p:guide pos="581" orient="horz"/>
        <p:guide pos="5512"/>
        <p:guide pos="79"/>
      </p:guideLst>
    </p:cSldViewPr>
  </p:slideViewPr>
  <p:notesViewPr>
    <p:cSldViewPr snapToGrid="0">
      <p:cViewPr varScale="1">
        <p:scale>
          <a:sx n="100" d="100"/>
          <a:sy n="100" d="100"/>
        </p:scale>
        <p:origin x="0" y="0"/>
      </p:cViewPr>
      <p:guideLst>
        <p:guide pos="2928" orient="horz"/>
        <p:guide pos="2208"/>
      </p:guideLst>
    </p:cSldViewPr>
  </p:notes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customschemas.google.com/relationships/presentationmetadata" Target="metadata"/><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782638" y="582613"/>
            <a:ext cx="5451475" cy="4090987"/>
          </a:xfrm>
          <a:custGeom>
            <a:rect b="b" l="l" r="r" t="t"/>
            <a:pathLst>
              <a:path extrusionOk="0" h="120000" w="120000">
                <a:moveTo>
                  <a:pt x="0" y="0"/>
                </a:moveTo>
                <a:lnTo>
                  <a:pt x="120000" y="0"/>
                </a:lnTo>
                <a:lnTo>
                  <a:pt x="120000" y="120000"/>
                </a:lnTo>
                <a:lnTo>
                  <a:pt x="0" y="120000"/>
                </a:lnTo>
                <a:close/>
              </a:path>
            </a:pathLst>
          </a:custGeom>
          <a:noFill/>
          <a:ln cap="flat" cmpd="sng" w="9525">
            <a:solidFill>
              <a:schemeClr val="lt1"/>
            </a:solidFill>
            <a:prstDash val="solid"/>
            <a:miter lim="800000"/>
            <a:headEnd len="sm" w="sm" type="none"/>
            <a:tailEnd len="sm" w="sm" type="none"/>
          </a:ln>
        </p:spPr>
      </p:sp>
      <p:sp>
        <p:nvSpPr>
          <p:cNvPr id="4" name="Google Shape;4;n"/>
          <p:cNvSpPr txBox="1"/>
          <p:nvPr>
            <p:ph idx="1" type="body"/>
          </p:nvPr>
        </p:nvSpPr>
        <p:spPr>
          <a:xfrm>
            <a:off x="568202" y="4994941"/>
            <a:ext cx="5973084" cy="1231106"/>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400"/>
              <a:buNone/>
              <a:defRPr b="0" i="0" sz="1600" u="none" cap="none" strike="noStrike">
                <a:solidFill>
                  <a:schemeClr val="dk1"/>
                </a:solidFill>
                <a:latin typeface="Arial"/>
                <a:ea typeface="Arial"/>
                <a:cs typeface="Arial"/>
                <a:sym typeface="Arial"/>
              </a:defRPr>
            </a:lvl1pPr>
            <a:lvl2pPr indent="-350519" lvl="1" marL="914400" marR="0" rtl="0" algn="l">
              <a:spcBef>
                <a:spcPts val="0"/>
              </a:spcBef>
              <a:spcAft>
                <a:spcPts val="0"/>
              </a:spcAft>
              <a:buClr>
                <a:schemeClr val="dk2"/>
              </a:buClr>
              <a:buSzPts val="1920"/>
              <a:buFont typeface="Arial"/>
              <a:buChar char="▪"/>
              <a:defRPr b="0" i="0" sz="1600" u="none" cap="none" strike="noStrike">
                <a:solidFill>
                  <a:schemeClr val="dk1"/>
                </a:solidFill>
                <a:latin typeface="Arial"/>
                <a:ea typeface="Arial"/>
                <a:cs typeface="Arial"/>
                <a:sym typeface="Arial"/>
              </a:defRPr>
            </a:lvl2pPr>
            <a:lvl3pPr indent="-350519" lvl="2" marL="1371600" marR="0" rtl="0" algn="l">
              <a:spcBef>
                <a:spcPts val="0"/>
              </a:spcBef>
              <a:spcAft>
                <a:spcPts val="0"/>
              </a:spcAft>
              <a:buClr>
                <a:schemeClr val="dk2"/>
              </a:buClr>
              <a:buSzPts val="1920"/>
              <a:buFont typeface="Arial"/>
              <a:buChar char="–"/>
              <a:defRPr b="0" i="0" sz="1600" u="none" cap="none" strike="noStrike">
                <a:solidFill>
                  <a:schemeClr val="dk1"/>
                </a:solidFill>
                <a:latin typeface="Arial"/>
                <a:ea typeface="Arial"/>
                <a:cs typeface="Arial"/>
                <a:sym typeface="Arial"/>
              </a:defRPr>
            </a:lvl3pPr>
            <a:lvl4pPr indent="-330200" lvl="3" marL="1828800" marR="0" rtl="0" algn="l">
              <a:spcBef>
                <a:spcPts val="0"/>
              </a:spcBef>
              <a:spcAft>
                <a:spcPts val="0"/>
              </a:spcAft>
              <a:buClr>
                <a:schemeClr val="dk2"/>
              </a:buClr>
              <a:buSzPts val="1600"/>
              <a:buFont typeface="Arial"/>
              <a:buChar char="▫"/>
              <a:defRPr b="0" i="0" sz="1600" u="none" cap="none" strike="noStrike">
                <a:solidFill>
                  <a:schemeClr val="dk1"/>
                </a:solidFill>
                <a:latin typeface="Arial"/>
                <a:ea typeface="Arial"/>
                <a:cs typeface="Arial"/>
                <a:sym typeface="Arial"/>
              </a:defRPr>
            </a:lvl4pPr>
            <a:lvl5pPr indent="-319023" lvl="4" marL="2286000" marR="0" rtl="0" algn="l">
              <a:spcBef>
                <a:spcPts val="0"/>
              </a:spcBef>
              <a:spcAft>
                <a:spcPts val="0"/>
              </a:spcAft>
              <a:buClr>
                <a:schemeClr val="dk2"/>
              </a:buClr>
              <a:buSzPts val="1424"/>
              <a:buFont typeface="Arial"/>
              <a:buChar char="-"/>
              <a:defRPr b="0" i="0" sz="16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5" name="Google Shape;5;n"/>
          <p:cNvSpPr txBox="1"/>
          <p:nvPr>
            <p:ph idx="12" type="sldNum"/>
          </p:nvPr>
        </p:nvSpPr>
        <p:spPr>
          <a:xfrm>
            <a:off x="6256411" y="8928993"/>
            <a:ext cx="555815" cy="184666"/>
          </a:xfrm>
          <a:prstGeom prst="rect">
            <a:avLst/>
          </a:prstGeom>
          <a:noFill/>
          <a:ln>
            <a:noFill/>
          </a:ln>
        </p:spPr>
        <p:txBody>
          <a:bodyPr anchorCtr="0" anchor="b" bIns="0" lIns="0" spcFirstLastPara="1" rIns="0" wrap="square" tIns="0">
            <a:sp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
        <p:nvSpPr>
          <p:cNvPr id="6" name="Google Shape;6;n"/>
          <p:cNvSpPr txBox="1"/>
          <p:nvPr>
            <p:ph idx="11" type="ftr"/>
          </p:nvPr>
        </p:nvSpPr>
        <p:spPr>
          <a:xfrm>
            <a:off x="5077777" y="95555"/>
            <a:ext cx="1734449" cy="123111"/>
          </a:xfrm>
          <a:prstGeom prst="rect">
            <a:avLst/>
          </a:prstGeom>
          <a:noFill/>
          <a:ln>
            <a:noFill/>
          </a:ln>
        </p:spPr>
        <p:txBody>
          <a:bodyPr anchorCtr="0" anchor="b" bIns="0" lIns="0" spcFirstLastPara="1" rIns="0" wrap="square" tIns="0">
            <a:spAutoFit/>
          </a:bodyPr>
          <a:lstStyle>
            <a:lvl1pPr lvl="0" marR="0" rtl="0" algn="r">
              <a:spcBef>
                <a:spcPts val="0"/>
              </a:spcBef>
              <a:spcAft>
                <a:spcPts val="0"/>
              </a:spcAft>
              <a:buSzPts val="1400"/>
              <a:buNone/>
              <a:defRPr b="0" i="0" sz="8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1" i="0" sz="16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1" i="0" sz="16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1" i="0" sz="16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1" i="0" sz="16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1" i="0" sz="16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1" i="0" sz="16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1" i="0" sz="16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1" i="0" sz="16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p1:notes"/>
          <p:cNvSpPr txBox="1"/>
          <p:nvPr>
            <p:ph idx="12" type="sldNum"/>
          </p:nvPr>
        </p:nvSpPr>
        <p:spPr>
          <a:xfrm>
            <a:off x="6256411" y="8928993"/>
            <a:ext cx="555815" cy="184666"/>
          </a:xfrm>
          <a:prstGeom prst="rect">
            <a:avLst/>
          </a:prstGeom>
          <a:noFill/>
          <a:ln>
            <a:noFill/>
          </a:ln>
        </p:spPr>
        <p:txBody>
          <a:bodyPr anchorCtr="0" anchor="b" bIns="0" lIns="0" spcFirstLastPara="1" rIns="0" wrap="square" tIns="0">
            <a:spAutoFit/>
          </a:bodyPr>
          <a:lstStyle/>
          <a:p>
            <a:pPr indent="0" lvl="0" marL="0" marR="0" rtl="0" algn="r">
              <a:spcBef>
                <a:spcPts val="0"/>
              </a:spcBef>
              <a:spcAft>
                <a:spcPts val="0"/>
              </a:spcAft>
              <a:buNone/>
            </a:pPr>
            <a:fld id="{00000000-1234-1234-1234-123412341234}" type="slidenum">
              <a:rPr b="0" lang="en-US" sz="1200">
                <a:solidFill>
                  <a:schemeClr val="dk1"/>
                </a:solidFill>
                <a:latin typeface="Arial"/>
                <a:ea typeface="Arial"/>
                <a:cs typeface="Arial"/>
                <a:sym typeface="Arial"/>
              </a:rPr>
              <a:t>‹#›</a:t>
            </a:fld>
            <a:endParaRPr b="0" sz="1200">
              <a:solidFill>
                <a:schemeClr val="dk1"/>
              </a:solidFill>
              <a:latin typeface="Arial"/>
              <a:ea typeface="Arial"/>
              <a:cs typeface="Arial"/>
              <a:sym typeface="Arial"/>
            </a:endParaRPr>
          </a:p>
        </p:txBody>
      </p:sp>
      <p:sp>
        <p:nvSpPr>
          <p:cNvPr id="66" name="Google Shape;66;p1:notes"/>
          <p:cNvSpPr txBox="1"/>
          <p:nvPr>
            <p:ph idx="11" type="ftr"/>
          </p:nvPr>
        </p:nvSpPr>
        <p:spPr>
          <a:xfrm>
            <a:off x="5077777" y="95555"/>
            <a:ext cx="1734449" cy="123111"/>
          </a:xfrm>
          <a:prstGeom prst="rect">
            <a:avLst/>
          </a:prstGeom>
          <a:noFill/>
          <a:ln>
            <a:noFill/>
          </a:ln>
        </p:spPr>
        <p:txBody>
          <a:bodyPr anchorCtr="0" anchor="b" bIns="0" lIns="0" spcFirstLastPara="1" rIns="0" wrap="square" tIns="0">
            <a:spAutoFit/>
          </a:bodyPr>
          <a:lstStyle/>
          <a:p>
            <a:pPr indent="0" lvl="0" marL="0" marR="0" rtl="0" algn="r">
              <a:spcBef>
                <a:spcPts val="0"/>
              </a:spcBef>
              <a:spcAft>
                <a:spcPts val="0"/>
              </a:spcAft>
              <a:buNone/>
            </a:pPr>
            <a:r>
              <a:rPr b="0" lang="en-US" sz="800">
                <a:solidFill>
                  <a:schemeClr val="dk1"/>
                </a:solidFill>
                <a:latin typeface="Arial"/>
                <a:ea typeface="Arial"/>
                <a:cs typeface="Arial"/>
                <a:sym typeface="Arial"/>
              </a:rPr>
              <a:t>NJE-262616.044-20090318-ashoHR1</a:t>
            </a:r>
            <a:endParaRPr/>
          </a:p>
        </p:txBody>
      </p:sp>
      <p:sp>
        <p:nvSpPr>
          <p:cNvPr id="67" name="Google Shape;67;p1:notes"/>
          <p:cNvSpPr/>
          <p:nvPr>
            <p:ph idx="2" type="sldImg"/>
          </p:nvPr>
        </p:nvSpPr>
        <p:spPr>
          <a:xfrm>
            <a:off x="782638" y="582613"/>
            <a:ext cx="5451475" cy="40909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68" name="Google Shape;68;p1:notes"/>
          <p:cNvSpPr txBox="1"/>
          <p:nvPr>
            <p:ph idx="1" type="body"/>
          </p:nvPr>
        </p:nvSpPr>
        <p:spPr>
          <a:xfrm>
            <a:off x="568202" y="4994941"/>
            <a:ext cx="5973084" cy="246221"/>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9:notes"/>
          <p:cNvSpPr/>
          <p:nvPr>
            <p:ph idx="2" type="sldImg"/>
          </p:nvPr>
        </p:nvSpPr>
        <p:spPr>
          <a:xfrm>
            <a:off x="782638" y="582613"/>
            <a:ext cx="5451475" cy="40909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145" name="Google Shape;145;p9:notes"/>
          <p:cNvSpPr txBox="1"/>
          <p:nvPr>
            <p:ph idx="1" type="body"/>
          </p:nvPr>
        </p:nvSpPr>
        <p:spPr>
          <a:xfrm>
            <a:off x="568202" y="4994941"/>
            <a:ext cx="5973084" cy="246221"/>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10:notes"/>
          <p:cNvSpPr/>
          <p:nvPr>
            <p:ph idx="2" type="sldImg"/>
          </p:nvPr>
        </p:nvSpPr>
        <p:spPr>
          <a:xfrm>
            <a:off x="782638" y="582613"/>
            <a:ext cx="5451475" cy="40909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153" name="Google Shape;153;p10:notes"/>
          <p:cNvSpPr txBox="1"/>
          <p:nvPr>
            <p:ph idx="1" type="body"/>
          </p:nvPr>
        </p:nvSpPr>
        <p:spPr>
          <a:xfrm>
            <a:off x="568202" y="4994941"/>
            <a:ext cx="5973084" cy="246221"/>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11:notes"/>
          <p:cNvSpPr/>
          <p:nvPr>
            <p:ph idx="2" type="sldImg"/>
          </p:nvPr>
        </p:nvSpPr>
        <p:spPr>
          <a:xfrm>
            <a:off x="782638" y="582613"/>
            <a:ext cx="5451475" cy="40909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161" name="Google Shape;161;p11:notes"/>
          <p:cNvSpPr txBox="1"/>
          <p:nvPr>
            <p:ph idx="1" type="body"/>
          </p:nvPr>
        </p:nvSpPr>
        <p:spPr>
          <a:xfrm>
            <a:off x="568202" y="4994941"/>
            <a:ext cx="5973084" cy="246221"/>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12:notes"/>
          <p:cNvSpPr/>
          <p:nvPr>
            <p:ph idx="2" type="sldImg"/>
          </p:nvPr>
        </p:nvSpPr>
        <p:spPr>
          <a:xfrm>
            <a:off x="782638" y="582613"/>
            <a:ext cx="5451475" cy="40909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170" name="Google Shape;170;p12:notes"/>
          <p:cNvSpPr txBox="1"/>
          <p:nvPr>
            <p:ph idx="1" type="body"/>
          </p:nvPr>
        </p:nvSpPr>
        <p:spPr>
          <a:xfrm>
            <a:off x="568202" y="4994941"/>
            <a:ext cx="5973084" cy="246221"/>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13:notes"/>
          <p:cNvSpPr/>
          <p:nvPr>
            <p:ph idx="2" type="sldImg"/>
          </p:nvPr>
        </p:nvSpPr>
        <p:spPr>
          <a:xfrm>
            <a:off x="782638" y="582613"/>
            <a:ext cx="5451475" cy="40909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178" name="Google Shape;178;p13:notes"/>
          <p:cNvSpPr txBox="1"/>
          <p:nvPr>
            <p:ph idx="1" type="body"/>
          </p:nvPr>
        </p:nvSpPr>
        <p:spPr>
          <a:xfrm>
            <a:off x="568202" y="4994941"/>
            <a:ext cx="5973084" cy="246221"/>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14:notes"/>
          <p:cNvSpPr/>
          <p:nvPr>
            <p:ph idx="2" type="sldImg"/>
          </p:nvPr>
        </p:nvSpPr>
        <p:spPr>
          <a:xfrm>
            <a:off x="782638" y="582613"/>
            <a:ext cx="5451475" cy="40909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188" name="Google Shape;188;p14:notes"/>
          <p:cNvSpPr txBox="1"/>
          <p:nvPr>
            <p:ph idx="1" type="body"/>
          </p:nvPr>
        </p:nvSpPr>
        <p:spPr>
          <a:xfrm>
            <a:off x="568202" y="4994941"/>
            <a:ext cx="5973084" cy="246221"/>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15:notes"/>
          <p:cNvSpPr/>
          <p:nvPr>
            <p:ph idx="2" type="sldImg"/>
          </p:nvPr>
        </p:nvSpPr>
        <p:spPr>
          <a:xfrm>
            <a:off x="782638" y="582613"/>
            <a:ext cx="5451475" cy="40909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198" name="Google Shape;198;p15:notes"/>
          <p:cNvSpPr txBox="1"/>
          <p:nvPr>
            <p:ph idx="1" type="body"/>
          </p:nvPr>
        </p:nvSpPr>
        <p:spPr>
          <a:xfrm>
            <a:off x="568202" y="4994941"/>
            <a:ext cx="5973084" cy="246221"/>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16:notes"/>
          <p:cNvSpPr/>
          <p:nvPr>
            <p:ph idx="2" type="sldImg"/>
          </p:nvPr>
        </p:nvSpPr>
        <p:spPr>
          <a:xfrm>
            <a:off x="782638" y="582613"/>
            <a:ext cx="5451475" cy="40909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207" name="Google Shape;207;p16:notes"/>
          <p:cNvSpPr txBox="1"/>
          <p:nvPr>
            <p:ph idx="1" type="body"/>
          </p:nvPr>
        </p:nvSpPr>
        <p:spPr>
          <a:xfrm>
            <a:off x="568202" y="4994941"/>
            <a:ext cx="5973084" cy="246221"/>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17:notes"/>
          <p:cNvSpPr/>
          <p:nvPr>
            <p:ph idx="2" type="sldImg"/>
          </p:nvPr>
        </p:nvSpPr>
        <p:spPr>
          <a:xfrm>
            <a:off x="782638" y="582613"/>
            <a:ext cx="5451475" cy="40909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216" name="Google Shape;216;p17:notes"/>
          <p:cNvSpPr txBox="1"/>
          <p:nvPr>
            <p:ph idx="1" type="body"/>
          </p:nvPr>
        </p:nvSpPr>
        <p:spPr>
          <a:xfrm>
            <a:off x="568202" y="4994941"/>
            <a:ext cx="5973084" cy="246221"/>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18:notes"/>
          <p:cNvSpPr/>
          <p:nvPr>
            <p:ph idx="2" type="sldImg"/>
          </p:nvPr>
        </p:nvSpPr>
        <p:spPr>
          <a:xfrm>
            <a:off x="782638" y="582613"/>
            <a:ext cx="5451475" cy="40909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224" name="Google Shape;224;p18:notes"/>
          <p:cNvSpPr txBox="1"/>
          <p:nvPr>
            <p:ph idx="1" type="body"/>
          </p:nvPr>
        </p:nvSpPr>
        <p:spPr>
          <a:xfrm>
            <a:off x="568202" y="4994941"/>
            <a:ext cx="5973084" cy="246221"/>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9b6b129f3d_0_0:notes"/>
          <p:cNvSpPr/>
          <p:nvPr>
            <p:ph idx="2" type="sldImg"/>
          </p:nvPr>
        </p:nvSpPr>
        <p:spPr>
          <a:xfrm>
            <a:off x="782638" y="582613"/>
            <a:ext cx="5451600" cy="4091100"/>
          </a:xfrm>
          <a:custGeom>
            <a:rect b="b" l="l" r="r" t="t"/>
            <a:pathLst>
              <a:path extrusionOk="0" h="120000" w="120000">
                <a:moveTo>
                  <a:pt x="0" y="0"/>
                </a:moveTo>
                <a:lnTo>
                  <a:pt x="120000" y="0"/>
                </a:lnTo>
                <a:lnTo>
                  <a:pt x="120000" y="120000"/>
                </a:lnTo>
                <a:lnTo>
                  <a:pt x="0" y="120000"/>
                </a:lnTo>
                <a:close/>
              </a:path>
            </a:pathLst>
          </a:custGeom>
        </p:spPr>
      </p:sp>
      <p:sp>
        <p:nvSpPr>
          <p:cNvPr id="78" name="Google Shape;78;g9b6b129f3d_0_0:notes"/>
          <p:cNvSpPr txBox="1"/>
          <p:nvPr>
            <p:ph idx="1" type="body"/>
          </p:nvPr>
        </p:nvSpPr>
        <p:spPr>
          <a:xfrm>
            <a:off x="568202" y="4994941"/>
            <a:ext cx="5973000" cy="12312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79" name="Google Shape;79;g9b6b129f3d_0_0:notes"/>
          <p:cNvSpPr txBox="1"/>
          <p:nvPr>
            <p:ph idx="12" type="sldNum"/>
          </p:nvPr>
        </p:nvSpPr>
        <p:spPr>
          <a:xfrm>
            <a:off x="6256411" y="8928993"/>
            <a:ext cx="555900" cy="184800"/>
          </a:xfrm>
          <a:prstGeom prst="rect">
            <a:avLst/>
          </a:prstGeom>
        </p:spPr>
        <p:txBody>
          <a:bodyPr anchorCtr="0" anchor="b" bIns="0" lIns="0" spcFirstLastPara="1" rIns="0" wrap="square" tIns="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19:notes"/>
          <p:cNvSpPr/>
          <p:nvPr>
            <p:ph idx="2" type="sldImg"/>
          </p:nvPr>
        </p:nvSpPr>
        <p:spPr>
          <a:xfrm>
            <a:off x="782638" y="582613"/>
            <a:ext cx="5451475" cy="40909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232" name="Google Shape;232;p19:notes"/>
          <p:cNvSpPr txBox="1"/>
          <p:nvPr>
            <p:ph idx="1" type="body"/>
          </p:nvPr>
        </p:nvSpPr>
        <p:spPr>
          <a:xfrm>
            <a:off x="568202" y="4994941"/>
            <a:ext cx="5973084" cy="246221"/>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20:notes"/>
          <p:cNvSpPr/>
          <p:nvPr>
            <p:ph idx="2" type="sldImg"/>
          </p:nvPr>
        </p:nvSpPr>
        <p:spPr>
          <a:xfrm>
            <a:off x="782638" y="582613"/>
            <a:ext cx="5451475" cy="40909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241" name="Google Shape;241;p20:notes"/>
          <p:cNvSpPr txBox="1"/>
          <p:nvPr>
            <p:ph idx="1" type="body"/>
          </p:nvPr>
        </p:nvSpPr>
        <p:spPr>
          <a:xfrm>
            <a:off x="568202" y="4994941"/>
            <a:ext cx="5973084" cy="246221"/>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21:notes"/>
          <p:cNvSpPr txBox="1"/>
          <p:nvPr>
            <p:ph idx="1" type="body"/>
          </p:nvPr>
        </p:nvSpPr>
        <p:spPr>
          <a:xfrm>
            <a:off x="568202" y="4994941"/>
            <a:ext cx="5973084" cy="1231106"/>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49" name="Google Shape;249;p21:notes"/>
          <p:cNvSpPr/>
          <p:nvPr>
            <p:ph idx="2" type="sldImg"/>
          </p:nvPr>
        </p:nvSpPr>
        <p:spPr>
          <a:xfrm>
            <a:off x="782638" y="582613"/>
            <a:ext cx="5451475" cy="40909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c1f4523640_0_6:notes"/>
          <p:cNvSpPr txBox="1"/>
          <p:nvPr>
            <p:ph idx="1" type="body"/>
          </p:nvPr>
        </p:nvSpPr>
        <p:spPr>
          <a:xfrm>
            <a:off x="568202" y="4994941"/>
            <a:ext cx="5973000" cy="12312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75" name="Google Shape;275;gc1f4523640_0_6:notes"/>
          <p:cNvSpPr/>
          <p:nvPr>
            <p:ph idx="2" type="sldImg"/>
          </p:nvPr>
        </p:nvSpPr>
        <p:spPr>
          <a:xfrm>
            <a:off x="782638" y="582613"/>
            <a:ext cx="5451600" cy="4091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p22:notes"/>
          <p:cNvSpPr txBox="1"/>
          <p:nvPr>
            <p:ph idx="1" type="body"/>
          </p:nvPr>
        </p:nvSpPr>
        <p:spPr>
          <a:xfrm>
            <a:off x="568202" y="4994941"/>
            <a:ext cx="5973084" cy="1231106"/>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83" name="Google Shape;283;p22:notes"/>
          <p:cNvSpPr/>
          <p:nvPr>
            <p:ph idx="2" type="sldImg"/>
          </p:nvPr>
        </p:nvSpPr>
        <p:spPr>
          <a:xfrm>
            <a:off x="782638" y="582613"/>
            <a:ext cx="5451475" cy="40909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p23:notes"/>
          <p:cNvSpPr/>
          <p:nvPr>
            <p:ph idx="2" type="sldImg"/>
          </p:nvPr>
        </p:nvSpPr>
        <p:spPr>
          <a:xfrm>
            <a:off x="782638" y="582613"/>
            <a:ext cx="5451475" cy="40909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289" name="Google Shape;289;p23:notes"/>
          <p:cNvSpPr txBox="1"/>
          <p:nvPr>
            <p:ph idx="1" type="body"/>
          </p:nvPr>
        </p:nvSpPr>
        <p:spPr>
          <a:xfrm>
            <a:off x="568202" y="4994941"/>
            <a:ext cx="5973084" cy="246221"/>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US"/>
              <a:t>This is a convenience sample, using the high traffic location where cars stop for the red light.  Pros: quick and convenient for the researcher.   Cons: some population members will not be sampled as they may not commute at these times, may work at home, might be sick that week, etc. It would only be representative of those who commute to work at those times on those days.</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p25:notes"/>
          <p:cNvSpPr txBox="1"/>
          <p:nvPr>
            <p:ph idx="1" type="body"/>
          </p:nvPr>
        </p:nvSpPr>
        <p:spPr>
          <a:xfrm>
            <a:off x="568202" y="4994941"/>
            <a:ext cx="5973084" cy="1231106"/>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97" name="Google Shape;297;p25:notes"/>
          <p:cNvSpPr/>
          <p:nvPr>
            <p:ph idx="2" type="sldImg"/>
          </p:nvPr>
        </p:nvSpPr>
        <p:spPr>
          <a:xfrm>
            <a:off x="782638" y="582613"/>
            <a:ext cx="5451475" cy="40909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c1f4523640_0_44:notes"/>
          <p:cNvSpPr/>
          <p:nvPr>
            <p:ph idx="2" type="sldImg"/>
          </p:nvPr>
        </p:nvSpPr>
        <p:spPr>
          <a:xfrm>
            <a:off x="782638" y="582613"/>
            <a:ext cx="5451600" cy="40911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c1f4523640_0_44:notes"/>
          <p:cNvSpPr txBox="1"/>
          <p:nvPr>
            <p:ph idx="1" type="body"/>
          </p:nvPr>
        </p:nvSpPr>
        <p:spPr>
          <a:xfrm>
            <a:off x="568202" y="4994941"/>
            <a:ext cx="5973000" cy="12312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310" name="Google Shape;310;gc1f4523640_0_44:notes"/>
          <p:cNvSpPr txBox="1"/>
          <p:nvPr>
            <p:ph idx="12" type="sldNum"/>
          </p:nvPr>
        </p:nvSpPr>
        <p:spPr>
          <a:xfrm>
            <a:off x="6256411" y="8928993"/>
            <a:ext cx="555900" cy="184800"/>
          </a:xfrm>
          <a:prstGeom prst="rect">
            <a:avLst/>
          </a:prstGeom>
        </p:spPr>
        <p:txBody>
          <a:bodyPr anchorCtr="0" anchor="b" bIns="0" lIns="0" spcFirstLastPara="1" rIns="0" wrap="square" tIns="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p2:notes"/>
          <p:cNvSpPr txBox="1"/>
          <p:nvPr>
            <p:ph idx="1" type="body"/>
          </p:nvPr>
        </p:nvSpPr>
        <p:spPr>
          <a:xfrm>
            <a:off x="568202" y="4994941"/>
            <a:ext cx="5973084" cy="1231106"/>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85" name="Google Shape;85;p2:notes"/>
          <p:cNvSpPr/>
          <p:nvPr>
            <p:ph idx="2" type="sldImg"/>
          </p:nvPr>
        </p:nvSpPr>
        <p:spPr>
          <a:xfrm>
            <a:off x="782638" y="582613"/>
            <a:ext cx="5451475" cy="40909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3:notes"/>
          <p:cNvSpPr/>
          <p:nvPr>
            <p:ph idx="2" type="sldImg"/>
          </p:nvPr>
        </p:nvSpPr>
        <p:spPr>
          <a:xfrm>
            <a:off x="782638" y="582613"/>
            <a:ext cx="5451475" cy="40909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92" name="Google Shape;92;p3:notes"/>
          <p:cNvSpPr txBox="1"/>
          <p:nvPr>
            <p:ph idx="1" type="body"/>
          </p:nvPr>
        </p:nvSpPr>
        <p:spPr>
          <a:xfrm>
            <a:off x="568202" y="4994941"/>
            <a:ext cx="5973084" cy="246221"/>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4:notes"/>
          <p:cNvSpPr/>
          <p:nvPr>
            <p:ph idx="2" type="sldImg"/>
          </p:nvPr>
        </p:nvSpPr>
        <p:spPr>
          <a:xfrm>
            <a:off x="782638" y="582613"/>
            <a:ext cx="5451475" cy="40909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0" name="Google Shape;100;p4:notes"/>
          <p:cNvSpPr txBox="1"/>
          <p:nvPr>
            <p:ph idx="1" type="body"/>
          </p:nvPr>
        </p:nvSpPr>
        <p:spPr>
          <a:xfrm>
            <a:off x="568202" y="4994941"/>
            <a:ext cx="5973084" cy="246221"/>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5:notes"/>
          <p:cNvSpPr/>
          <p:nvPr>
            <p:ph idx="2" type="sldImg"/>
          </p:nvPr>
        </p:nvSpPr>
        <p:spPr>
          <a:xfrm>
            <a:off x="782638" y="582613"/>
            <a:ext cx="5451475" cy="40909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8" name="Google Shape;108;p5:notes"/>
          <p:cNvSpPr txBox="1"/>
          <p:nvPr>
            <p:ph idx="1" type="body"/>
          </p:nvPr>
        </p:nvSpPr>
        <p:spPr>
          <a:xfrm>
            <a:off x="568202" y="4994941"/>
            <a:ext cx="5973084" cy="246221"/>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6:notes"/>
          <p:cNvSpPr/>
          <p:nvPr>
            <p:ph idx="2" type="sldImg"/>
          </p:nvPr>
        </p:nvSpPr>
        <p:spPr>
          <a:xfrm>
            <a:off x="782638" y="582613"/>
            <a:ext cx="5451475" cy="40909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120" name="Google Shape;120;p6:notes"/>
          <p:cNvSpPr txBox="1"/>
          <p:nvPr>
            <p:ph idx="1" type="body"/>
          </p:nvPr>
        </p:nvSpPr>
        <p:spPr>
          <a:xfrm>
            <a:off x="568202" y="4994941"/>
            <a:ext cx="5973084" cy="246221"/>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7:notes"/>
          <p:cNvSpPr/>
          <p:nvPr>
            <p:ph idx="2" type="sldImg"/>
          </p:nvPr>
        </p:nvSpPr>
        <p:spPr>
          <a:xfrm>
            <a:off x="782638" y="582613"/>
            <a:ext cx="5451475" cy="40909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128" name="Google Shape;128;p7:notes"/>
          <p:cNvSpPr txBox="1"/>
          <p:nvPr>
            <p:ph idx="1" type="body"/>
          </p:nvPr>
        </p:nvSpPr>
        <p:spPr>
          <a:xfrm>
            <a:off x="568202" y="4994941"/>
            <a:ext cx="5973084" cy="246221"/>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8:notes"/>
          <p:cNvSpPr/>
          <p:nvPr>
            <p:ph idx="2" type="sldImg"/>
          </p:nvPr>
        </p:nvSpPr>
        <p:spPr>
          <a:xfrm>
            <a:off x="782638" y="582613"/>
            <a:ext cx="5451475" cy="40909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136" name="Google Shape;136;p8:notes"/>
          <p:cNvSpPr txBox="1"/>
          <p:nvPr>
            <p:ph idx="1" type="body"/>
          </p:nvPr>
        </p:nvSpPr>
        <p:spPr>
          <a:xfrm>
            <a:off x="568202" y="4994941"/>
            <a:ext cx="5973084" cy="246221"/>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3" name="Shape 13"/>
        <p:cNvGrpSpPr/>
        <p:nvPr/>
      </p:nvGrpSpPr>
      <p:grpSpPr>
        <a:xfrm>
          <a:off x="0" y="0"/>
          <a:ext cx="0" cy="0"/>
          <a:chOff x="0" y="0"/>
          <a:chExt cx="0" cy="0"/>
        </a:xfrm>
      </p:grpSpPr>
      <p:sp>
        <p:nvSpPr>
          <p:cNvPr id="14" name="Google Shape;14;p27"/>
          <p:cNvSpPr/>
          <p:nvPr/>
        </p:nvSpPr>
        <p:spPr>
          <a:xfrm>
            <a:off x="1" y="6300788"/>
            <a:ext cx="8961438" cy="420687"/>
          </a:xfrm>
          <a:prstGeom prst="rect">
            <a:avLst/>
          </a:prstGeom>
          <a:solidFill>
            <a:srgbClr val="03162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1600">
              <a:solidFill>
                <a:schemeClr val="dk1"/>
              </a:solidFill>
              <a:latin typeface="Arial"/>
              <a:ea typeface="Arial"/>
              <a:cs typeface="Arial"/>
              <a:sym typeface="Arial"/>
            </a:endParaRPr>
          </a:p>
        </p:txBody>
      </p:sp>
      <p:sp>
        <p:nvSpPr>
          <p:cNvPr id="15" name="Google Shape;15;p27"/>
          <p:cNvSpPr txBox="1"/>
          <p:nvPr/>
        </p:nvSpPr>
        <p:spPr>
          <a:xfrm>
            <a:off x="8442325" y="36513"/>
            <a:ext cx="295275" cy="122237"/>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t/>
            </a:r>
            <a:endParaRPr b="0" sz="800" u="none">
              <a:solidFill>
                <a:schemeClr val="dk1"/>
              </a:solidFill>
              <a:latin typeface="Arial"/>
              <a:ea typeface="Arial"/>
              <a:cs typeface="Arial"/>
              <a:sym typeface="Arial"/>
            </a:endParaRPr>
          </a:p>
        </p:txBody>
      </p:sp>
      <p:sp>
        <p:nvSpPr>
          <p:cNvPr id="16" name="Google Shape;16;p27"/>
          <p:cNvSpPr txBox="1"/>
          <p:nvPr>
            <p:ph type="ctrTitle"/>
          </p:nvPr>
        </p:nvSpPr>
        <p:spPr>
          <a:xfrm>
            <a:off x="2640013" y="2133600"/>
            <a:ext cx="4935537" cy="487363"/>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sz="3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27"/>
          <p:cNvSpPr txBox="1"/>
          <p:nvPr>
            <p:ph idx="1" type="subTitle"/>
          </p:nvPr>
        </p:nvSpPr>
        <p:spPr>
          <a:xfrm>
            <a:off x="2640013" y="3867150"/>
            <a:ext cx="4935537" cy="21272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sz="1400"/>
            </a:lvl1pPr>
            <a:lvl2pPr lvl="1" algn="l">
              <a:spcBef>
                <a:spcPts val="0"/>
              </a:spcBef>
              <a:spcAft>
                <a:spcPts val="0"/>
              </a:spcAft>
              <a:buSzPts val="2250"/>
              <a:buChar char="▪"/>
              <a:defRPr/>
            </a:lvl2pPr>
            <a:lvl3pPr lvl="2" algn="l">
              <a:spcBef>
                <a:spcPts val="0"/>
              </a:spcBef>
              <a:spcAft>
                <a:spcPts val="0"/>
              </a:spcAft>
              <a:buSzPts val="2160"/>
              <a:buChar char="–"/>
              <a:defRPr/>
            </a:lvl3pPr>
            <a:lvl4pPr lvl="3" algn="l">
              <a:spcBef>
                <a:spcPts val="0"/>
              </a:spcBef>
              <a:spcAft>
                <a:spcPts val="0"/>
              </a:spcAft>
              <a:buSzPts val="2160"/>
              <a:buChar char="▫"/>
              <a:defRPr/>
            </a:lvl4pPr>
            <a:lvl5pPr lvl="4" algn="l">
              <a:spcBef>
                <a:spcPts val="0"/>
              </a:spcBef>
              <a:spcAft>
                <a:spcPts val="0"/>
              </a:spcAft>
              <a:buSzPts val="1602"/>
              <a:buChar char="-"/>
              <a:defRPr/>
            </a:lvl5pPr>
            <a:lvl6pPr lvl="5" algn="l">
              <a:spcBef>
                <a:spcPts val="0"/>
              </a:spcBef>
              <a:spcAft>
                <a:spcPts val="0"/>
              </a:spcAft>
              <a:buSzPts val="1602"/>
              <a:buChar char="-"/>
              <a:defRPr/>
            </a:lvl6pPr>
            <a:lvl7pPr lvl="6" algn="l">
              <a:spcBef>
                <a:spcPts val="0"/>
              </a:spcBef>
              <a:spcAft>
                <a:spcPts val="0"/>
              </a:spcAft>
              <a:buSzPts val="1602"/>
              <a:buChar char="-"/>
              <a:defRPr/>
            </a:lvl7pPr>
            <a:lvl8pPr lvl="7" algn="l">
              <a:spcBef>
                <a:spcPts val="0"/>
              </a:spcBef>
              <a:spcAft>
                <a:spcPts val="0"/>
              </a:spcAft>
              <a:buSzPts val="1602"/>
              <a:buChar char="-"/>
              <a:defRPr/>
            </a:lvl8pPr>
            <a:lvl9pPr lvl="8" algn="l">
              <a:spcBef>
                <a:spcPts val="0"/>
              </a:spcBef>
              <a:spcAft>
                <a:spcPts val="0"/>
              </a:spcAft>
              <a:buSzPts val="1602"/>
              <a:buChar char="-"/>
              <a:defRPr/>
            </a:lvl9pPr>
          </a:lstStyle>
          <a:p/>
        </p:txBody>
      </p:sp>
      <p:sp>
        <p:nvSpPr>
          <p:cNvPr id="18" name="Google Shape;18;p27"/>
          <p:cNvSpPr txBox="1"/>
          <p:nvPr>
            <p:ph idx="12" type="sldNum"/>
          </p:nvPr>
        </p:nvSpPr>
        <p:spPr>
          <a:xfrm>
            <a:off x="8545513" y="6435725"/>
            <a:ext cx="195262" cy="152400"/>
          </a:xfrm>
          <a:prstGeom prst="rect">
            <a:avLst/>
          </a:prstGeom>
          <a:noFill/>
          <a:ln>
            <a:noFill/>
          </a:ln>
        </p:spPr>
        <p:txBody>
          <a:bodyPr anchorCtr="0" anchor="t" bIns="0" lIns="0" spcFirstLastPara="1" rIns="0" wrap="square" tIns="0">
            <a:noAutofit/>
          </a:bodyPr>
          <a:lstStyle>
            <a:lvl1pPr indent="0" lvl="0" marL="0" marR="0" algn="l">
              <a:spcBef>
                <a:spcPts val="0"/>
              </a:spcBef>
              <a:spcAft>
                <a:spcPts val="0"/>
              </a:spcAft>
              <a:buNone/>
              <a:defRPr b="0" i="0" sz="1000" u="none" cap="none" strike="noStrike">
                <a:solidFill>
                  <a:schemeClr val="lt1"/>
                </a:solidFill>
                <a:latin typeface="Arial"/>
                <a:ea typeface="Arial"/>
                <a:cs typeface="Arial"/>
                <a:sym typeface="Arial"/>
              </a:defRPr>
            </a:lvl1pPr>
            <a:lvl2pPr indent="0" lvl="1" marL="0" marR="0" algn="l">
              <a:spcBef>
                <a:spcPts val="0"/>
              </a:spcBef>
              <a:spcAft>
                <a:spcPts val="0"/>
              </a:spcAft>
              <a:buNone/>
              <a:defRPr b="0" i="0" sz="1000" u="none" cap="none" strike="noStrike">
                <a:solidFill>
                  <a:schemeClr val="lt1"/>
                </a:solidFill>
                <a:latin typeface="Arial"/>
                <a:ea typeface="Arial"/>
                <a:cs typeface="Arial"/>
                <a:sym typeface="Arial"/>
              </a:defRPr>
            </a:lvl2pPr>
            <a:lvl3pPr indent="0" lvl="2" marL="0" marR="0" algn="l">
              <a:spcBef>
                <a:spcPts val="0"/>
              </a:spcBef>
              <a:spcAft>
                <a:spcPts val="0"/>
              </a:spcAft>
              <a:buNone/>
              <a:defRPr b="0" i="0" sz="1000" u="none" cap="none" strike="noStrike">
                <a:solidFill>
                  <a:schemeClr val="lt1"/>
                </a:solidFill>
                <a:latin typeface="Arial"/>
                <a:ea typeface="Arial"/>
                <a:cs typeface="Arial"/>
                <a:sym typeface="Arial"/>
              </a:defRPr>
            </a:lvl3pPr>
            <a:lvl4pPr indent="0" lvl="3" marL="0" marR="0" algn="l">
              <a:spcBef>
                <a:spcPts val="0"/>
              </a:spcBef>
              <a:spcAft>
                <a:spcPts val="0"/>
              </a:spcAft>
              <a:buNone/>
              <a:defRPr b="0" i="0" sz="1000" u="none" cap="none" strike="noStrike">
                <a:solidFill>
                  <a:schemeClr val="lt1"/>
                </a:solidFill>
                <a:latin typeface="Arial"/>
                <a:ea typeface="Arial"/>
                <a:cs typeface="Arial"/>
                <a:sym typeface="Arial"/>
              </a:defRPr>
            </a:lvl4pPr>
            <a:lvl5pPr indent="0" lvl="4" marL="0" marR="0" algn="l">
              <a:spcBef>
                <a:spcPts val="0"/>
              </a:spcBef>
              <a:spcAft>
                <a:spcPts val="0"/>
              </a:spcAft>
              <a:buNone/>
              <a:defRPr b="0" i="0" sz="1000" u="none" cap="none" strike="noStrike">
                <a:solidFill>
                  <a:schemeClr val="lt1"/>
                </a:solidFill>
                <a:latin typeface="Arial"/>
                <a:ea typeface="Arial"/>
                <a:cs typeface="Arial"/>
                <a:sym typeface="Arial"/>
              </a:defRPr>
            </a:lvl5pPr>
            <a:lvl6pPr indent="0" lvl="5" marL="0" marR="0" algn="l">
              <a:spcBef>
                <a:spcPts val="0"/>
              </a:spcBef>
              <a:spcAft>
                <a:spcPts val="0"/>
              </a:spcAft>
              <a:buNone/>
              <a:defRPr b="0" i="0" sz="1000" u="none" cap="none" strike="noStrike">
                <a:solidFill>
                  <a:schemeClr val="lt1"/>
                </a:solidFill>
                <a:latin typeface="Arial"/>
                <a:ea typeface="Arial"/>
                <a:cs typeface="Arial"/>
                <a:sym typeface="Arial"/>
              </a:defRPr>
            </a:lvl6pPr>
            <a:lvl7pPr indent="0" lvl="6" marL="0" marR="0" algn="l">
              <a:spcBef>
                <a:spcPts val="0"/>
              </a:spcBef>
              <a:spcAft>
                <a:spcPts val="0"/>
              </a:spcAft>
              <a:buNone/>
              <a:defRPr b="0" i="0" sz="1000" u="none" cap="none" strike="noStrike">
                <a:solidFill>
                  <a:schemeClr val="lt1"/>
                </a:solidFill>
                <a:latin typeface="Arial"/>
                <a:ea typeface="Arial"/>
                <a:cs typeface="Arial"/>
                <a:sym typeface="Arial"/>
              </a:defRPr>
            </a:lvl7pPr>
            <a:lvl8pPr indent="0" lvl="7" marL="0" marR="0" algn="l">
              <a:spcBef>
                <a:spcPts val="0"/>
              </a:spcBef>
              <a:spcAft>
                <a:spcPts val="0"/>
              </a:spcAft>
              <a:buNone/>
              <a:defRPr b="0" i="0" sz="1000" u="none" cap="none" strike="noStrike">
                <a:solidFill>
                  <a:schemeClr val="lt1"/>
                </a:solidFill>
                <a:latin typeface="Arial"/>
                <a:ea typeface="Arial"/>
                <a:cs typeface="Arial"/>
                <a:sym typeface="Arial"/>
              </a:defRPr>
            </a:lvl8pPr>
            <a:lvl9pPr indent="0" lvl="8" marL="0" marR="0" algn="l">
              <a:spcBef>
                <a:spcPts val="0"/>
              </a:spcBef>
              <a:spcAft>
                <a:spcPts val="0"/>
              </a:spcAft>
              <a:buNone/>
              <a:defRPr b="0" i="0" sz="1000" u="none" cap="none" strike="noStrike">
                <a:solidFill>
                  <a:schemeClr val="lt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r>
              <a:rPr lang="en-US"/>
              <a:t> </a:t>
            </a:r>
            <a:endParaRPr/>
          </a:p>
        </p:txBody>
      </p:sp>
      <p:sp>
        <p:nvSpPr>
          <p:cNvPr id="19" name="Google Shape;19;p27"/>
          <p:cNvSpPr/>
          <p:nvPr/>
        </p:nvSpPr>
        <p:spPr>
          <a:xfrm>
            <a:off x="8418124" y="6402924"/>
            <a:ext cx="40076" cy="184666"/>
          </a:xfrm>
          <a:prstGeom prst="rect">
            <a:avLst/>
          </a:prstGeom>
          <a:noFill/>
          <a:ln>
            <a:noFill/>
          </a:ln>
        </p:spPr>
        <p:txBody>
          <a:bodyPr anchorCtr="0" anchor="ctr" bIns="0" lIns="0" spcFirstLastPara="1" rIns="0" wrap="square" tIns="0">
            <a:spAutoFit/>
          </a:bodyPr>
          <a:lstStyle/>
          <a:p>
            <a:pPr indent="0" lvl="0" marL="0" marR="0" rtl="0" algn="r">
              <a:spcBef>
                <a:spcPts val="0"/>
              </a:spcBef>
              <a:spcAft>
                <a:spcPts val="0"/>
              </a:spcAft>
              <a:buNone/>
            </a:pPr>
            <a:r>
              <a:rPr b="0" lang="en-US" sz="1200">
                <a:solidFill>
                  <a:schemeClr val="lt1"/>
                </a:solidFill>
                <a:latin typeface="Arial"/>
                <a:ea typeface="Arial"/>
                <a:cs typeface="Arial"/>
                <a:sym typeface="Arial"/>
              </a:rPr>
              <a:t>|</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56" name="Shape 56"/>
        <p:cNvGrpSpPr/>
        <p:nvPr/>
      </p:nvGrpSpPr>
      <p:grpSpPr>
        <a:xfrm>
          <a:off x="0" y="0"/>
          <a:ext cx="0" cy="0"/>
          <a:chOff x="0" y="0"/>
          <a:chExt cx="0" cy="0"/>
        </a:xfrm>
      </p:grpSpPr>
      <p:sp>
        <p:nvSpPr>
          <p:cNvPr id="57" name="Google Shape;57;p36"/>
          <p:cNvSpPr txBox="1"/>
          <p:nvPr>
            <p:ph type="title"/>
          </p:nvPr>
        </p:nvSpPr>
        <p:spPr>
          <a:xfrm>
            <a:off x="119063" y="230188"/>
            <a:ext cx="8618537" cy="28892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36"/>
          <p:cNvSpPr txBox="1"/>
          <p:nvPr>
            <p:ph idx="1" type="body"/>
          </p:nvPr>
        </p:nvSpPr>
        <p:spPr>
          <a:xfrm rot="5400000">
            <a:off x="2992438" y="411163"/>
            <a:ext cx="1222375" cy="4302125"/>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371475" lvl="1" marL="914400" algn="l">
              <a:spcBef>
                <a:spcPts val="0"/>
              </a:spcBef>
              <a:spcAft>
                <a:spcPts val="0"/>
              </a:spcAft>
              <a:buSzPts val="2250"/>
              <a:buChar char="▪"/>
              <a:defRPr/>
            </a:lvl2pPr>
            <a:lvl3pPr indent="-365760" lvl="2" marL="1371600" algn="l">
              <a:spcBef>
                <a:spcPts val="0"/>
              </a:spcBef>
              <a:spcAft>
                <a:spcPts val="0"/>
              </a:spcAft>
              <a:buSzPts val="2160"/>
              <a:buChar char="–"/>
              <a:defRPr/>
            </a:lvl3pPr>
            <a:lvl4pPr indent="-365760" lvl="3" marL="1828800" algn="l">
              <a:spcBef>
                <a:spcPts val="0"/>
              </a:spcBef>
              <a:spcAft>
                <a:spcPts val="0"/>
              </a:spcAft>
              <a:buSzPts val="2160"/>
              <a:buChar char="▫"/>
              <a:defRPr/>
            </a:lvl4pPr>
            <a:lvl5pPr indent="-330326" lvl="4" marL="2286000" algn="l">
              <a:spcBef>
                <a:spcPts val="0"/>
              </a:spcBef>
              <a:spcAft>
                <a:spcPts val="0"/>
              </a:spcAft>
              <a:buSzPts val="1602"/>
              <a:buChar char="-"/>
              <a:defRPr/>
            </a:lvl5pPr>
            <a:lvl6pPr indent="-330326" lvl="5" marL="2743200" algn="l">
              <a:spcBef>
                <a:spcPts val="0"/>
              </a:spcBef>
              <a:spcAft>
                <a:spcPts val="0"/>
              </a:spcAft>
              <a:buSzPts val="1602"/>
              <a:buChar char="-"/>
              <a:defRPr/>
            </a:lvl6pPr>
            <a:lvl7pPr indent="-330326" lvl="6" marL="3200400" algn="l">
              <a:spcBef>
                <a:spcPts val="0"/>
              </a:spcBef>
              <a:spcAft>
                <a:spcPts val="0"/>
              </a:spcAft>
              <a:buSzPts val="1602"/>
              <a:buChar char="-"/>
              <a:defRPr/>
            </a:lvl7pPr>
            <a:lvl8pPr indent="-330327" lvl="7" marL="3657600" algn="l">
              <a:spcBef>
                <a:spcPts val="0"/>
              </a:spcBef>
              <a:spcAft>
                <a:spcPts val="0"/>
              </a:spcAft>
              <a:buSzPts val="1602"/>
              <a:buChar char="-"/>
              <a:defRPr/>
            </a:lvl8pPr>
            <a:lvl9pPr indent="-330327" lvl="8" marL="4114800" algn="l">
              <a:spcBef>
                <a:spcPts val="0"/>
              </a:spcBef>
              <a:spcAft>
                <a:spcPts val="0"/>
              </a:spcAft>
              <a:buSzPts val="1602"/>
              <a:buChar char="-"/>
              <a:defRPr/>
            </a:lvl9pPr>
          </a:lstStyle>
          <a:p/>
        </p:txBody>
      </p:sp>
      <p:sp>
        <p:nvSpPr>
          <p:cNvPr id="59" name="Google Shape;59;p36"/>
          <p:cNvSpPr txBox="1"/>
          <p:nvPr>
            <p:ph idx="12" type="sldNum"/>
          </p:nvPr>
        </p:nvSpPr>
        <p:spPr>
          <a:xfrm>
            <a:off x="8545513" y="6435725"/>
            <a:ext cx="195262" cy="152400"/>
          </a:xfrm>
          <a:prstGeom prst="rect">
            <a:avLst/>
          </a:prstGeom>
          <a:noFill/>
          <a:ln>
            <a:noFill/>
          </a:ln>
        </p:spPr>
        <p:txBody>
          <a:bodyPr anchorCtr="0" anchor="t" bIns="0" lIns="0" spcFirstLastPara="1" rIns="0" wrap="square" tIns="0">
            <a:noAutofit/>
          </a:bodyPr>
          <a:lstStyle>
            <a:lvl1pPr indent="0" lvl="0" marL="0" marR="0" algn="l">
              <a:spcBef>
                <a:spcPts val="0"/>
              </a:spcBef>
              <a:spcAft>
                <a:spcPts val="0"/>
              </a:spcAft>
              <a:buNone/>
              <a:defRPr b="0" sz="1000">
                <a:solidFill>
                  <a:schemeClr val="lt1"/>
                </a:solidFill>
                <a:latin typeface="Arial"/>
                <a:ea typeface="Arial"/>
                <a:cs typeface="Arial"/>
                <a:sym typeface="Arial"/>
              </a:defRPr>
            </a:lvl1pPr>
            <a:lvl2pPr indent="0" lvl="1" marL="0" marR="0" algn="l">
              <a:spcBef>
                <a:spcPts val="0"/>
              </a:spcBef>
              <a:spcAft>
                <a:spcPts val="0"/>
              </a:spcAft>
              <a:buNone/>
              <a:defRPr b="0" sz="1000">
                <a:solidFill>
                  <a:schemeClr val="lt1"/>
                </a:solidFill>
                <a:latin typeface="Arial"/>
                <a:ea typeface="Arial"/>
                <a:cs typeface="Arial"/>
                <a:sym typeface="Arial"/>
              </a:defRPr>
            </a:lvl2pPr>
            <a:lvl3pPr indent="0" lvl="2" marL="0" marR="0" algn="l">
              <a:spcBef>
                <a:spcPts val="0"/>
              </a:spcBef>
              <a:spcAft>
                <a:spcPts val="0"/>
              </a:spcAft>
              <a:buNone/>
              <a:defRPr b="0" sz="1000">
                <a:solidFill>
                  <a:schemeClr val="lt1"/>
                </a:solidFill>
                <a:latin typeface="Arial"/>
                <a:ea typeface="Arial"/>
                <a:cs typeface="Arial"/>
                <a:sym typeface="Arial"/>
              </a:defRPr>
            </a:lvl3pPr>
            <a:lvl4pPr indent="0" lvl="3" marL="0" marR="0" algn="l">
              <a:spcBef>
                <a:spcPts val="0"/>
              </a:spcBef>
              <a:spcAft>
                <a:spcPts val="0"/>
              </a:spcAft>
              <a:buNone/>
              <a:defRPr b="0" sz="1000">
                <a:solidFill>
                  <a:schemeClr val="lt1"/>
                </a:solidFill>
                <a:latin typeface="Arial"/>
                <a:ea typeface="Arial"/>
                <a:cs typeface="Arial"/>
                <a:sym typeface="Arial"/>
              </a:defRPr>
            </a:lvl4pPr>
            <a:lvl5pPr indent="0" lvl="4" marL="0" marR="0" algn="l">
              <a:spcBef>
                <a:spcPts val="0"/>
              </a:spcBef>
              <a:spcAft>
                <a:spcPts val="0"/>
              </a:spcAft>
              <a:buNone/>
              <a:defRPr b="0" sz="1000">
                <a:solidFill>
                  <a:schemeClr val="lt1"/>
                </a:solidFill>
                <a:latin typeface="Arial"/>
                <a:ea typeface="Arial"/>
                <a:cs typeface="Arial"/>
                <a:sym typeface="Arial"/>
              </a:defRPr>
            </a:lvl5pPr>
            <a:lvl6pPr indent="0" lvl="5" marL="0" marR="0" algn="l">
              <a:spcBef>
                <a:spcPts val="0"/>
              </a:spcBef>
              <a:spcAft>
                <a:spcPts val="0"/>
              </a:spcAft>
              <a:buNone/>
              <a:defRPr b="0" sz="1000">
                <a:solidFill>
                  <a:schemeClr val="lt1"/>
                </a:solidFill>
                <a:latin typeface="Arial"/>
                <a:ea typeface="Arial"/>
                <a:cs typeface="Arial"/>
                <a:sym typeface="Arial"/>
              </a:defRPr>
            </a:lvl6pPr>
            <a:lvl7pPr indent="0" lvl="6" marL="0" marR="0" algn="l">
              <a:spcBef>
                <a:spcPts val="0"/>
              </a:spcBef>
              <a:spcAft>
                <a:spcPts val="0"/>
              </a:spcAft>
              <a:buNone/>
              <a:defRPr b="0" sz="1000">
                <a:solidFill>
                  <a:schemeClr val="lt1"/>
                </a:solidFill>
                <a:latin typeface="Arial"/>
                <a:ea typeface="Arial"/>
                <a:cs typeface="Arial"/>
                <a:sym typeface="Arial"/>
              </a:defRPr>
            </a:lvl7pPr>
            <a:lvl8pPr indent="0" lvl="7" marL="0" marR="0" algn="l">
              <a:spcBef>
                <a:spcPts val="0"/>
              </a:spcBef>
              <a:spcAft>
                <a:spcPts val="0"/>
              </a:spcAft>
              <a:buNone/>
              <a:defRPr b="0" sz="1000">
                <a:solidFill>
                  <a:schemeClr val="lt1"/>
                </a:solidFill>
                <a:latin typeface="Arial"/>
                <a:ea typeface="Arial"/>
                <a:cs typeface="Arial"/>
                <a:sym typeface="Arial"/>
              </a:defRPr>
            </a:lvl8pPr>
            <a:lvl9pPr indent="0" lvl="8" marL="0" marR="0" algn="l">
              <a:spcBef>
                <a:spcPts val="0"/>
              </a:spcBef>
              <a:spcAft>
                <a:spcPts val="0"/>
              </a:spcAft>
              <a:buNone/>
              <a:defRPr b="0" sz="1000">
                <a:solidFill>
                  <a:schemeClr val="lt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r>
              <a:rPr lang="en-US"/>
              <a:t> </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60" name="Shape 60"/>
        <p:cNvGrpSpPr/>
        <p:nvPr/>
      </p:nvGrpSpPr>
      <p:grpSpPr>
        <a:xfrm>
          <a:off x="0" y="0"/>
          <a:ext cx="0" cy="0"/>
          <a:chOff x="0" y="0"/>
          <a:chExt cx="0" cy="0"/>
        </a:xfrm>
      </p:grpSpPr>
      <p:sp>
        <p:nvSpPr>
          <p:cNvPr id="61" name="Google Shape;61;p37"/>
          <p:cNvSpPr txBox="1"/>
          <p:nvPr>
            <p:ph type="title"/>
          </p:nvPr>
        </p:nvSpPr>
        <p:spPr>
          <a:xfrm rot="5400000">
            <a:off x="6188869" y="624682"/>
            <a:ext cx="2943225" cy="2154237"/>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37"/>
          <p:cNvSpPr txBox="1"/>
          <p:nvPr>
            <p:ph idx="1" type="body"/>
          </p:nvPr>
        </p:nvSpPr>
        <p:spPr>
          <a:xfrm rot="5400000">
            <a:off x="1803400" y="-1454150"/>
            <a:ext cx="2943225" cy="631190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371475" lvl="1" marL="914400" algn="l">
              <a:spcBef>
                <a:spcPts val="0"/>
              </a:spcBef>
              <a:spcAft>
                <a:spcPts val="0"/>
              </a:spcAft>
              <a:buSzPts val="2250"/>
              <a:buChar char="▪"/>
              <a:defRPr/>
            </a:lvl2pPr>
            <a:lvl3pPr indent="-365760" lvl="2" marL="1371600" algn="l">
              <a:spcBef>
                <a:spcPts val="0"/>
              </a:spcBef>
              <a:spcAft>
                <a:spcPts val="0"/>
              </a:spcAft>
              <a:buSzPts val="2160"/>
              <a:buChar char="–"/>
              <a:defRPr/>
            </a:lvl3pPr>
            <a:lvl4pPr indent="-365760" lvl="3" marL="1828800" algn="l">
              <a:spcBef>
                <a:spcPts val="0"/>
              </a:spcBef>
              <a:spcAft>
                <a:spcPts val="0"/>
              </a:spcAft>
              <a:buSzPts val="2160"/>
              <a:buChar char="▫"/>
              <a:defRPr/>
            </a:lvl4pPr>
            <a:lvl5pPr indent="-330326" lvl="4" marL="2286000" algn="l">
              <a:spcBef>
                <a:spcPts val="0"/>
              </a:spcBef>
              <a:spcAft>
                <a:spcPts val="0"/>
              </a:spcAft>
              <a:buSzPts val="1602"/>
              <a:buChar char="-"/>
              <a:defRPr/>
            </a:lvl5pPr>
            <a:lvl6pPr indent="-330326" lvl="5" marL="2743200" algn="l">
              <a:spcBef>
                <a:spcPts val="0"/>
              </a:spcBef>
              <a:spcAft>
                <a:spcPts val="0"/>
              </a:spcAft>
              <a:buSzPts val="1602"/>
              <a:buChar char="-"/>
              <a:defRPr/>
            </a:lvl6pPr>
            <a:lvl7pPr indent="-330326" lvl="6" marL="3200400" algn="l">
              <a:spcBef>
                <a:spcPts val="0"/>
              </a:spcBef>
              <a:spcAft>
                <a:spcPts val="0"/>
              </a:spcAft>
              <a:buSzPts val="1602"/>
              <a:buChar char="-"/>
              <a:defRPr/>
            </a:lvl7pPr>
            <a:lvl8pPr indent="-330327" lvl="7" marL="3657600" algn="l">
              <a:spcBef>
                <a:spcPts val="0"/>
              </a:spcBef>
              <a:spcAft>
                <a:spcPts val="0"/>
              </a:spcAft>
              <a:buSzPts val="1602"/>
              <a:buChar char="-"/>
              <a:defRPr/>
            </a:lvl8pPr>
            <a:lvl9pPr indent="-330327" lvl="8" marL="4114800" algn="l">
              <a:spcBef>
                <a:spcPts val="0"/>
              </a:spcBef>
              <a:spcAft>
                <a:spcPts val="0"/>
              </a:spcAft>
              <a:buSzPts val="1602"/>
              <a:buChar char="-"/>
              <a:defRPr/>
            </a:lvl9pPr>
          </a:lstStyle>
          <a:p/>
        </p:txBody>
      </p:sp>
      <p:sp>
        <p:nvSpPr>
          <p:cNvPr id="63" name="Google Shape;63;p37"/>
          <p:cNvSpPr txBox="1"/>
          <p:nvPr>
            <p:ph idx="12" type="sldNum"/>
          </p:nvPr>
        </p:nvSpPr>
        <p:spPr>
          <a:xfrm>
            <a:off x="8545513" y="6435725"/>
            <a:ext cx="195262" cy="152400"/>
          </a:xfrm>
          <a:prstGeom prst="rect">
            <a:avLst/>
          </a:prstGeom>
          <a:noFill/>
          <a:ln>
            <a:noFill/>
          </a:ln>
        </p:spPr>
        <p:txBody>
          <a:bodyPr anchorCtr="0" anchor="t" bIns="0" lIns="0" spcFirstLastPara="1" rIns="0" wrap="square" tIns="0">
            <a:noAutofit/>
          </a:bodyPr>
          <a:lstStyle>
            <a:lvl1pPr indent="0" lvl="0" marL="0" marR="0" algn="l">
              <a:spcBef>
                <a:spcPts val="0"/>
              </a:spcBef>
              <a:spcAft>
                <a:spcPts val="0"/>
              </a:spcAft>
              <a:buNone/>
              <a:defRPr b="0" sz="1000">
                <a:solidFill>
                  <a:schemeClr val="lt1"/>
                </a:solidFill>
                <a:latin typeface="Arial"/>
                <a:ea typeface="Arial"/>
                <a:cs typeface="Arial"/>
                <a:sym typeface="Arial"/>
              </a:defRPr>
            </a:lvl1pPr>
            <a:lvl2pPr indent="0" lvl="1" marL="0" marR="0" algn="l">
              <a:spcBef>
                <a:spcPts val="0"/>
              </a:spcBef>
              <a:spcAft>
                <a:spcPts val="0"/>
              </a:spcAft>
              <a:buNone/>
              <a:defRPr b="0" sz="1000">
                <a:solidFill>
                  <a:schemeClr val="lt1"/>
                </a:solidFill>
                <a:latin typeface="Arial"/>
                <a:ea typeface="Arial"/>
                <a:cs typeface="Arial"/>
                <a:sym typeface="Arial"/>
              </a:defRPr>
            </a:lvl2pPr>
            <a:lvl3pPr indent="0" lvl="2" marL="0" marR="0" algn="l">
              <a:spcBef>
                <a:spcPts val="0"/>
              </a:spcBef>
              <a:spcAft>
                <a:spcPts val="0"/>
              </a:spcAft>
              <a:buNone/>
              <a:defRPr b="0" sz="1000">
                <a:solidFill>
                  <a:schemeClr val="lt1"/>
                </a:solidFill>
                <a:latin typeface="Arial"/>
                <a:ea typeface="Arial"/>
                <a:cs typeface="Arial"/>
                <a:sym typeface="Arial"/>
              </a:defRPr>
            </a:lvl3pPr>
            <a:lvl4pPr indent="0" lvl="3" marL="0" marR="0" algn="l">
              <a:spcBef>
                <a:spcPts val="0"/>
              </a:spcBef>
              <a:spcAft>
                <a:spcPts val="0"/>
              </a:spcAft>
              <a:buNone/>
              <a:defRPr b="0" sz="1000">
                <a:solidFill>
                  <a:schemeClr val="lt1"/>
                </a:solidFill>
                <a:latin typeface="Arial"/>
                <a:ea typeface="Arial"/>
                <a:cs typeface="Arial"/>
                <a:sym typeface="Arial"/>
              </a:defRPr>
            </a:lvl4pPr>
            <a:lvl5pPr indent="0" lvl="4" marL="0" marR="0" algn="l">
              <a:spcBef>
                <a:spcPts val="0"/>
              </a:spcBef>
              <a:spcAft>
                <a:spcPts val="0"/>
              </a:spcAft>
              <a:buNone/>
              <a:defRPr b="0" sz="1000">
                <a:solidFill>
                  <a:schemeClr val="lt1"/>
                </a:solidFill>
                <a:latin typeface="Arial"/>
                <a:ea typeface="Arial"/>
                <a:cs typeface="Arial"/>
                <a:sym typeface="Arial"/>
              </a:defRPr>
            </a:lvl5pPr>
            <a:lvl6pPr indent="0" lvl="5" marL="0" marR="0" algn="l">
              <a:spcBef>
                <a:spcPts val="0"/>
              </a:spcBef>
              <a:spcAft>
                <a:spcPts val="0"/>
              </a:spcAft>
              <a:buNone/>
              <a:defRPr b="0" sz="1000">
                <a:solidFill>
                  <a:schemeClr val="lt1"/>
                </a:solidFill>
                <a:latin typeface="Arial"/>
                <a:ea typeface="Arial"/>
                <a:cs typeface="Arial"/>
                <a:sym typeface="Arial"/>
              </a:defRPr>
            </a:lvl6pPr>
            <a:lvl7pPr indent="0" lvl="6" marL="0" marR="0" algn="l">
              <a:spcBef>
                <a:spcPts val="0"/>
              </a:spcBef>
              <a:spcAft>
                <a:spcPts val="0"/>
              </a:spcAft>
              <a:buNone/>
              <a:defRPr b="0" sz="1000">
                <a:solidFill>
                  <a:schemeClr val="lt1"/>
                </a:solidFill>
                <a:latin typeface="Arial"/>
                <a:ea typeface="Arial"/>
                <a:cs typeface="Arial"/>
                <a:sym typeface="Arial"/>
              </a:defRPr>
            </a:lvl7pPr>
            <a:lvl8pPr indent="0" lvl="7" marL="0" marR="0" algn="l">
              <a:spcBef>
                <a:spcPts val="0"/>
              </a:spcBef>
              <a:spcAft>
                <a:spcPts val="0"/>
              </a:spcAft>
              <a:buNone/>
              <a:defRPr b="0" sz="1000">
                <a:solidFill>
                  <a:schemeClr val="lt1"/>
                </a:solidFill>
                <a:latin typeface="Arial"/>
                <a:ea typeface="Arial"/>
                <a:cs typeface="Arial"/>
                <a:sym typeface="Arial"/>
              </a:defRPr>
            </a:lvl8pPr>
            <a:lvl9pPr indent="0" lvl="8" marL="0" marR="0" algn="l">
              <a:spcBef>
                <a:spcPts val="0"/>
              </a:spcBef>
              <a:spcAft>
                <a:spcPts val="0"/>
              </a:spcAft>
              <a:buNone/>
              <a:defRPr b="0" sz="1000">
                <a:solidFill>
                  <a:schemeClr val="lt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r>
              <a:rPr lang="en-US"/>
              <a:t>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0" name="Shape 20"/>
        <p:cNvGrpSpPr/>
        <p:nvPr/>
      </p:nvGrpSpPr>
      <p:grpSpPr>
        <a:xfrm>
          <a:off x="0" y="0"/>
          <a:ext cx="0" cy="0"/>
          <a:chOff x="0" y="0"/>
          <a:chExt cx="0" cy="0"/>
        </a:xfrm>
      </p:grpSpPr>
      <p:sp>
        <p:nvSpPr>
          <p:cNvPr id="21" name="Google Shape;21;p28"/>
          <p:cNvSpPr txBox="1"/>
          <p:nvPr>
            <p:ph type="title"/>
          </p:nvPr>
        </p:nvSpPr>
        <p:spPr>
          <a:xfrm>
            <a:off x="119063" y="230188"/>
            <a:ext cx="8618537" cy="28892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28"/>
          <p:cNvSpPr txBox="1"/>
          <p:nvPr>
            <p:ph idx="1" type="body"/>
          </p:nvPr>
        </p:nvSpPr>
        <p:spPr>
          <a:xfrm>
            <a:off x="1452563" y="1951038"/>
            <a:ext cx="4302125" cy="1222375"/>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371475" lvl="1" marL="914400" algn="l">
              <a:spcBef>
                <a:spcPts val="0"/>
              </a:spcBef>
              <a:spcAft>
                <a:spcPts val="0"/>
              </a:spcAft>
              <a:buSzPts val="2250"/>
              <a:buChar char="▪"/>
              <a:defRPr/>
            </a:lvl2pPr>
            <a:lvl3pPr indent="-365760" lvl="2" marL="1371600" algn="l">
              <a:spcBef>
                <a:spcPts val="0"/>
              </a:spcBef>
              <a:spcAft>
                <a:spcPts val="0"/>
              </a:spcAft>
              <a:buSzPts val="2160"/>
              <a:buChar char="–"/>
              <a:defRPr/>
            </a:lvl3pPr>
            <a:lvl4pPr indent="-365760" lvl="3" marL="1828800" algn="l">
              <a:spcBef>
                <a:spcPts val="0"/>
              </a:spcBef>
              <a:spcAft>
                <a:spcPts val="0"/>
              </a:spcAft>
              <a:buSzPts val="2160"/>
              <a:buChar char="▫"/>
              <a:defRPr/>
            </a:lvl4pPr>
            <a:lvl5pPr indent="-330326" lvl="4" marL="2286000" algn="l">
              <a:spcBef>
                <a:spcPts val="0"/>
              </a:spcBef>
              <a:spcAft>
                <a:spcPts val="0"/>
              </a:spcAft>
              <a:buSzPts val="1602"/>
              <a:buChar char="-"/>
              <a:defRPr/>
            </a:lvl5pPr>
            <a:lvl6pPr indent="-330326" lvl="5" marL="2743200" algn="l">
              <a:spcBef>
                <a:spcPts val="0"/>
              </a:spcBef>
              <a:spcAft>
                <a:spcPts val="0"/>
              </a:spcAft>
              <a:buSzPts val="1602"/>
              <a:buChar char="-"/>
              <a:defRPr/>
            </a:lvl6pPr>
            <a:lvl7pPr indent="-330326" lvl="6" marL="3200400" algn="l">
              <a:spcBef>
                <a:spcPts val="0"/>
              </a:spcBef>
              <a:spcAft>
                <a:spcPts val="0"/>
              </a:spcAft>
              <a:buSzPts val="1602"/>
              <a:buChar char="-"/>
              <a:defRPr/>
            </a:lvl7pPr>
            <a:lvl8pPr indent="-330327" lvl="7" marL="3657600" algn="l">
              <a:spcBef>
                <a:spcPts val="0"/>
              </a:spcBef>
              <a:spcAft>
                <a:spcPts val="0"/>
              </a:spcAft>
              <a:buSzPts val="1602"/>
              <a:buChar char="-"/>
              <a:defRPr/>
            </a:lvl8pPr>
            <a:lvl9pPr indent="-330327" lvl="8" marL="4114800" algn="l">
              <a:spcBef>
                <a:spcPts val="0"/>
              </a:spcBef>
              <a:spcAft>
                <a:spcPts val="0"/>
              </a:spcAft>
              <a:buSzPts val="1602"/>
              <a:buChar char="-"/>
              <a:defRPr/>
            </a:lvl9pPr>
          </a:lstStyle>
          <a:p/>
        </p:txBody>
      </p:sp>
      <p:sp>
        <p:nvSpPr>
          <p:cNvPr id="23" name="Google Shape;23;p28"/>
          <p:cNvSpPr txBox="1"/>
          <p:nvPr>
            <p:ph idx="12" type="sldNum"/>
          </p:nvPr>
        </p:nvSpPr>
        <p:spPr>
          <a:xfrm>
            <a:off x="8545513" y="6435725"/>
            <a:ext cx="195262" cy="152400"/>
          </a:xfrm>
          <a:prstGeom prst="rect">
            <a:avLst/>
          </a:prstGeom>
          <a:noFill/>
          <a:ln>
            <a:noFill/>
          </a:ln>
        </p:spPr>
        <p:txBody>
          <a:bodyPr anchorCtr="0" anchor="t" bIns="0" lIns="0" spcFirstLastPara="1" rIns="0" wrap="square" tIns="0">
            <a:noAutofit/>
          </a:bodyPr>
          <a:lstStyle>
            <a:lvl1pPr indent="0" lvl="0" marL="0" marR="0" algn="l">
              <a:spcBef>
                <a:spcPts val="0"/>
              </a:spcBef>
              <a:spcAft>
                <a:spcPts val="0"/>
              </a:spcAft>
              <a:buNone/>
              <a:defRPr b="0" sz="1000">
                <a:solidFill>
                  <a:schemeClr val="lt1"/>
                </a:solidFill>
                <a:latin typeface="Arial"/>
                <a:ea typeface="Arial"/>
                <a:cs typeface="Arial"/>
                <a:sym typeface="Arial"/>
              </a:defRPr>
            </a:lvl1pPr>
            <a:lvl2pPr indent="0" lvl="1" marL="0" marR="0" algn="l">
              <a:spcBef>
                <a:spcPts val="0"/>
              </a:spcBef>
              <a:spcAft>
                <a:spcPts val="0"/>
              </a:spcAft>
              <a:buNone/>
              <a:defRPr b="0" sz="1000">
                <a:solidFill>
                  <a:schemeClr val="lt1"/>
                </a:solidFill>
                <a:latin typeface="Arial"/>
                <a:ea typeface="Arial"/>
                <a:cs typeface="Arial"/>
                <a:sym typeface="Arial"/>
              </a:defRPr>
            </a:lvl2pPr>
            <a:lvl3pPr indent="0" lvl="2" marL="0" marR="0" algn="l">
              <a:spcBef>
                <a:spcPts val="0"/>
              </a:spcBef>
              <a:spcAft>
                <a:spcPts val="0"/>
              </a:spcAft>
              <a:buNone/>
              <a:defRPr b="0" sz="1000">
                <a:solidFill>
                  <a:schemeClr val="lt1"/>
                </a:solidFill>
                <a:latin typeface="Arial"/>
                <a:ea typeface="Arial"/>
                <a:cs typeface="Arial"/>
                <a:sym typeface="Arial"/>
              </a:defRPr>
            </a:lvl3pPr>
            <a:lvl4pPr indent="0" lvl="3" marL="0" marR="0" algn="l">
              <a:spcBef>
                <a:spcPts val="0"/>
              </a:spcBef>
              <a:spcAft>
                <a:spcPts val="0"/>
              </a:spcAft>
              <a:buNone/>
              <a:defRPr b="0" sz="1000">
                <a:solidFill>
                  <a:schemeClr val="lt1"/>
                </a:solidFill>
                <a:latin typeface="Arial"/>
                <a:ea typeface="Arial"/>
                <a:cs typeface="Arial"/>
                <a:sym typeface="Arial"/>
              </a:defRPr>
            </a:lvl4pPr>
            <a:lvl5pPr indent="0" lvl="4" marL="0" marR="0" algn="l">
              <a:spcBef>
                <a:spcPts val="0"/>
              </a:spcBef>
              <a:spcAft>
                <a:spcPts val="0"/>
              </a:spcAft>
              <a:buNone/>
              <a:defRPr b="0" sz="1000">
                <a:solidFill>
                  <a:schemeClr val="lt1"/>
                </a:solidFill>
                <a:latin typeface="Arial"/>
                <a:ea typeface="Arial"/>
                <a:cs typeface="Arial"/>
                <a:sym typeface="Arial"/>
              </a:defRPr>
            </a:lvl5pPr>
            <a:lvl6pPr indent="0" lvl="5" marL="0" marR="0" algn="l">
              <a:spcBef>
                <a:spcPts val="0"/>
              </a:spcBef>
              <a:spcAft>
                <a:spcPts val="0"/>
              </a:spcAft>
              <a:buNone/>
              <a:defRPr b="0" sz="1000">
                <a:solidFill>
                  <a:schemeClr val="lt1"/>
                </a:solidFill>
                <a:latin typeface="Arial"/>
                <a:ea typeface="Arial"/>
                <a:cs typeface="Arial"/>
                <a:sym typeface="Arial"/>
              </a:defRPr>
            </a:lvl6pPr>
            <a:lvl7pPr indent="0" lvl="6" marL="0" marR="0" algn="l">
              <a:spcBef>
                <a:spcPts val="0"/>
              </a:spcBef>
              <a:spcAft>
                <a:spcPts val="0"/>
              </a:spcAft>
              <a:buNone/>
              <a:defRPr b="0" sz="1000">
                <a:solidFill>
                  <a:schemeClr val="lt1"/>
                </a:solidFill>
                <a:latin typeface="Arial"/>
                <a:ea typeface="Arial"/>
                <a:cs typeface="Arial"/>
                <a:sym typeface="Arial"/>
              </a:defRPr>
            </a:lvl7pPr>
            <a:lvl8pPr indent="0" lvl="7" marL="0" marR="0" algn="l">
              <a:spcBef>
                <a:spcPts val="0"/>
              </a:spcBef>
              <a:spcAft>
                <a:spcPts val="0"/>
              </a:spcAft>
              <a:buNone/>
              <a:defRPr b="0" sz="1000">
                <a:solidFill>
                  <a:schemeClr val="lt1"/>
                </a:solidFill>
                <a:latin typeface="Arial"/>
                <a:ea typeface="Arial"/>
                <a:cs typeface="Arial"/>
                <a:sym typeface="Arial"/>
              </a:defRPr>
            </a:lvl8pPr>
            <a:lvl9pPr indent="0" lvl="8" marL="0" marR="0" algn="l">
              <a:spcBef>
                <a:spcPts val="0"/>
              </a:spcBef>
              <a:spcAft>
                <a:spcPts val="0"/>
              </a:spcAft>
              <a:buNone/>
              <a:defRPr b="0" sz="1000">
                <a:solidFill>
                  <a:schemeClr val="lt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r>
              <a:rPr lang="en-US"/>
              <a:t> </a:t>
            </a:r>
            <a:endParaRPr/>
          </a:p>
        </p:txBody>
      </p:sp>
      <p:sp>
        <p:nvSpPr>
          <p:cNvPr id="24" name="Google Shape;24;p28"/>
          <p:cNvSpPr/>
          <p:nvPr/>
        </p:nvSpPr>
        <p:spPr>
          <a:xfrm>
            <a:off x="8418513" y="6403975"/>
            <a:ext cx="39687" cy="182563"/>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0" lIns="0" spcFirstLastPara="1" rIns="0" wrap="square" tIns="0">
            <a:spAutoFit/>
          </a:bodyPr>
          <a:lstStyle/>
          <a:p>
            <a:pPr indent="0" lvl="0" marL="0" marR="0" rtl="0" algn="r">
              <a:spcBef>
                <a:spcPts val="0"/>
              </a:spcBef>
              <a:spcAft>
                <a:spcPts val="0"/>
              </a:spcAft>
              <a:buNone/>
            </a:pPr>
            <a:r>
              <a:rPr b="0" lang="en-US" sz="1200">
                <a:solidFill>
                  <a:schemeClr val="dk1"/>
                </a:solidFill>
                <a:latin typeface="Arial"/>
                <a:ea typeface="Arial"/>
                <a:cs typeface="Arial"/>
                <a:sym typeface="Arial"/>
              </a:rPr>
              <a:t>|</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5" name="Shape 25"/>
        <p:cNvGrpSpPr/>
        <p:nvPr/>
      </p:nvGrpSpPr>
      <p:grpSpPr>
        <a:xfrm>
          <a:off x="0" y="0"/>
          <a:ext cx="0" cy="0"/>
          <a:chOff x="0" y="0"/>
          <a:chExt cx="0" cy="0"/>
        </a:xfrm>
      </p:grpSpPr>
      <p:sp>
        <p:nvSpPr>
          <p:cNvPr id="26" name="Google Shape;26;p29"/>
          <p:cNvSpPr txBox="1"/>
          <p:nvPr>
            <p:ph idx="12" type="sldNum"/>
          </p:nvPr>
        </p:nvSpPr>
        <p:spPr>
          <a:xfrm>
            <a:off x="8545513" y="6435725"/>
            <a:ext cx="195262" cy="152400"/>
          </a:xfrm>
          <a:prstGeom prst="rect">
            <a:avLst/>
          </a:prstGeom>
          <a:noFill/>
          <a:ln>
            <a:noFill/>
          </a:ln>
        </p:spPr>
        <p:txBody>
          <a:bodyPr anchorCtr="0" anchor="t" bIns="0" lIns="0" spcFirstLastPara="1" rIns="0" wrap="square" tIns="0">
            <a:noAutofit/>
          </a:bodyPr>
          <a:lstStyle>
            <a:lvl1pPr indent="0" lvl="0" marL="0" marR="0" algn="l">
              <a:spcBef>
                <a:spcPts val="0"/>
              </a:spcBef>
              <a:spcAft>
                <a:spcPts val="0"/>
              </a:spcAft>
              <a:buNone/>
              <a:defRPr b="0" sz="1000">
                <a:solidFill>
                  <a:schemeClr val="lt1"/>
                </a:solidFill>
                <a:latin typeface="Arial"/>
                <a:ea typeface="Arial"/>
                <a:cs typeface="Arial"/>
                <a:sym typeface="Arial"/>
              </a:defRPr>
            </a:lvl1pPr>
            <a:lvl2pPr indent="0" lvl="1" marL="0" marR="0" algn="l">
              <a:spcBef>
                <a:spcPts val="0"/>
              </a:spcBef>
              <a:spcAft>
                <a:spcPts val="0"/>
              </a:spcAft>
              <a:buNone/>
              <a:defRPr b="0" sz="1000">
                <a:solidFill>
                  <a:schemeClr val="lt1"/>
                </a:solidFill>
                <a:latin typeface="Arial"/>
                <a:ea typeface="Arial"/>
                <a:cs typeface="Arial"/>
                <a:sym typeface="Arial"/>
              </a:defRPr>
            </a:lvl2pPr>
            <a:lvl3pPr indent="0" lvl="2" marL="0" marR="0" algn="l">
              <a:spcBef>
                <a:spcPts val="0"/>
              </a:spcBef>
              <a:spcAft>
                <a:spcPts val="0"/>
              </a:spcAft>
              <a:buNone/>
              <a:defRPr b="0" sz="1000">
                <a:solidFill>
                  <a:schemeClr val="lt1"/>
                </a:solidFill>
                <a:latin typeface="Arial"/>
                <a:ea typeface="Arial"/>
                <a:cs typeface="Arial"/>
                <a:sym typeface="Arial"/>
              </a:defRPr>
            </a:lvl3pPr>
            <a:lvl4pPr indent="0" lvl="3" marL="0" marR="0" algn="l">
              <a:spcBef>
                <a:spcPts val="0"/>
              </a:spcBef>
              <a:spcAft>
                <a:spcPts val="0"/>
              </a:spcAft>
              <a:buNone/>
              <a:defRPr b="0" sz="1000">
                <a:solidFill>
                  <a:schemeClr val="lt1"/>
                </a:solidFill>
                <a:latin typeface="Arial"/>
                <a:ea typeface="Arial"/>
                <a:cs typeface="Arial"/>
                <a:sym typeface="Arial"/>
              </a:defRPr>
            </a:lvl4pPr>
            <a:lvl5pPr indent="0" lvl="4" marL="0" marR="0" algn="l">
              <a:spcBef>
                <a:spcPts val="0"/>
              </a:spcBef>
              <a:spcAft>
                <a:spcPts val="0"/>
              </a:spcAft>
              <a:buNone/>
              <a:defRPr b="0" sz="1000">
                <a:solidFill>
                  <a:schemeClr val="lt1"/>
                </a:solidFill>
                <a:latin typeface="Arial"/>
                <a:ea typeface="Arial"/>
                <a:cs typeface="Arial"/>
                <a:sym typeface="Arial"/>
              </a:defRPr>
            </a:lvl5pPr>
            <a:lvl6pPr indent="0" lvl="5" marL="0" marR="0" algn="l">
              <a:spcBef>
                <a:spcPts val="0"/>
              </a:spcBef>
              <a:spcAft>
                <a:spcPts val="0"/>
              </a:spcAft>
              <a:buNone/>
              <a:defRPr b="0" sz="1000">
                <a:solidFill>
                  <a:schemeClr val="lt1"/>
                </a:solidFill>
                <a:latin typeface="Arial"/>
                <a:ea typeface="Arial"/>
                <a:cs typeface="Arial"/>
                <a:sym typeface="Arial"/>
              </a:defRPr>
            </a:lvl6pPr>
            <a:lvl7pPr indent="0" lvl="6" marL="0" marR="0" algn="l">
              <a:spcBef>
                <a:spcPts val="0"/>
              </a:spcBef>
              <a:spcAft>
                <a:spcPts val="0"/>
              </a:spcAft>
              <a:buNone/>
              <a:defRPr b="0" sz="1000">
                <a:solidFill>
                  <a:schemeClr val="lt1"/>
                </a:solidFill>
                <a:latin typeface="Arial"/>
                <a:ea typeface="Arial"/>
                <a:cs typeface="Arial"/>
                <a:sym typeface="Arial"/>
              </a:defRPr>
            </a:lvl7pPr>
            <a:lvl8pPr indent="0" lvl="7" marL="0" marR="0" algn="l">
              <a:spcBef>
                <a:spcPts val="0"/>
              </a:spcBef>
              <a:spcAft>
                <a:spcPts val="0"/>
              </a:spcAft>
              <a:buNone/>
              <a:defRPr b="0" sz="1000">
                <a:solidFill>
                  <a:schemeClr val="lt1"/>
                </a:solidFill>
                <a:latin typeface="Arial"/>
                <a:ea typeface="Arial"/>
                <a:cs typeface="Arial"/>
                <a:sym typeface="Arial"/>
              </a:defRPr>
            </a:lvl8pPr>
            <a:lvl9pPr indent="0" lvl="8" marL="0" marR="0" algn="l">
              <a:spcBef>
                <a:spcPts val="0"/>
              </a:spcBef>
              <a:spcAft>
                <a:spcPts val="0"/>
              </a:spcAft>
              <a:buNone/>
              <a:defRPr b="0" sz="1000">
                <a:solidFill>
                  <a:schemeClr val="lt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r>
              <a:rPr lang="en-US"/>
              <a:t>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30"/>
          <p:cNvSpPr txBox="1"/>
          <p:nvPr>
            <p:ph type="title"/>
          </p:nvPr>
        </p:nvSpPr>
        <p:spPr>
          <a:xfrm>
            <a:off x="708025" y="4319588"/>
            <a:ext cx="7616825" cy="1335087"/>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30"/>
          <p:cNvSpPr txBox="1"/>
          <p:nvPr>
            <p:ph idx="1" type="body"/>
          </p:nvPr>
        </p:nvSpPr>
        <p:spPr>
          <a:xfrm>
            <a:off x="708025" y="2849563"/>
            <a:ext cx="7616825" cy="1470025"/>
          </a:xfrm>
          <a:prstGeom prst="rect">
            <a:avLst/>
          </a:prstGeom>
          <a:noFill/>
          <a:ln>
            <a:noFill/>
          </a:ln>
        </p:spPr>
        <p:txBody>
          <a:bodyPr anchorCtr="0" anchor="b" bIns="0" lIns="0" spcFirstLastPara="1" rIns="0" wrap="square" tIns="0">
            <a:noAutofit/>
          </a:bodyPr>
          <a:lstStyle>
            <a:lvl1pPr indent="-228600" lvl="0" marL="457200" algn="l">
              <a:spcBef>
                <a:spcPts val="0"/>
              </a:spcBef>
              <a:spcAft>
                <a:spcPts val="0"/>
              </a:spcAft>
              <a:buSzPts val="2000"/>
              <a:buFont typeface="Arial"/>
              <a:buNone/>
              <a:defRPr sz="2000"/>
            </a:lvl1pPr>
            <a:lvl2pPr indent="-228600" lvl="1" marL="914400" algn="l">
              <a:spcBef>
                <a:spcPts val="0"/>
              </a:spcBef>
              <a:spcAft>
                <a:spcPts val="0"/>
              </a:spcAft>
              <a:buSzPts val="2250"/>
              <a:buNone/>
              <a:defRPr sz="1800"/>
            </a:lvl2pPr>
            <a:lvl3pPr indent="-228600" lvl="2" marL="1371600" algn="l">
              <a:spcBef>
                <a:spcPts val="0"/>
              </a:spcBef>
              <a:spcAft>
                <a:spcPts val="0"/>
              </a:spcAft>
              <a:buSzPts val="1920"/>
              <a:buNone/>
              <a:defRPr sz="1600"/>
            </a:lvl3pPr>
            <a:lvl4pPr indent="-228600" lvl="3" marL="1828800" algn="l">
              <a:spcBef>
                <a:spcPts val="0"/>
              </a:spcBef>
              <a:spcAft>
                <a:spcPts val="0"/>
              </a:spcAft>
              <a:buSzPts val="1680"/>
              <a:buNone/>
              <a:defRPr sz="1400"/>
            </a:lvl4pPr>
            <a:lvl5pPr indent="-228600" lvl="4" marL="2286000" algn="l">
              <a:spcBef>
                <a:spcPts val="0"/>
              </a:spcBef>
              <a:spcAft>
                <a:spcPts val="0"/>
              </a:spcAft>
              <a:buSzPts val="1246"/>
              <a:buNone/>
              <a:defRPr sz="1400"/>
            </a:lvl5pPr>
            <a:lvl6pPr indent="-228600" lvl="5" marL="2743200" algn="l">
              <a:spcBef>
                <a:spcPts val="0"/>
              </a:spcBef>
              <a:spcAft>
                <a:spcPts val="0"/>
              </a:spcAft>
              <a:buSzPts val="1246"/>
              <a:buNone/>
              <a:defRPr sz="1400"/>
            </a:lvl6pPr>
            <a:lvl7pPr indent="-228600" lvl="6" marL="3200400" algn="l">
              <a:spcBef>
                <a:spcPts val="0"/>
              </a:spcBef>
              <a:spcAft>
                <a:spcPts val="0"/>
              </a:spcAft>
              <a:buSzPts val="1246"/>
              <a:buNone/>
              <a:defRPr sz="1400"/>
            </a:lvl7pPr>
            <a:lvl8pPr indent="-228600" lvl="7" marL="3657600" algn="l">
              <a:spcBef>
                <a:spcPts val="0"/>
              </a:spcBef>
              <a:spcAft>
                <a:spcPts val="0"/>
              </a:spcAft>
              <a:buSzPts val="1246"/>
              <a:buNone/>
              <a:defRPr sz="1400"/>
            </a:lvl8pPr>
            <a:lvl9pPr indent="-228600" lvl="8" marL="4114800" algn="l">
              <a:spcBef>
                <a:spcPts val="0"/>
              </a:spcBef>
              <a:spcAft>
                <a:spcPts val="0"/>
              </a:spcAft>
              <a:buSzPts val="1246"/>
              <a:buNone/>
              <a:defRPr sz="1400"/>
            </a:lvl9pPr>
          </a:lstStyle>
          <a:p/>
        </p:txBody>
      </p:sp>
      <p:sp>
        <p:nvSpPr>
          <p:cNvPr id="30" name="Google Shape;30;p30"/>
          <p:cNvSpPr txBox="1"/>
          <p:nvPr>
            <p:ph idx="12" type="sldNum"/>
          </p:nvPr>
        </p:nvSpPr>
        <p:spPr>
          <a:xfrm>
            <a:off x="8545513" y="6435725"/>
            <a:ext cx="195262" cy="152400"/>
          </a:xfrm>
          <a:prstGeom prst="rect">
            <a:avLst/>
          </a:prstGeom>
          <a:noFill/>
          <a:ln>
            <a:noFill/>
          </a:ln>
        </p:spPr>
        <p:txBody>
          <a:bodyPr anchorCtr="0" anchor="t" bIns="0" lIns="0" spcFirstLastPara="1" rIns="0" wrap="square" tIns="0">
            <a:noAutofit/>
          </a:bodyPr>
          <a:lstStyle>
            <a:lvl1pPr indent="0" lvl="0" marL="0" marR="0" algn="l">
              <a:spcBef>
                <a:spcPts val="0"/>
              </a:spcBef>
              <a:spcAft>
                <a:spcPts val="0"/>
              </a:spcAft>
              <a:buNone/>
              <a:defRPr b="0" sz="1000">
                <a:solidFill>
                  <a:schemeClr val="lt1"/>
                </a:solidFill>
                <a:latin typeface="Arial"/>
                <a:ea typeface="Arial"/>
                <a:cs typeface="Arial"/>
                <a:sym typeface="Arial"/>
              </a:defRPr>
            </a:lvl1pPr>
            <a:lvl2pPr indent="0" lvl="1" marL="0" marR="0" algn="l">
              <a:spcBef>
                <a:spcPts val="0"/>
              </a:spcBef>
              <a:spcAft>
                <a:spcPts val="0"/>
              </a:spcAft>
              <a:buNone/>
              <a:defRPr b="0" sz="1000">
                <a:solidFill>
                  <a:schemeClr val="lt1"/>
                </a:solidFill>
                <a:latin typeface="Arial"/>
                <a:ea typeface="Arial"/>
                <a:cs typeface="Arial"/>
                <a:sym typeface="Arial"/>
              </a:defRPr>
            </a:lvl2pPr>
            <a:lvl3pPr indent="0" lvl="2" marL="0" marR="0" algn="l">
              <a:spcBef>
                <a:spcPts val="0"/>
              </a:spcBef>
              <a:spcAft>
                <a:spcPts val="0"/>
              </a:spcAft>
              <a:buNone/>
              <a:defRPr b="0" sz="1000">
                <a:solidFill>
                  <a:schemeClr val="lt1"/>
                </a:solidFill>
                <a:latin typeface="Arial"/>
                <a:ea typeface="Arial"/>
                <a:cs typeface="Arial"/>
                <a:sym typeface="Arial"/>
              </a:defRPr>
            </a:lvl3pPr>
            <a:lvl4pPr indent="0" lvl="3" marL="0" marR="0" algn="l">
              <a:spcBef>
                <a:spcPts val="0"/>
              </a:spcBef>
              <a:spcAft>
                <a:spcPts val="0"/>
              </a:spcAft>
              <a:buNone/>
              <a:defRPr b="0" sz="1000">
                <a:solidFill>
                  <a:schemeClr val="lt1"/>
                </a:solidFill>
                <a:latin typeface="Arial"/>
                <a:ea typeface="Arial"/>
                <a:cs typeface="Arial"/>
                <a:sym typeface="Arial"/>
              </a:defRPr>
            </a:lvl4pPr>
            <a:lvl5pPr indent="0" lvl="4" marL="0" marR="0" algn="l">
              <a:spcBef>
                <a:spcPts val="0"/>
              </a:spcBef>
              <a:spcAft>
                <a:spcPts val="0"/>
              </a:spcAft>
              <a:buNone/>
              <a:defRPr b="0" sz="1000">
                <a:solidFill>
                  <a:schemeClr val="lt1"/>
                </a:solidFill>
                <a:latin typeface="Arial"/>
                <a:ea typeface="Arial"/>
                <a:cs typeface="Arial"/>
                <a:sym typeface="Arial"/>
              </a:defRPr>
            </a:lvl5pPr>
            <a:lvl6pPr indent="0" lvl="5" marL="0" marR="0" algn="l">
              <a:spcBef>
                <a:spcPts val="0"/>
              </a:spcBef>
              <a:spcAft>
                <a:spcPts val="0"/>
              </a:spcAft>
              <a:buNone/>
              <a:defRPr b="0" sz="1000">
                <a:solidFill>
                  <a:schemeClr val="lt1"/>
                </a:solidFill>
                <a:latin typeface="Arial"/>
                <a:ea typeface="Arial"/>
                <a:cs typeface="Arial"/>
                <a:sym typeface="Arial"/>
              </a:defRPr>
            </a:lvl6pPr>
            <a:lvl7pPr indent="0" lvl="6" marL="0" marR="0" algn="l">
              <a:spcBef>
                <a:spcPts val="0"/>
              </a:spcBef>
              <a:spcAft>
                <a:spcPts val="0"/>
              </a:spcAft>
              <a:buNone/>
              <a:defRPr b="0" sz="1000">
                <a:solidFill>
                  <a:schemeClr val="lt1"/>
                </a:solidFill>
                <a:latin typeface="Arial"/>
                <a:ea typeface="Arial"/>
                <a:cs typeface="Arial"/>
                <a:sym typeface="Arial"/>
              </a:defRPr>
            </a:lvl7pPr>
            <a:lvl8pPr indent="0" lvl="7" marL="0" marR="0" algn="l">
              <a:spcBef>
                <a:spcPts val="0"/>
              </a:spcBef>
              <a:spcAft>
                <a:spcPts val="0"/>
              </a:spcAft>
              <a:buNone/>
              <a:defRPr b="0" sz="1000">
                <a:solidFill>
                  <a:schemeClr val="lt1"/>
                </a:solidFill>
                <a:latin typeface="Arial"/>
                <a:ea typeface="Arial"/>
                <a:cs typeface="Arial"/>
                <a:sym typeface="Arial"/>
              </a:defRPr>
            </a:lvl8pPr>
            <a:lvl9pPr indent="0" lvl="8" marL="0" marR="0" algn="l">
              <a:spcBef>
                <a:spcPts val="0"/>
              </a:spcBef>
              <a:spcAft>
                <a:spcPts val="0"/>
              </a:spcAft>
              <a:buNone/>
              <a:defRPr b="0" sz="1000">
                <a:solidFill>
                  <a:schemeClr val="lt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r>
              <a:rPr lang="en-US"/>
              <a:t>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1" name="Shape 31"/>
        <p:cNvGrpSpPr/>
        <p:nvPr/>
      </p:nvGrpSpPr>
      <p:grpSpPr>
        <a:xfrm>
          <a:off x="0" y="0"/>
          <a:ext cx="0" cy="0"/>
          <a:chOff x="0" y="0"/>
          <a:chExt cx="0" cy="0"/>
        </a:xfrm>
      </p:grpSpPr>
      <p:sp>
        <p:nvSpPr>
          <p:cNvPr id="32" name="Google Shape;32;p31"/>
          <p:cNvSpPr txBox="1"/>
          <p:nvPr>
            <p:ph type="title"/>
          </p:nvPr>
        </p:nvSpPr>
        <p:spPr>
          <a:xfrm>
            <a:off x="119063" y="230188"/>
            <a:ext cx="8618537" cy="28892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31"/>
          <p:cNvSpPr txBox="1"/>
          <p:nvPr>
            <p:ph idx="1" type="body"/>
          </p:nvPr>
        </p:nvSpPr>
        <p:spPr>
          <a:xfrm>
            <a:off x="1452563" y="1951038"/>
            <a:ext cx="2074862" cy="1222375"/>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sz="2800"/>
            </a:lvl1pPr>
            <a:lvl2pPr indent="-419100" lvl="1" marL="914400" algn="l">
              <a:spcBef>
                <a:spcPts val="0"/>
              </a:spcBef>
              <a:spcAft>
                <a:spcPts val="0"/>
              </a:spcAft>
              <a:buSzPts val="3000"/>
              <a:buChar char="▪"/>
              <a:defRPr sz="2400"/>
            </a:lvl2pPr>
            <a:lvl3pPr indent="-381000" lvl="2" marL="1371600" algn="l">
              <a:spcBef>
                <a:spcPts val="0"/>
              </a:spcBef>
              <a:spcAft>
                <a:spcPts val="0"/>
              </a:spcAft>
              <a:buSzPts val="2400"/>
              <a:buChar char="–"/>
              <a:defRPr sz="2000"/>
            </a:lvl3pPr>
            <a:lvl4pPr indent="-365760" lvl="3" marL="1828800" algn="l">
              <a:spcBef>
                <a:spcPts val="0"/>
              </a:spcBef>
              <a:spcAft>
                <a:spcPts val="0"/>
              </a:spcAft>
              <a:buSzPts val="2160"/>
              <a:buChar char="▫"/>
              <a:defRPr sz="1800"/>
            </a:lvl4pPr>
            <a:lvl5pPr indent="-330326" lvl="4" marL="2286000" algn="l">
              <a:spcBef>
                <a:spcPts val="0"/>
              </a:spcBef>
              <a:spcAft>
                <a:spcPts val="0"/>
              </a:spcAft>
              <a:buSzPts val="1602"/>
              <a:buChar char="-"/>
              <a:defRPr sz="1800"/>
            </a:lvl5pPr>
            <a:lvl6pPr indent="-330326" lvl="5" marL="2743200" algn="l">
              <a:spcBef>
                <a:spcPts val="0"/>
              </a:spcBef>
              <a:spcAft>
                <a:spcPts val="0"/>
              </a:spcAft>
              <a:buSzPts val="1602"/>
              <a:buChar char="-"/>
              <a:defRPr sz="1800"/>
            </a:lvl6pPr>
            <a:lvl7pPr indent="-330326" lvl="6" marL="3200400" algn="l">
              <a:spcBef>
                <a:spcPts val="0"/>
              </a:spcBef>
              <a:spcAft>
                <a:spcPts val="0"/>
              </a:spcAft>
              <a:buSzPts val="1602"/>
              <a:buChar char="-"/>
              <a:defRPr sz="1800"/>
            </a:lvl7pPr>
            <a:lvl8pPr indent="-330327" lvl="7" marL="3657600" algn="l">
              <a:spcBef>
                <a:spcPts val="0"/>
              </a:spcBef>
              <a:spcAft>
                <a:spcPts val="0"/>
              </a:spcAft>
              <a:buSzPts val="1602"/>
              <a:buChar char="-"/>
              <a:defRPr sz="1800"/>
            </a:lvl8pPr>
            <a:lvl9pPr indent="-330327" lvl="8" marL="4114800" algn="l">
              <a:spcBef>
                <a:spcPts val="0"/>
              </a:spcBef>
              <a:spcAft>
                <a:spcPts val="0"/>
              </a:spcAft>
              <a:buSzPts val="1602"/>
              <a:buChar char="-"/>
              <a:defRPr sz="1800"/>
            </a:lvl9pPr>
          </a:lstStyle>
          <a:p/>
        </p:txBody>
      </p:sp>
      <p:sp>
        <p:nvSpPr>
          <p:cNvPr id="34" name="Google Shape;34;p31"/>
          <p:cNvSpPr txBox="1"/>
          <p:nvPr>
            <p:ph idx="2" type="body"/>
          </p:nvPr>
        </p:nvSpPr>
        <p:spPr>
          <a:xfrm>
            <a:off x="3679825" y="1951038"/>
            <a:ext cx="2074863" cy="1222375"/>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sz="2800"/>
            </a:lvl1pPr>
            <a:lvl2pPr indent="-419100" lvl="1" marL="914400" algn="l">
              <a:spcBef>
                <a:spcPts val="0"/>
              </a:spcBef>
              <a:spcAft>
                <a:spcPts val="0"/>
              </a:spcAft>
              <a:buSzPts val="3000"/>
              <a:buChar char="▪"/>
              <a:defRPr sz="2400"/>
            </a:lvl2pPr>
            <a:lvl3pPr indent="-381000" lvl="2" marL="1371600" algn="l">
              <a:spcBef>
                <a:spcPts val="0"/>
              </a:spcBef>
              <a:spcAft>
                <a:spcPts val="0"/>
              </a:spcAft>
              <a:buSzPts val="2400"/>
              <a:buChar char="–"/>
              <a:defRPr sz="2000"/>
            </a:lvl3pPr>
            <a:lvl4pPr indent="-365760" lvl="3" marL="1828800" algn="l">
              <a:spcBef>
                <a:spcPts val="0"/>
              </a:spcBef>
              <a:spcAft>
                <a:spcPts val="0"/>
              </a:spcAft>
              <a:buSzPts val="2160"/>
              <a:buChar char="▫"/>
              <a:defRPr sz="1800"/>
            </a:lvl4pPr>
            <a:lvl5pPr indent="-330326" lvl="4" marL="2286000" algn="l">
              <a:spcBef>
                <a:spcPts val="0"/>
              </a:spcBef>
              <a:spcAft>
                <a:spcPts val="0"/>
              </a:spcAft>
              <a:buSzPts val="1602"/>
              <a:buChar char="-"/>
              <a:defRPr sz="1800"/>
            </a:lvl5pPr>
            <a:lvl6pPr indent="-330326" lvl="5" marL="2743200" algn="l">
              <a:spcBef>
                <a:spcPts val="0"/>
              </a:spcBef>
              <a:spcAft>
                <a:spcPts val="0"/>
              </a:spcAft>
              <a:buSzPts val="1602"/>
              <a:buChar char="-"/>
              <a:defRPr sz="1800"/>
            </a:lvl6pPr>
            <a:lvl7pPr indent="-330326" lvl="6" marL="3200400" algn="l">
              <a:spcBef>
                <a:spcPts val="0"/>
              </a:spcBef>
              <a:spcAft>
                <a:spcPts val="0"/>
              </a:spcAft>
              <a:buSzPts val="1602"/>
              <a:buChar char="-"/>
              <a:defRPr sz="1800"/>
            </a:lvl7pPr>
            <a:lvl8pPr indent="-330327" lvl="7" marL="3657600" algn="l">
              <a:spcBef>
                <a:spcPts val="0"/>
              </a:spcBef>
              <a:spcAft>
                <a:spcPts val="0"/>
              </a:spcAft>
              <a:buSzPts val="1602"/>
              <a:buChar char="-"/>
              <a:defRPr sz="1800"/>
            </a:lvl8pPr>
            <a:lvl9pPr indent="-330327" lvl="8" marL="4114800" algn="l">
              <a:spcBef>
                <a:spcPts val="0"/>
              </a:spcBef>
              <a:spcAft>
                <a:spcPts val="0"/>
              </a:spcAft>
              <a:buSzPts val="1602"/>
              <a:buChar char="-"/>
              <a:defRPr sz="1800"/>
            </a:lvl9pPr>
          </a:lstStyle>
          <a:p/>
        </p:txBody>
      </p:sp>
      <p:sp>
        <p:nvSpPr>
          <p:cNvPr id="35" name="Google Shape;35;p31"/>
          <p:cNvSpPr txBox="1"/>
          <p:nvPr>
            <p:ph idx="12" type="sldNum"/>
          </p:nvPr>
        </p:nvSpPr>
        <p:spPr>
          <a:xfrm>
            <a:off x="8545513" y="6435725"/>
            <a:ext cx="195262" cy="152400"/>
          </a:xfrm>
          <a:prstGeom prst="rect">
            <a:avLst/>
          </a:prstGeom>
          <a:noFill/>
          <a:ln>
            <a:noFill/>
          </a:ln>
        </p:spPr>
        <p:txBody>
          <a:bodyPr anchorCtr="0" anchor="t" bIns="0" lIns="0" spcFirstLastPara="1" rIns="0" wrap="square" tIns="0">
            <a:noAutofit/>
          </a:bodyPr>
          <a:lstStyle>
            <a:lvl1pPr indent="0" lvl="0" marL="0" marR="0" algn="l">
              <a:spcBef>
                <a:spcPts val="0"/>
              </a:spcBef>
              <a:spcAft>
                <a:spcPts val="0"/>
              </a:spcAft>
              <a:buNone/>
              <a:defRPr b="0" sz="1000">
                <a:solidFill>
                  <a:schemeClr val="lt1"/>
                </a:solidFill>
                <a:latin typeface="Arial"/>
                <a:ea typeface="Arial"/>
                <a:cs typeface="Arial"/>
                <a:sym typeface="Arial"/>
              </a:defRPr>
            </a:lvl1pPr>
            <a:lvl2pPr indent="0" lvl="1" marL="0" marR="0" algn="l">
              <a:spcBef>
                <a:spcPts val="0"/>
              </a:spcBef>
              <a:spcAft>
                <a:spcPts val="0"/>
              </a:spcAft>
              <a:buNone/>
              <a:defRPr b="0" sz="1000">
                <a:solidFill>
                  <a:schemeClr val="lt1"/>
                </a:solidFill>
                <a:latin typeface="Arial"/>
                <a:ea typeface="Arial"/>
                <a:cs typeface="Arial"/>
                <a:sym typeface="Arial"/>
              </a:defRPr>
            </a:lvl2pPr>
            <a:lvl3pPr indent="0" lvl="2" marL="0" marR="0" algn="l">
              <a:spcBef>
                <a:spcPts val="0"/>
              </a:spcBef>
              <a:spcAft>
                <a:spcPts val="0"/>
              </a:spcAft>
              <a:buNone/>
              <a:defRPr b="0" sz="1000">
                <a:solidFill>
                  <a:schemeClr val="lt1"/>
                </a:solidFill>
                <a:latin typeface="Arial"/>
                <a:ea typeface="Arial"/>
                <a:cs typeface="Arial"/>
                <a:sym typeface="Arial"/>
              </a:defRPr>
            </a:lvl3pPr>
            <a:lvl4pPr indent="0" lvl="3" marL="0" marR="0" algn="l">
              <a:spcBef>
                <a:spcPts val="0"/>
              </a:spcBef>
              <a:spcAft>
                <a:spcPts val="0"/>
              </a:spcAft>
              <a:buNone/>
              <a:defRPr b="0" sz="1000">
                <a:solidFill>
                  <a:schemeClr val="lt1"/>
                </a:solidFill>
                <a:latin typeface="Arial"/>
                <a:ea typeface="Arial"/>
                <a:cs typeface="Arial"/>
                <a:sym typeface="Arial"/>
              </a:defRPr>
            </a:lvl4pPr>
            <a:lvl5pPr indent="0" lvl="4" marL="0" marR="0" algn="l">
              <a:spcBef>
                <a:spcPts val="0"/>
              </a:spcBef>
              <a:spcAft>
                <a:spcPts val="0"/>
              </a:spcAft>
              <a:buNone/>
              <a:defRPr b="0" sz="1000">
                <a:solidFill>
                  <a:schemeClr val="lt1"/>
                </a:solidFill>
                <a:latin typeface="Arial"/>
                <a:ea typeface="Arial"/>
                <a:cs typeface="Arial"/>
                <a:sym typeface="Arial"/>
              </a:defRPr>
            </a:lvl5pPr>
            <a:lvl6pPr indent="0" lvl="5" marL="0" marR="0" algn="l">
              <a:spcBef>
                <a:spcPts val="0"/>
              </a:spcBef>
              <a:spcAft>
                <a:spcPts val="0"/>
              </a:spcAft>
              <a:buNone/>
              <a:defRPr b="0" sz="1000">
                <a:solidFill>
                  <a:schemeClr val="lt1"/>
                </a:solidFill>
                <a:latin typeface="Arial"/>
                <a:ea typeface="Arial"/>
                <a:cs typeface="Arial"/>
                <a:sym typeface="Arial"/>
              </a:defRPr>
            </a:lvl6pPr>
            <a:lvl7pPr indent="0" lvl="6" marL="0" marR="0" algn="l">
              <a:spcBef>
                <a:spcPts val="0"/>
              </a:spcBef>
              <a:spcAft>
                <a:spcPts val="0"/>
              </a:spcAft>
              <a:buNone/>
              <a:defRPr b="0" sz="1000">
                <a:solidFill>
                  <a:schemeClr val="lt1"/>
                </a:solidFill>
                <a:latin typeface="Arial"/>
                <a:ea typeface="Arial"/>
                <a:cs typeface="Arial"/>
                <a:sym typeface="Arial"/>
              </a:defRPr>
            </a:lvl7pPr>
            <a:lvl8pPr indent="0" lvl="7" marL="0" marR="0" algn="l">
              <a:spcBef>
                <a:spcPts val="0"/>
              </a:spcBef>
              <a:spcAft>
                <a:spcPts val="0"/>
              </a:spcAft>
              <a:buNone/>
              <a:defRPr b="0" sz="1000">
                <a:solidFill>
                  <a:schemeClr val="lt1"/>
                </a:solidFill>
                <a:latin typeface="Arial"/>
                <a:ea typeface="Arial"/>
                <a:cs typeface="Arial"/>
                <a:sym typeface="Arial"/>
              </a:defRPr>
            </a:lvl8pPr>
            <a:lvl9pPr indent="0" lvl="8" marL="0" marR="0" algn="l">
              <a:spcBef>
                <a:spcPts val="0"/>
              </a:spcBef>
              <a:spcAft>
                <a:spcPts val="0"/>
              </a:spcAft>
              <a:buNone/>
              <a:defRPr b="0" sz="1000">
                <a:solidFill>
                  <a:schemeClr val="lt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r>
              <a:rPr lang="en-US"/>
              <a:t>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32"/>
          <p:cNvSpPr txBox="1"/>
          <p:nvPr>
            <p:ph type="title"/>
          </p:nvPr>
        </p:nvSpPr>
        <p:spPr>
          <a:xfrm>
            <a:off x="447675" y="269875"/>
            <a:ext cx="8066088" cy="1119188"/>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32"/>
          <p:cNvSpPr txBox="1"/>
          <p:nvPr>
            <p:ph idx="1" type="body"/>
          </p:nvPr>
        </p:nvSpPr>
        <p:spPr>
          <a:xfrm>
            <a:off x="447675" y="1504950"/>
            <a:ext cx="3959225" cy="627063"/>
          </a:xfrm>
          <a:prstGeom prst="rect">
            <a:avLst/>
          </a:prstGeom>
          <a:noFill/>
          <a:ln>
            <a:noFill/>
          </a:ln>
        </p:spPr>
        <p:txBody>
          <a:bodyPr anchorCtr="0" anchor="b" bIns="0" lIns="0" spcFirstLastPara="1" rIns="0" wrap="square" tIns="0">
            <a:noAutofit/>
          </a:bodyPr>
          <a:lstStyle>
            <a:lvl1pPr indent="-228600" lvl="0" marL="457200" algn="l">
              <a:spcBef>
                <a:spcPts val="0"/>
              </a:spcBef>
              <a:spcAft>
                <a:spcPts val="0"/>
              </a:spcAft>
              <a:buSzPts val="2400"/>
              <a:buFont typeface="Arial"/>
              <a:buNone/>
              <a:defRPr b="1" sz="2400"/>
            </a:lvl1pPr>
            <a:lvl2pPr indent="-228600" lvl="1" marL="914400" algn="l">
              <a:spcBef>
                <a:spcPts val="0"/>
              </a:spcBef>
              <a:spcAft>
                <a:spcPts val="0"/>
              </a:spcAft>
              <a:buSzPts val="2500"/>
              <a:buNone/>
              <a:defRPr b="1" sz="2000"/>
            </a:lvl2pPr>
            <a:lvl3pPr indent="-228600" lvl="2" marL="1371600" algn="l">
              <a:spcBef>
                <a:spcPts val="0"/>
              </a:spcBef>
              <a:spcAft>
                <a:spcPts val="0"/>
              </a:spcAft>
              <a:buSzPts val="2160"/>
              <a:buNone/>
              <a:defRPr b="1" sz="1800"/>
            </a:lvl3pPr>
            <a:lvl4pPr indent="-228600" lvl="3" marL="1828800" algn="l">
              <a:spcBef>
                <a:spcPts val="0"/>
              </a:spcBef>
              <a:spcAft>
                <a:spcPts val="0"/>
              </a:spcAft>
              <a:buSzPts val="1920"/>
              <a:buNone/>
              <a:defRPr b="1" sz="1600"/>
            </a:lvl4pPr>
            <a:lvl5pPr indent="-228600" lvl="4" marL="2286000" algn="l">
              <a:spcBef>
                <a:spcPts val="0"/>
              </a:spcBef>
              <a:spcAft>
                <a:spcPts val="0"/>
              </a:spcAft>
              <a:buSzPts val="1424"/>
              <a:buNone/>
              <a:defRPr b="1" sz="1600"/>
            </a:lvl5pPr>
            <a:lvl6pPr indent="-228600" lvl="5" marL="2743200" algn="l">
              <a:spcBef>
                <a:spcPts val="0"/>
              </a:spcBef>
              <a:spcAft>
                <a:spcPts val="0"/>
              </a:spcAft>
              <a:buSzPts val="1424"/>
              <a:buNone/>
              <a:defRPr b="1" sz="1600"/>
            </a:lvl6pPr>
            <a:lvl7pPr indent="-228600" lvl="6" marL="3200400" algn="l">
              <a:spcBef>
                <a:spcPts val="0"/>
              </a:spcBef>
              <a:spcAft>
                <a:spcPts val="0"/>
              </a:spcAft>
              <a:buSzPts val="1424"/>
              <a:buNone/>
              <a:defRPr b="1" sz="1600"/>
            </a:lvl7pPr>
            <a:lvl8pPr indent="-228600" lvl="7" marL="3657600" algn="l">
              <a:spcBef>
                <a:spcPts val="0"/>
              </a:spcBef>
              <a:spcAft>
                <a:spcPts val="0"/>
              </a:spcAft>
              <a:buSzPts val="1424"/>
              <a:buNone/>
              <a:defRPr b="1" sz="1600"/>
            </a:lvl8pPr>
            <a:lvl9pPr indent="-228600" lvl="8" marL="4114800" algn="l">
              <a:spcBef>
                <a:spcPts val="0"/>
              </a:spcBef>
              <a:spcAft>
                <a:spcPts val="0"/>
              </a:spcAft>
              <a:buSzPts val="1424"/>
              <a:buNone/>
              <a:defRPr b="1" sz="1600"/>
            </a:lvl9pPr>
          </a:lstStyle>
          <a:p/>
        </p:txBody>
      </p:sp>
      <p:sp>
        <p:nvSpPr>
          <p:cNvPr id="39" name="Google Shape;39;p32"/>
          <p:cNvSpPr txBox="1"/>
          <p:nvPr>
            <p:ph idx="2" type="body"/>
          </p:nvPr>
        </p:nvSpPr>
        <p:spPr>
          <a:xfrm>
            <a:off x="447675" y="2132013"/>
            <a:ext cx="3959225" cy="3871912"/>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sz="2400"/>
            </a:lvl1pPr>
            <a:lvl2pPr indent="-387350" lvl="1" marL="914400" algn="l">
              <a:spcBef>
                <a:spcPts val="0"/>
              </a:spcBef>
              <a:spcAft>
                <a:spcPts val="0"/>
              </a:spcAft>
              <a:buSzPts val="2500"/>
              <a:buChar char="▪"/>
              <a:defRPr sz="2000"/>
            </a:lvl2pPr>
            <a:lvl3pPr indent="-365760" lvl="2" marL="1371600" algn="l">
              <a:spcBef>
                <a:spcPts val="0"/>
              </a:spcBef>
              <a:spcAft>
                <a:spcPts val="0"/>
              </a:spcAft>
              <a:buSzPts val="2160"/>
              <a:buChar char="–"/>
              <a:defRPr sz="1800"/>
            </a:lvl3pPr>
            <a:lvl4pPr indent="-350519" lvl="3" marL="1828800" algn="l">
              <a:spcBef>
                <a:spcPts val="0"/>
              </a:spcBef>
              <a:spcAft>
                <a:spcPts val="0"/>
              </a:spcAft>
              <a:buSzPts val="1920"/>
              <a:buChar char="▫"/>
              <a:defRPr sz="1600"/>
            </a:lvl4pPr>
            <a:lvl5pPr indent="-319023" lvl="4" marL="2286000" algn="l">
              <a:spcBef>
                <a:spcPts val="0"/>
              </a:spcBef>
              <a:spcAft>
                <a:spcPts val="0"/>
              </a:spcAft>
              <a:buSzPts val="1424"/>
              <a:buChar char="-"/>
              <a:defRPr sz="1600"/>
            </a:lvl5pPr>
            <a:lvl6pPr indent="-319023" lvl="5" marL="2743200" algn="l">
              <a:spcBef>
                <a:spcPts val="0"/>
              </a:spcBef>
              <a:spcAft>
                <a:spcPts val="0"/>
              </a:spcAft>
              <a:buSzPts val="1424"/>
              <a:buChar char="-"/>
              <a:defRPr sz="1600"/>
            </a:lvl6pPr>
            <a:lvl7pPr indent="-319023" lvl="6" marL="3200400" algn="l">
              <a:spcBef>
                <a:spcPts val="0"/>
              </a:spcBef>
              <a:spcAft>
                <a:spcPts val="0"/>
              </a:spcAft>
              <a:buSzPts val="1424"/>
              <a:buChar char="-"/>
              <a:defRPr sz="1600"/>
            </a:lvl7pPr>
            <a:lvl8pPr indent="-319023" lvl="7" marL="3657600" algn="l">
              <a:spcBef>
                <a:spcPts val="0"/>
              </a:spcBef>
              <a:spcAft>
                <a:spcPts val="0"/>
              </a:spcAft>
              <a:buSzPts val="1424"/>
              <a:buChar char="-"/>
              <a:defRPr sz="1600"/>
            </a:lvl8pPr>
            <a:lvl9pPr indent="-319023" lvl="8" marL="4114800" algn="l">
              <a:spcBef>
                <a:spcPts val="0"/>
              </a:spcBef>
              <a:spcAft>
                <a:spcPts val="0"/>
              </a:spcAft>
              <a:buSzPts val="1424"/>
              <a:buChar char="-"/>
              <a:defRPr sz="1600"/>
            </a:lvl9pPr>
          </a:lstStyle>
          <a:p/>
        </p:txBody>
      </p:sp>
      <p:sp>
        <p:nvSpPr>
          <p:cNvPr id="40" name="Google Shape;40;p32"/>
          <p:cNvSpPr txBox="1"/>
          <p:nvPr>
            <p:ph idx="3" type="body"/>
          </p:nvPr>
        </p:nvSpPr>
        <p:spPr>
          <a:xfrm>
            <a:off x="4552950" y="1504950"/>
            <a:ext cx="3960813" cy="627063"/>
          </a:xfrm>
          <a:prstGeom prst="rect">
            <a:avLst/>
          </a:prstGeom>
          <a:noFill/>
          <a:ln>
            <a:noFill/>
          </a:ln>
        </p:spPr>
        <p:txBody>
          <a:bodyPr anchorCtr="0" anchor="b" bIns="0" lIns="0" spcFirstLastPara="1" rIns="0" wrap="square" tIns="0">
            <a:noAutofit/>
          </a:bodyPr>
          <a:lstStyle>
            <a:lvl1pPr indent="-228600" lvl="0" marL="457200" algn="l">
              <a:spcBef>
                <a:spcPts val="0"/>
              </a:spcBef>
              <a:spcAft>
                <a:spcPts val="0"/>
              </a:spcAft>
              <a:buSzPts val="2400"/>
              <a:buFont typeface="Arial"/>
              <a:buNone/>
              <a:defRPr b="1" sz="2400"/>
            </a:lvl1pPr>
            <a:lvl2pPr indent="-228600" lvl="1" marL="914400" algn="l">
              <a:spcBef>
                <a:spcPts val="0"/>
              </a:spcBef>
              <a:spcAft>
                <a:spcPts val="0"/>
              </a:spcAft>
              <a:buSzPts val="2500"/>
              <a:buNone/>
              <a:defRPr b="1" sz="2000"/>
            </a:lvl2pPr>
            <a:lvl3pPr indent="-228600" lvl="2" marL="1371600" algn="l">
              <a:spcBef>
                <a:spcPts val="0"/>
              </a:spcBef>
              <a:spcAft>
                <a:spcPts val="0"/>
              </a:spcAft>
              <a:buSzPts val="2160"/>
              <a:buNone/>
              <a:defRPr b="1" sz="1800"/>
            </a:lvl3pPr>
            <a:lvl4pPr indent="-228600" lvl="3" marL="1828800" algn="l">
              <a:spcBef>
                <a:spcPts val="0"/>
              </a:spcBef>
              <a:spcAft>
                <a:spcPts val="0"/>
              </a:spcAft>
              <a:buSzPts val="1920"/>
              <a:buNone/>
              <a:defRPr b="1" sz="1600"/>
            </a:lvl4pPr>
            <a:lvl5pPr indent="-228600" lvl="4" marL="2286000" algn="l">
              <a:spcBef>
                <a:spcPts val="0"/>
              </a:spcBef>
              <a:spcAft>
                <a:spcPts val="0"/>
              </a:spcAft>
              <a:buSzPts val="1424"/>
              <a:buNone/>
              <a:defRPr b="1" sz="1600"/>
            </a:lvl5pPr>
            <a:lvl6pPr indent="-228600" lvl="5" marL="2743200" algn="l">
              <a:spcBef>
                <a:spcPts val="0"/>
              </a:spcBef>
              <a:spcAft>
                <a:spcPts val="0"/>
              </a:spcAft>
              <a:buSzPts val="1424"/>
              <a:buNone/>
              <a:defRPr b="1" sz="1600"/>
            </a:lvl6pPr>
            <a:lvl7pPr indent="-228600" lvl="6" marL="3200400" algn="l">
              <a:spcBef>
                <a:spcPts val="0"/>
              </a:spcBef>
              <a:spcAft>
                <a:spcPts val="0"/>
              </a:spcAft>
              <a:buSzPts val="1424"/>
              <a:buNone/>
              <a:defRPr b="1" sz="1600"/>
            </a:lvl7pPr>
            <a:lvl8pPr indent="-228600" lvl="7" marL="3657600" algn="l">
              <a:spcBef>
                <a:spcPts val="0"/>
              </a:spcBef>
              <a:spcAft>
                <a:spcPts val="0"/>
              </a:spcAft>
              <a:buSzPts val="1424"/>
              <a:buNone/>
              <a:defRPr b="1" sz="1600"/>
            </a:lvl8pPr>
            <a:lvl9pPr indent="-228600" lvl="8" marL="4114800" algn="l">
              <a:spcBef>
                <a:spcPts val="0"/>
              </a:spcBef>
              <a:spcAft>
                <a:spcPts val="0"/>
              </a:spcAft>
              <a:buSzPts val="1424"/>
              <a:buNone/>
              <a:defRPr b="1" sz="1600"/>
            </a:lvl9pPr>
          </a:lstStyle>
          <a:p/>
        </p:txBody>
      </p:sp>
      <p:sp>
        <p:nvSpPr>
          <p:cNvPr id="41" name="Google Shape;41;p32"/>
          <p:cNvSpPr txBox="1"/>
          <p:nvPr>
            <p:ph idx="4" type="body"/>
          </p:nvPr>
        </p:nvSpPr>
        <p:spPr>
          <a:xfrm>
            <a:off x="4552950" y="2132013"/>
            <a:ext cx="3960813" cy="3871912"/>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sz="2400"/>
            </a:lvl1pPr>
            <a:lvl2pPr indent="-387350" lvl="1" marL="914400" algn="l">
              <a:spcBef>
                <a:spcPts val="0"/>
              </a:spcBef>
              <a:spcAft>
                <a:spcPts val="0"/>
              </a:spcAft>
              <a:buSzPts val="2500"/>
              <a:buChar char="▪"/>
              <a:defRPr sz="2000"/>
            </a:lvl2pPr>
            <a:lvl3pPr indent="-365760" lvl="2" marL="1371600" algn="l">
              <a:spcBef>
                <a:spcPts val="0"/>
              </a:spcBef>
              <a:spcAft>
                <a:spcPts val="0"/>
              </a:spcAft>
              <a:buSzPts val="2160"/>
              <a:buChar char="–"/>
              <a:defRPr sz="1800"/>
            </a:lvl3pPr>
            <a:lvl4pPr indent="-350519" lvl="3" marL="1828800" algn="l">
              <a:spcBef>
                <a:spcPts val="0"/>
              </a:spcBef>
              <a:spcAft>
                <a:spcPts val="0"/>
              </a:spcAft>
              <a:buSzPts val="1920"/>
              <a:buChar char="▫"/>
              <a:defRPr sz="1600"/>
            </a:lvl4pPr>
            <a:lvl5pPr indent="-319023" lvl="4" marL="2286000" algn="l">
              <a:spcBef>
                <a:spcPts val="0"/>
              </a:spcBef>
              <a:spcAft>
                <a:spcPts val="0"/>
              </a:spcAft>
              <a:buSzPts val="1424"/>
              <a:buChar char="-"/>
              <a:defRPr sz="1600"/>
            </a:lvl5pPr>
            <a:lvl6pPr indent="-319023" lvl="5" marL="2743200" algn="l">
              <a:spcBef>
                <a:spcPts val="0"/>
              </a:spcBef>
              <a:spcAft>
                <a:spcPts val="0"/>
              </a:spcAft>
              <a:buSzPts val="1424"/>
              <a:buChar char="-"/>
              <a:defRPr sz="1600"/>
            </a:lvl6pPr>
            <a:lvl7pPr indent="-319023" lvl="6" marL="3200400" algn="l">
              <a:spcBef>
                <a:spcPts val="0"/>
              </a:spcBef>
              <a:spcAft>
                <a:spcPts val="0"/>
              </a:spcAft>
              <a:buSzPts val="1424"/>
              <a:buChar char="-"/>
              <a:defRPr sz="1600"/>
            </a:lvl7pPr>
            <a:lvl8pPr indent="-319023" lvl="7" marL="3657600" algn="l">
              <a:spcBef>
                <a:spcPts val="0"/>
              </a:spcBef>
              <a:spcAft>
                <a:spcPts val="0"/>
              </a:spcAft>
              <a:buSzPts val="1424"/>
              <a:buChar char="-"/>
              <a:defRPr sz="1600"/>
            </a:lvl8pPr>
            <a:lvl9pPr indent="-319023" lvl="8" marL="4114800" algn="l">
              <a:spcBef>
                <a:spcPts val="0"/>
              </a:spcBef>
              <a:spcAft>
                <a:spcPts val="0"/>
              </a:spcAft>
              <a:buSzPts val="1424"/>
              <a:buChar char="-"/>
              <a:defRPr sz="1600"/>
            </a:lvl9pPr>
          </a:lstStyle>
          <a:p/>
        </p:txBody>
      </p:sp>
      <p:sp>
        <p:nvSpPr>
          <p:cNvPr id="42" name="Google Shape;42;p32"/>
          <p:cNvSpPr txBox="1"/>
          <p:nvPr>
            <p:ph idx="12" type="sldNum"/>
          </p:nvPr>
        </p:nvSpPr>
        <p:spPr>
          <a:xfrm>
            <a:off x="8545513" y="6435725"/>
            <a:ext cx="195262" cy="152400"/>
          </a:xfrm>
          <a:prstGeom prst="rect">
            <a:avLst/>
          </a:prstGeom>
          <a:noFill/>
          <a:ln>
            <a:noFill/>
          </a:ln>
        </p:spPr>
        <p:txBody>
          <a:bodyPr anchorCtr="0" anchor="t" bIns="0" lIns="0" spcFirstLastPara="1" rIns="0" wrap="square" tIns="0">
            <a:noAutofit/>
          </a:bodyPr>
          <a:lstStyle>
            <a:lvl1pPr indent="0" lvl="0" marL="0" marR="0" algn="l">
              <a:spcBef>
                <a:spcPts val="0"/>
              </a:spcBef>
              <a:spcAft>
                <a:spcPts val="0"/>
              </a:spcAft>
              <a:buNone/>
              <a:defRPr b="0" sz="1000">
                <a:solidFill>
                  <a:schemeClr val="lt1"/>
                </a:solidFill>
                <a:latin typeface="Arial"/>
                <a:ea typeface="Arial"/>
                <a:cs typeface="Arial"/>
                <a:sym typeface="Arial"/>
              </a:defRPr>
            </a:lvl1pPr>
            <a:lvl2pPr indent="0" lvl="1" marL="0" marR="0" algn="l">
              <a:spcBef>
                <a:spcPts val="0"/>
              </a:spcBef>
              <a:spcAft>
                <a:spcPts val="0"/>
              </a:spcAft>
              <a:buNone/>
              <a:defRPr b="0" sz="1000">
                <a:solidFill>
                  <a:schemeClr val="lt1"/>
                </a:solidFill>
                <a:latin typeface="Arial"/>
                <a:ea typeface="Arial"/>
                <a:cs typeface="Arial"/>
                <a:sym typeface="Arial"/>
              </a:defRPr>
            </a:lvl2pPr>
            <a:lvl3pPr indent="0" lvl="2" marL="0" marR="0" algn="l">
              <a:spcBef>
                <a:spcPts val="0"/>
              </a:spcBef>
              <a:spcAft>
                <a:spcPts val="0"/>
              </a:spcAft>
              <a:buNone/>
              <a:defRPr b="0" sz="1000">
                <a:solidFill>
                  <a:schemeClr val="lt1"/>
                </a:solidFill>
                <a:latin typeface="Arial"/>
                <a:ea typeface="Arial"/>
                <a:cs typeface="Arial"/>
                <a:sym typeface="Arial"/>
              </a:defRPr>
            </a:lvl3pPr>
            <a:lvl4pPr indent="0" lvl="3" marL="0" marR="0" algn="l">
              <a:spcBef>
                <a:spcPts val="0"/>
              </a:spcBef>
              <a:spcAft>
                <a:spcPts val="0"/>
              </a:spcAft>
              <a:buNone/>
              <a:defRPr b="0" sz="1000">
                <a:solidFill>
                  <a:schemeClr val="lt1"/>
                </a:solidFill>
                <a:latin typeface="Arial"/>
                <a:ea typeface="Arial"/>
                <a:cs typeface="Arial"/>
                <a:sym typeface="Arial"/>
              </a:defRPr>
            </a:lvl4pPr>
            <a:lvl5pPr indent="0" lvl="4" marL="0" marR="0" algn="l">
              <a:spcBef>
                <a:spcPts val="0"/>
              </a:spcBef>
              <a:spcAft>
                <a:spcPts val="0"/>
              </a:spcAft>
              <a:buNone/>
              <a:defRPr b="0" sz="1000">
                <a:solidFill>
                  <a:schemeClr val="lt1"/>
                </a:solidFill>
                <a:latin typeface="Arial"/>
                <a:ea typeface="Arial"/>
                <a:cs typeface="Arial"/>
                <a:sym typeface="Arial"/>
              </a:defRPr>
            </a:lvl5pPr>
            <a:lvl6pPr indent="0" lvl="5" marL="0" marR="0" algn="l">
              <a:spcBef>
                <a:spcPts val="0"/>
              </a:spcBef>
              <a:spcAft>
                <a:spcPts val="0"/>
              </a:spcAft>
              <a:buNone/>
              <a:defRPr b="0" sz="1000">
                <a:solidFill>
                  <a:schemeClr val="lt1"/>
                </a:solidFill>
                <a:latin typeface="Arial"/>
                <a:ea typeface="Arial"/>
                <a:cs typeface="Arial"/>
                <a:sym typeface="Arial"/>
              </a:defRPr>
            </a:lvl6pPr>
            <a:lvl7pPr indent="0" lvl="6" marL="0" marR="0" algn="l">
              <a:spcBef>
                <a:spcPts val="0"/>
              </a:spcBef>
              <a:spcAft>
                <a:spcPts val="0"/>
              </a:spcAft>
              <a:buNone/>
              <a:defRPr b="0" sz="1000">
                <a:solidFill>
                  <a:schemeClr val="lt1"/>
                </a:solidFill>
                <a:latin typeface="Arial"/>
                <a:ea typeface="Arial"/>
                <a:cs typeface="Arial"/>
                <a:sym typeface="Arial"/>
              </a:defRPr>
            </a:lvl7pPr>
            <a:lvl8pPr indent="0" lvl="7" marL="0" marR="0" algn="l">
              <a:spcBef>
                <a:spcPts val="0"/>
              </a:spcBef>
              <a:spcAft>
                <a:spcPts val="0"/>
              </a:spcAft>
              <a:buNone/>
              <a:defRPr b="0" sz="1000">
                <a:solidFill>
                  <a:schemeClr val="lt1"/>
                </a:solidFill>
                <a:latin typeface="Arial"/>
                <a:ea typeface="Arial"/>
                <a:cs typeface="Arial"/>
                <a:sym typeface="Arial"/>
              </a:defRPr>
            </a:lvl8pPr>
            <a:lvl9pPr indent="0" lvl="8" marL="0" marR="0" algn="l">
              <a:spcBef>
                <a:spcPts val="0"/>
              </a:spcBef>
              <a:spcAft>
                <a:spcPts val="0"/>
              </a:spcAft>
              <a:buNone/>
              <a:defRPr b="0" sz="1000">
                <a:solidFill>
                  <a:schemeClr val="lt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r>
              <a:rPr lang="en-US"/>
              <a:t>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33"/>
          <p:cNvSpPr txBox="1"/>
          <p:nvPr>
            <p:ph type="title"/>
          </p:nvPr>
        </p:nvSpPr>
        <p:spPr>
          <a:xfrm>
            <a:off x="119063" y="230188"/>
            <a:ext cx="8618537" cy="28892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33"/>
          <p:cNvSpPr txBox="1"/>
          <p:nvPr>
            <p:ph idx="12" type="sldNum"/>
          </p:nvPr>
        </p:nvSpPr>
        <p:spPr>
          <a:xfrm>
            <a:off x="8545513" y="6435725"/>
            <a:ext cx="195262" cy="152400"/>
          </a:xfrm>
          <a:prstGeom prst="rect">
            <a:avLst/>
          </a:prstGeom>
          <a:noFill/>
          <a:ln>
            <a:noFill/>
          </a:ln>
        </p:spPr>
        <p:txBody>
          <a:bodyPr anchorCtr="0" anchor="t" bIns="0" lIns="0" spcFirstLastPara="1" rIns="0" wrap="square" tIns="0">
            <a:noAutofit/>
          </a:bodyPr>
          <a:lstStyle>
            <a:lvl1pPr indent="0" lvl="0" marL="0" marR="0" algn="l">
              <a:spcBef>
                <a:spcPts val="0"/>
              </a:spcBef>
              <a:spcAft>
                <a:spcPts val="0"/>
              </a:spcAft>
              <a:buNone/>
              <a:defRPr b="0" sz="1000">
                <a:solidFill>
                  <a:schemeClr val="lt1"/>
                </a:solidFill>
                <a:latin typeface="Arial"/>
                <a:ea typeface="Arial"/>
                <a:cs typeface="Arial"/>
                <a:sym typeface="Arial"/>
              </a:defRPr>
            </a:lvl1pPr>
            <a:lvl2pPr indent="0" lvl="1" marL="0" marR="0" algn="l">
              <a:spcBef>
                <a:spcPts val="0"/>
              </a:spcBef>
              <a:spcAft>
                <a:spcPts val="0"/>
              </a:spcAft>
              <a:buNone/>
              <a:defRPr b="0" sz="1000">
                <a:solidFill>
                  <a:schemeClr val="lt1"/>
                </a:solidFill>
                <a:latin typeface="Arial"/>
                <a:ea typeface="Arial"/>
                <a:cs typeface="Arial"/>
                <a:sym typeface="Arial"/>
              </a:defRPr>
            </a:lvl2pPr>
            <a:lvl3pPr indent="0" lvl="2" marL="0" marR="0" algn="l">
              <a:spcBef>
                <a:spcPts val="0"/>
              </a:spcBef>
              <a:spcAft>
                <a:spcPts val="0"/>
              </a:spcAft>
              <a:buNone/>
              <a:defRPr b="0" sz="1000">
                <a:solidFill>
                  <a:schemeClr val="lt1"/>
                </a:solidFill>
                <a:latin typeface="Arial"/>
                <a:ea typeface="Arial"/>
                <a:cs typeface="Arial"/>
                <a:sym typeface="Arial"/>
              </a:defRPr>
            </a:lvl3pPr>
            <a:lvl4pPr indent="0" lvl="3" marL="0" marR="0" algn="l">
              <a:spcBef>
                <a:spcPts val="0"/>
              </a:spcBef>
              <a:spcAft>
                <a:spcPts val="0"/>
              </a:spcAft>
              <a:buNone/>
              <a:defRPr b="0" sz="1000">
                <a:solidFill>
                  <a:schemeClr val="lt1"/>
                </a:solidFill>
                <a:latin typeface="Arial"/>
                <a:ea typeface="Arial"/>
                <a:cs typeface="Arial"/>
                <a:sym typeface="Arial"/>
              </a:defRPr>
            </a:lvl4pPr>
            <a:lvl5pPr indent="0" lvl="4" marL="0" marR="0" algn="l">
              <a:spcBef>
                <a:spcPts val="0"/>
              </a:spcBef>
              <a:spcAft>
                <a:spcPts val="0"/>
              </a:spcAft>
              <a:buNone/>
              <a:defRPr b="0" sz="1000">
                <a:solidFill>
                  <a:schemeClr val="lt1"/>
                </a:solidFill>
                <a:latin typeface="Arial"/>
                <a:ea typeface="Arial"/>
                <a:cs typeface="Arial"/>
                <a:sym typeface="Arial"/>
              </a:defRPr>
            </a:lvl5pPr>
            <a:lvl6pPr indent="0" lvl="5" marL="0" marR="0" algn="l">
              <a:spcBef>
                <a:spcPts val="0"/>
              </a:spcBef>
              <a:spcAft>
                <a:spcPts val="0"/>
              </a:spcAft>
              <a:buNone/>
              <a:defRPr b="0" sz="1000">
                <a:solidFill>
                  <a:schemeClr val="lt1"/>
                </a:solidFill>
                <a:latin typeface="Arial"/>
                <a:ea typeface="Arial"/>
                <a:cs typeface="Arial"/>
                <a:sym typeface="Arial"/>
              </a:defRPr>
            </a:lvl6pPr>
            <a:lvl7pPr indent="0" lvl="6" marL="0" marR="0" algn="l">
              <a:spcBef>
                <a:spcPts val="0"/>
              </a:spcBef>
              <a:spcAft>
                <a:spcPts val="0"/>
              </a:spcAft>
              <a:buNone/>
              <a:defRPr b="0" sz="1000">
                <a:solidFill>
                  <a:schemeClr val="lt1"/>
                </a:solidFill>
                <a:latin typeface="Arial"/>
                <a:ea typeface="Arial"/>
                <a:cs typeface="Arial"/>
                <a:sym typeface="Arial"/>
              </a:defRPr>
            </a:lvl7pPr>
            <a:lvl8pPr indent="0" lvl="7" marL="0" marR="0" algn="l">
              <a:spcBef>
                <a:spcPts val="0"/>
              </a:spcBef>
              <a:spcAft>
                <a:spcPts val="0"/>
              </a:spcAft>
              <a:buNone/>
              <a:defRPr b="0" sz="1000">
                <a:solidFill>
                  <a:schemeClr val="lt1"/>
                </a:solidFill>
                <a:latin typeface="Arial"/>
                <a:ea typeface="Arial"/>
                <a:cs typeface="Arial"/>
                <a:sym typeface="Arial"/>
              </a:defRPr>
            </a:lvl8pPr>
            <a:lvl9pPr indent="0" lvl="8" marL="0" marR="0" algn="l">
              <a:spcBef>
                <a:spcPts val="0"/>
              </a:spcBef>
              <a:spcAft>
                <a:spcPts val="0"/>
              </a:spcAft>
              <a:buNone/>
              <a:defRPr b="0" sz="1000">
                <a:solidFill>
                  <a:schemeClr val="lt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r>
              <a:rPr lang="en-US"/>
              <a:t>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46" name="Shape 46"/>
        <p:cNvGrpSpPr/>
        <p:nvPr/>
      </p:nvGrpSpPr>
      <p:grpSpPr>
        <a:xfrm>
          <a:off x="0" y="0"/>
          <a:ext cx="0" cy="0"/>
          <a:chOff x="0" y="0"/>
          <a:chExt cx="0" cy="0"/>
        </a:xfrm>
      </p:grpSpPr>
      <p:sp>
        <p:nvSpPr>
          <p:cNvPr id="47" name="Google Shape;47;p34"/>
          <p:cNvSpPr txBox="1"/>
          <p:nvPr>
            <p:ph type="title"/>
          </p:nvPr>
        </p:nvSpPr>
        <p:spPr>
          <a:xfrm>
            <a:off x="447675" y="268288"/>
            <a:ext cx="2947988" cy="1138237"/>
          </a:xfrm>
          <a:prstGeom prst="rect">
            <a:avLst/>
          </a:prstGeom>
          <a:noFill/>
          <a:ln>
            <a:noFill/>
          </a:ln>
        </p:spPr>
        <p:txBody>
          <a:bodyPr anchorCtr="0" anchor="b" bIns="0" lIns="0" spcFirstLastPara="1" rIns="0" wrap="square" tIns="0">
            <a:spAutoFit/>
          </a:bodyPr>
          <a:lstStyle>
            <a:lvl1pPr lvl="0" algn="l">
              <a:spcBef>
                <a:spcPts val="0"/>
              </a:spcBef>
              <a:spcAft>
                <a:spcPts val="0"/>
              </a:spcAft>
              <a:buSzPts val="1400"/>
              <a:buNone/>
              <a:defRPr b="1"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34"/>
          <p:cNvSpPr txBox="1"/>
          <p:nvPr>
            <p:ph idx="1" type="body"/>
          </p:nvPr>
        </p:nvSpPr>
        <p:spPr>
          <a:xfrm>
            <a:off x="3503613" y="268288"/>
            <a:ext cx="5010150" cy="5735637"/>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sz="3200"/>
            </a:lvl1pPr>
            <a:lvl2pPr indent="-450850" lvl="1" marL="914400" algn="l">
              <a:spcBef>
                <a:spcPts val="0"/>
              </a:spcBef>
              <a:spcAft>
                <a:spcPts val="0"/>
              </a:spcAft>
              <a:buSzPts val="3500"/>
              <a:buChar char="▪"/>
              <a:defRPr sz="2800"/>
            </a:lvl2pPr>
            <a:lvl3pPr indent="-411480" lvl="2" marL="1371600" algn="l">
              <a:spcBef>
                <a:spcPts val="0"/>
              </a:spcBef>
              <a:spcAft>
                <a:spcPts val="0"/>
              </a:spcAft>
              <a:buSzPts val="2880"/>
              <a:buChar char="–"/>
              <a:defRPr sz="2400"/>
            </a:lvl3pPr>
            <a:lvl4pPr indent="-381000" lvl="3" marL="1828800" algn="l">
              <a:spcBef>
                <a:spcPts val="0"/>
              </a:spcBef>
              <a:spcAft>
                <a:spcPts val="0"/>
              </a:spcAft>
              <a:buSzPts val="2400"/>
              <a:buChar char="▫"/>
              <a:defRPr sz="2000"/>
            </a:lvl4pPr>
            <a:lvl5pPr indent="-341629" lvl="4" marL="2286000" algn="l">
              <a:spcBef>
                <a:spcPts val="0"/>
              </a:spcBef>
              <a:spcAft>
                <a:spcPts val="0"/>
              </a:spcAft>
              <a:buSzPts val="1780"/>
              <a:buChar char="-"/>
              <a:defRPr sz="2000"/>
            </a:lvl5pPr>
            <a:lvl6pPr indent="-341629" lvl="5" marL="2743200" algn="l">
              <a:spcBef>
                <a:spcPts val="0"/>
              </a:spcBef>
              <a:spcAft>
                <a:spcPts val="0"/>
              </a:spcAft>
              <a:buSzPts val="1780"/>
              <a:buChar char="-"/>
              <a:defRPr sz="2000"/>
            </a:lvl6pPr>
            <a:lvl7pPr indent="-341629" lvl="6" marL="3200400" algn="l">
              <a:spcBef>
                <a:spcPts val="0"/>
              </a:spcBef>
              <a:spcAft>
                <a:spcPts val="0"/>
              </a:spcAft>
              <a:buSzPts val="1780"/>
              <a:buChar char="-"/>
              <a:defRPr sz="2000"/>
            </a:lvl7pPr>
            <a:lvl8pPr indent="-341629" lvl="7" marL="3657600" algn="l">
              <a:spcBef>
                <a:spcPts val="0"/>
              </a:spcBef>
              <a:spcAft>
                <a:spcPts val="0"/>
              </a:spcAft>
              <a:buSzPts val="1780"/>
              <a:buChar char="-"/>
              <a:defRPr sz="2000"/>
            </a:lvl8pPr>
            <a:lvl9pPr indent="-341629" lvl="8" marL="4114800" algn="l">
              <a:spcBef>
                <a:spcPts val="0"/>
              </a:spcBef>
              <a:spcAft>
                <a:spcPts val="0"/>
              </a:spcAft>
              <a:buSzPts val="1780"/>
              <a:buChar char="-"/>
              <a:defRPr sz="2000"/>
            </a:lvl9pPr>
          </a:lstStyle>
          <a:p/>
        </p:txBody>
      </p:sp>
      <p:sp>
        <p:nvSpPr>
          <p:cNvPr id="49" name="Google Shape;49;p34"/>
          <p:cNvSpPr txBox="1"/>
          <p:nvPr>
            <p:ph idx="2" type="body"/>
          </p:nvPr>
        </p:nvSpPr>
        <p:spPr>
          <a:xfrm>
            <a:off x="447675" y="1406525"/>
            <a:ext cx="2947988" cy="459740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Font typeface="Arial"/>
              <a:buNone/>
              <a:defRPr sz="1400"/>
            </a:lvl1pPr>
            <a:lvl2pPr indent="-228600" lvl="1" marL="914400" algn="l">
              <a:spcBef>
                <a:spcPts val="0"/>
              </a:spcBef>
              <a:spcAft>
                <a:spcPts val="0"/>
              </a:spcAft>
              <a:buSzPts val="1500"/>
              <a:buNone/>
              <a:defRPr sz="1200"/>
            </a:lvl2pPr>
            <a:lvl3pPr indent="-228600" lvl="2" marL="1371600" algn="l">
              <a:spcBef>
                <a:spcPts val="0"/>
              </a:spcBef>
              <a:spcAft>
                <a:spcPts val="0"/>
              </a:spcAft>
              <a:buSzPts val="1200"/>
              <a:buNone/>
              <a:defRPr sz="1000"/>
            </a:lvl3pPr>
            <a:lvl4pPr indent="-228600" lvl="3" marL="1828800" algn="l">
              <a:spcBef>
                <a:spcPts val="0"/>
              </a:spcBef>
              <a:spcAft>
                <a:spcPts val="0"/>
              </a:spcAft>
              <a:buSzPts val="1080"/>
              <a:buNone/>
              <a:defRPr sz="900"/>
            </a:lvl4pPr>
            <a:lvl5pPr indent="-228600" lvl="4" marL="2286000" algn="l">
              <a:spcBef>
                <a:spcPts val="0"/>
              </a:spcBef>
              <a:spcAft>
                <a:spcPts val="0"/>
              </a:spcAft>
              <a:buSzPts val="801"/>
              <a:buNone/>
              <a:defRPr sz="900"/>
            </a:lvl5pPr>
            <a:lvl6pPr indent="-228600" lvl="5" marL="2743200" algn="l">
              <a:spcBef>
                <a:spcPts val="0"/>
              </a:spcBef>
              <a:spcAft>
                <a:spcPts val="0"/>
              </a:spcAft>
              <a:buSzPts val="801"/>
              <a:buNone/>
              <a:defRPr sz="900"/>
            </a:lvl6pPr>
            <a:lvl7pPr indent="-228600" lvl="6" marL="3200400" algn="l">
              <a:spcBef>
                <a:spcPts val="0"/>
              </a:spcBef>
              <a:spcAft>
                <a:spcPts val="0"/>
              </a:spcAft>
              <a:buSzPts val="801"/>
              <a:buNone/>
              <a:defRPr sz="900"/>
            </a:lvl7pPr>
            <a:lvl8pPr indent="-228600" lvl="7" marL="3657600" algn="l">
              <a:spcBef>
                <a:spcPts val="0"/>
              </a:spcBef>
              <a:spcAft>
                <a:spcPts val="0"/>
              </a:spcAft>
              <a:buSzPts val="801"/>
              <a:buNone/>
              <a:defRPr sz="900"/>
            </a:lvl8pPr>
            <a:lvl9pPr indent="-228600" lvl="8" marL="4114800" algn="l">
              <a:spcBef>
                <a:spcPts val="0"/>
              </a:spcBef>
              <a:spcAft>
                <a:spcPts val="0"/>
              </a:spcAft>
              <a:buSzPts val="801"/>
              <a:buNone/>
              <a:defRPr sz="900"/>
            </a:lvl9pPr>
          </a:lstStyle>
          <a:p/>
        </p:txBody>
      </p:sp>
      <p:sp>
        <p:nvSpPr>
          <p:cNvPr id="50" name="Google Shape;50;p34"/>
          <p:cNvSpPr txBox="1"/>
          <p:nvPr>
            <p:ph idx="12" type="sldNum"/>
          </p:nvPr>
        </p:nvSpPr>
        <p:spPr>
          <a:xfrm>
            <a:off x="8545513" y="6435725"/>
            <a:ext cx="195262" cy="152400"/>
          </a:xfrm>
          <a:prstGeom prst="rect">
            <a:avLst/>
          </a:prstGeom>
          <a:noFill/>
          <a:ln>
            <a:noFill/>
          </a:ln>
        </p:spPr>
        <p:txBody>
          <a:bodyPr anchorCtr="0" anchor="t" bIns="0" lIns="0" spcFirstLastPara="1" rIns="0" wrap="square" tIns="0">
            <a:noAutofit/>
          </a:bodyPr>
          <a:lstStyle>
            <a:lvl1pPr indent="0" lvl="0" marL="0" marR="0" algn="l">
              <a:spcBef>
                <a:spcPts val="0"/>
              </a:spcBef>
              <a:spcAft>
                <a:spcPts val="0"/>
              </a:spcAft>
              <a:buNone/>
              <a:defRPr b="0" sz="1000">
                <a:solidFill>
                  <a:schemeClr val="lt1"/>
                </a:solidFill>
                <a:latin typeface="Arial"/>
                <a:ea typeface="Arial"/>
                <a:cs typeface="Arial"/>
                <a:sym typeface="Arial"/>
              </a:defRPr>
            </a:lvl1pPr>
            <a:lvl2pPr indent="0" lvl="1" marL="0" marR="0" algn="l">
              <a:spcBef>
                <a:spcPts val="0"/>
              </a:spcBef>
              <a:spcAft>
                <a:spcPts val="0"/>
              </a:spcAft>
              <a:buNone/>
              <a:defRPr b="0" sz="1000">
                <a:solidFill>
                  <a:schemeClr val="lt1"/>
                </a:solidFill>
                <a:latin typeface="Arial"/>
                <a:ea typeface="Arial"/>
                <a:cs typeface="Arial"/>
                <a:sym typeface="Arial"/>
              </a:defRPr>
            </a:lvl2pPr>
            <a:lvl3pPr indent="0" lvl="2" marL="0" marR="0" algn="l">
              <a:spcBef>
                <a:spcPts val="0"/>
              </a:spcBef>
              <a:spcAft>
                <a:spcPts val="0"/>
              </a:spcAft>
              <a:buNone/>
              <a:defRPr b="0" sz="1000">
                <a:solidFill>
                  <a:schemeClr val="lt1"/>
                </a:solidFill>
                <a:latin typeface="Arial"/>
                <a:ea typeface="Arial"/>
                <a:cs typeface="Arial"/>
                <a:sym typeface="Arial"/>
              </a:defRPr>
            </a:lvl3pPr>
            <a:lvl4pPr indent="0" lvl="3" marL="0" marR="0" algn="l">
              <a:spcBef>
                <a:spcPts val="0"/>
              </a:spcBef>
              <a:spcAft>
                <a:spcPts val="0"/>
              </a:spcAft>
              <a:buNone/>
              <a:defRPr b="0" sz="1000">
                <a:solidFill>
                  <a:schemeClr val="lt1"/>
                </a:solidFill>
                <a:latin typeface="Arial"/>
                <a:ea typeface="Arial"/>
                <a:cs typeface="Arial"/>
                <a:sym typeface="Arial"/>
              </a:defRPr>
            </a:lvl4pPr>
            <a:lvl5pPr indent="0" lvl="4" marL="0" marR="0" algn="l">
              <a:spcBef>
                <a:spcPts val="0"/>
              </a:spcBef>
              <a:spcAft>
                <a:spcPts val="0"/>
              </a:spcAft>
              <a:buNone/>
              <a:defRPr b="0" sz="1000">
                <a:solidFill>
                  <a:schemeClr val="lt1"/>
                </a:solidFill>
                <a:latin typeface="Arial"/>
                <a:ea typeface="Arial"/>
                <a:cs typeface="Arial"/>
                <a:sym typeface="Arial"/>
              </a:defRPr>
            </a:lvl5pPr>
            <a:lvl6pPr indent="0" lvl="5" marL="0" marR="0" algn="l">
              <a:spcBef>
                <a:spcPts val="0"/>
              </a:spcBef>
              <a:spcAft>
                <a:spcPts val="0"/>
              </a:spcAft>
              <a:buNone/>
              <a:defRPr b="0" sz="1000">
                <a:solidFill>
                  <a:schemeClr val="lt1"/>
                </a:solidFill>
                <a:latin typeface="Arial"/>
                <a:ea typeface="Arial"/>
                <a:cs typeface="Arial"/>
                <a:sym typeface="Arial"/>
              </a:defRPr>
            </a:lvl6pPr>
            <a:lvl7pPr indent="0" lvl="6" marL="0" marR="0" algn="l">
              <a:spcBef>
                <a:spcPts val="0"/>
              </a:spcBef>
              <a:spcAft>
                <a:spcPts val="0"/>
              </a:spcAft>
              <a:buNone/>
              <a:defRPr b="0" sz="1000">
                <a:solidFill>
                  <a:schemeClr val="lt1"/>
                </a:solidFill>
                <a:latin typeface="Arial"/>
                <a:ea typeface="Arial"/>
                <a:cs typeface="Arial"/>
                <a:sym typeface="Arial"/>
              </a:defRPr>
            </a:lvl7pPr>
            <a:lvl8pPr indent="0" lvl="7" marL="0" marR="0" algn="l">
              <a:spcBef>
                <a:spcPts val="0"/>
              </a:spcBef>
              <a:spcAft>
                <a:spcPts val="0"/>
              </a:spcAft>
              <a:buNone/>
              <a:defRPr b="0" sz="1000">
                <a:solidFill>
                  <a:schemeClr val="lt1"/>
                </a:solidFill>
                <a:latin typeface="Arial"/>
                <a:ea typeface="Arial"/>
                <a:cs typeface="Arial"/>
                <a:sym typeface="Arial"/>
              </a:defRPr>
            </a:lvl8pPr>
            <a:lvl9pPr indent="0" lvl="8" marL="0" marR="0" algn="l">
              <a:spcBef>
                <a:spcPts val="0"/>
              </a:spcBef>
              <a:spcAft>
                <a:spcPts val="0"/>
              </a:spcAft>
              <a:buNone/>
              <a:defRPr b="0" sz="1000">
                <a:solidFill>
                  <a:schemeClr val="lt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r>
              <a:rPr lang="en-US"/>
              <a:t> </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51" name="Shape 51"/>
        <p:cNvGrpSpPr/>
        <p:nvPr/>
      </p:nvGrpSpPr>
      <p:grpSpPr>
        <a:xfrm>
          <a:off x="0" y="0"/>
          <a:ext cx="0" cy="0"/>
          <a:chOff x="0" y="0"/>
          <a:chExt cx="0" cy="0"/>
        </a:xfrm>
      </p:grpSpPr>
      <p:sp>
        <p:nvSpPr>
          <p:cNvPr id="52" name="Google Shape;52;p35"/>
          <p:cNvSpPr txBox="1"/>
          <p:nvPr>
            <p:ph type="title"/>
          </p:nvPr>
        </p:nvSpPr>
        <p:spPr>
          <a:xfrm>
            <a:off x="1755775" y="4705350"/>
            <a:ext cx="5376863" cy="555625"/>
          </a:xfrm>
          <a:prstGeom prst="rect">
            <a:avLst/>
          </a:prstGeom>
          <a:noFill/>
          <a:ln>
            <a:noFill/>
          </a:ln>
        </p:spPr>
        <p:txBody>
          <a:bodyPr anchorCtr="0" anchor="b" bIns="0" lIns="0" spcFirstLastPara="1" rIns="0" wrap="square" tIns="0">
            <a:spAutoFit/>
          </a:bodyPr>
          <a:lstStyle>
            <a:lvl1pPr lvl="0" algn="l">
              <a:spcBef>
                <a:spcPts val="0"/>
              </a:spcBef>
              <a:spcAft>
                <a:spcPts val="0"/>
              </a:spcAft>
              <a:buSzPts val="1400"/>
              <a:buNone/>
              <a:defRPr b="1"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35"/>
          <p:cNvSpPr/>
          <p:nvPr>
            <p:ph idx="2" type="pic"/>
          </p:nvPr>
        </p:nvSpPr>
        <p:spPr>
          <a:xfrm>
            <a:off x="1755775" y="600075"/>
            <a:ext cx="5376863" cy="4033838"/>
          </a:xfrm>
          <a:prstGeom prst="rect">
            <a:avLst/>
          </a:prstGeom>
          <a:noFill/>
          <a:ln>
            <a:noFill/>
          </a:ln>
        </p:spPr>
        <p:txBody>
          <a:bodyPr anchorCtr="0" anchor="t" bIns="0" lIns="0" spcFirstLastPara="1" rIns="0" wrap="square" tIns="0">
            <a:noAutofit/>
          </a:bodyPr>
          <a:lstStyle>
            <a:lvl1pPr lvl="0" marR="0" rtl="0" algn="l">
              <a:spcBef>
                <a:spcPts val="0"/>
              </a:spcBef>
              <a:spcAft>
                <a:spcPts val="0"/>
              </a:spcAft>
              <a:buClr>
                <a:schemeClr val="dk2"/>
              </a:buClr>
              <a:buSzPts val="3200"/>
              <a:buFont typeface="Arial"/>
              <a:buNone/>
              <a:defRPr b="0" i="0" sz="3200" u="none" cap="none" strike="noStrike">
                <a:solidFill>
                  <a:schemeClr val="dk1"/>
                </a:solidFill>
                <a:latin typeface="Arial"/>
                <a:ea typeface="Arial"/>
                <a:cs typeface="Arial"/>
                <a:sym typeface="Arial"/>
              </a:defRPr>
            </a:lvl1pPr>
            <a:lvl2pPr lvl="1" marR="0" rtl="0" algn="l">
              <a:spcBef>
                <a:spcPts val="0"/>
              </a:spcBef>
              <a:spcAft>
                <a:spcPts val="0"/>
              </a:spcAft>
              <a:buClr>
                <a:schemeClr val="dk2"/>
              </a:buClr>
              <a:buSzPts val="3500"/>
              <a:buFont typeface="Arial"/>
              <a:buNone/>
              <a:defRPr b="0" i="0" sz="2800" u="none" cap="none" strike="noStrike">
                <a:solidFill>
                  <a:schemeClr val="dk1"/>
                </a:solidFill>
                <a:latin typeface="Arial"/>
                <a:ea typeface="Arial"/>
                <a:cs typeface="Arial"/>
                <a:sym typeface="Arial"/>
              </a:defRPr>
            </a:lvl2pPr>
            <a:lvl3pPr lvl="2" marR="0" rtl="0" algn="l">
              <a:spcBef>
                <a:spcPts val="0"/>
              </a:spcBef>
              <a:spcAft>
                <a:spcPts val="0"/>
              </a:spcAft>
              <a:buClr>
                <a:schemeClr val="dk2"/>
              </a:buClr>
              <a:buSzPts val="2880"/>
              <a:buFont typeface="Arial"/>
              <a:buNone/>
              <a:defRPr b="0" i="0" sz="2400" u="none" cap="none" strike="noStrike">
                <a:solidFill>
                  <a:schemeClr val="dk1"/>
                </a:solidFill>
                <a:latin typeface="Arial"/>
                <a:ea typeface="Arial"/>
                <a:cs typeface="Arial"/>
                <a:sym typeface="Arial"/>
              </a:defRPr>
            </a:lvl3pPr>
            <a:lvl4pPr lvl="3" marR="0" rtl="0" algn="l">
              <a:spcBef>
                <a:spcPts val="0"/>
              </a:spcBef>
              <a:spcAft>
                <a:spcPts val="0"/>
              </a:spcAft>
              <a:buClr>
                <a:schemeClr val="dk2"/>
              </a:buClr>
              <a:buSzPts val="2400"/>
              <a:buFont typeface="Arial"/>
              <a:buNone/>
              <a:defRPr b="0" i="0" sz="2000" u="none" cap="none" strike="noStrike">
                <a:solidFill>
                  <a:schemeClr val="dk1"/>
                </a:solidFill>
                <a:latin typeface="Arial"/>
                <a:ea typeface="Arial"/>
                <a:cs typeface="Arial"/>
                <a:sym typeface="Arial"/>
              </a:defRPr>
            </a:lvl4pPr>
            <a:lvl5pPr lvl="4" marR="0" rtl="0" algn="l">
              <a:spcBef>
                <a:spcPts val="0"/>
              </a:spcBef>
              <a:spcAft>
                <a:spcPts val="0"/>
              </a:spcAft>
              <a:buClr>
                <a:schemeClr val="dk2"/>
              </a:buClr>
              <a:buSzPts val="1780"/>
              <a:buFont typeface="Arial"/>
              <a:buNone/>
              <a:defRPr b="0" i="0" sz="2000" u="none" cap="none" strike="noStrike">
                <a:solidFill>
                  <a:schemeClr val="dk1"/>
                </a:solidFill>
                <a:latin typeface="Arial"/>
                <a:ea typeface="Arial"/>
                <a:cs typeface="Arial"/>
                <a:sym typeface="Arial"/>
              </a:defRPr>
            </a:lvl5pPr>
            <a:lvl6pPr lvl="5" marR="0" rtl="0" algn="l">
              <a:spcBef>
                <a:spcPts val="0"/>
              </a:spcBef>
              <a:spcAft>
                <a:spcPts val="0"/>
              </a:spcAft>
              <a:buClr>
                <a:schemeClr val="dk2"/>
              </a:buClr>
              <a:buSzPts val="1780"/>
              <a:buFont typeface="Arial"/>
              <a:buNone/>
              <a:defRPr b="0" i="0" sz="2000" u="none" cap="none" strike="noStrike">
                <a:solidFill>
                  <a:schemeClr val="dk1"/>
                </a:solidFill>
                <a:latin typeface="Arial"/>
                <a:ea typeface="Arial"/>
                <a:cs typeface="Arial"/>
                <a:sym typeface="Arial"/>
              </a:defRPr>
            </a:lvl6pPr>
            <a:lvl7pPr lvl="6" marR="0" rtl="0" algn="l">
              <a:spcBef>
                <a:spcPts val="0"/>
              </a:spcBef>
              <a:spcAft>
                <a:spcPts val="0"/>
              </a:spcAft>
              <a:buClr>
                <a:schemeClr val="dk2"/>
              </a:buClr>
              <a:buSzPts val="1780"/>
              <a:buFont typeface="Arial"/>
              <a:buNone/>
              <a:defRPr b="0" i="0" sz="2000" u="none" cap="none" strike="noStrike">
                <a:solidFill>
                  <a:schemeClr val="dk1"/>
                </a:solidFill>
                <a:latin typeface="Arial"/>
                <a:ea typeface="Arial"/>
                <a:cs typeface="Arial"/>
                <a:sym typeface="Arial"/>
              </a:defRPr>
            </a:lvl7pPr>
            <a:lvl8pPr lvl="7" marR="0" rtl="0" algn="l">
              <a:spcBef>
                <a:spcPts val="0"/>
              </a:spcBef>
              <a:spcAft>
                <a:spcPts val="0"/>
              </a:spcAft>
              <a:buClr>
                <a:schemeClr val="dk2"/>
              </a:buClr>
              <a:buSzPts val="1780"/>
              <a:buFont typeface="Arial"/>
              <a:buNone/>
              <a:defRPr b="0" i="0" sz="2000" u="none" cap="none" strike="noStrike">
                <a:solidFill>
                  <a:schemeClr val="dk1"/>
                </a:solidFill>
                <a:latin typeface="Arial"/>
                <a:ea typeface="Arial"/>
                <a:cs typeface="Arial"/>
                <a:sym typeface="Arial"/>
              </a:defRPr>
            </a:lvl8pPr>
            <a:lvl9pPr lvl="8" marR="0" rtl="0" algn="l">
              <a:spcBef>
                <a:spcPts val="0"/>
              </a:spcBef>
              <a:spcAft>
                <a:spcPts val="0"/>
              </a:spcAft>
              <a:buClr>
                <a:schemeClr val="dk2"/>
              </a:buClr>
              <a:buSzPts val="1780"/>
              <a:buFont typeface="Arial"/>
              <a:buNone/>
              <a:defRPr b="0" i="0" sz="2000" u="none" cap="none" strike="noStrike">
                <a:solidFill>
                  <a:schemeClr val="dk1"/>
                </a:solidFill>
                <a:latin typeface="Arial"/>
                <a:ea typeface="Arial"/>
                <a:cs typeface="Arial"/>
                <a:sym typeface="Arial"/>
              </a:defRPr>
            </a:lvl9pPr>
          </a:lstStyle>
          <a:p/>
        </p:txBody>
      </p:sp>
      <p:sp>
        <p:nvSpPr>
          <p:cNvPr id="54" name="Google Shape;54;p35"/>
          <p:cNvSpPr txBox="1"/>
          <p:nvPr>
            <p:ph idx="1" type="body"/>
          </p:nvPr>
        </p:nvSpPr>
        <p:spPr>
          <a:xfrm>
            <a:off x="1755775" y="5260975"/>
            <a:ext cx="5376863" cy="788988"/>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Font typeface="Arial"/>
              <a:buNone/>
              <a:defRPr sz="1400"/>
            </a:lvl1pPr>
            <a:lvl2pPr indent="-228600" lvl="1" marL="914400" algn="l">
              <a:spcBef>
                <a:spcPts val="0"/>
              </a:spcBef>
              <a:spcAft>
                <a:spcPts val="0"/>
              </a:spcAft>
              <a:buSzPts val="1500"/>
              <a:buNone/>
              <a:defRPr sz="1200"/>
            </a:lvl2pPr>
            <a:lvl3pPr indent="-228600" lvl="2" marL="1371600" algn="l">
              <a:spcBef>
                <a:spcPts val="0"/>
              </a:spcBef>
              <a:spcAft>
                <a:spcPts val="0"/>
              </a:spcAft>
              <a:buSzPts val="1200"/>
              <a:buNone/>
              <a:defRPr sz="1000"/>
            </a:lvl3pPr>
            <a:lvl4pPr indent="-228600" lvl="3" marL="1828800" algn="l">
              <a:spcBef>
                <a:spcPts val="0"/>
              </a:spcBef>
              <a:spcAft>
                <a:spcPts val="0"/>
              </a:spcAft>
              <a:buSzPts val="1080"/>
              <a:buNone/>
              <a:defRPr sz="900"/>
            </a:lvl4pPr>
            <a:lvl5pPr indent="-228600" lvl="4" marL="2286000" algn="l">
              <a:spcBef>
                <a:spcPts val="0"/>
              </a:spcBef>
              <a:spcAft>
                <a:spcPts val="0"/>
              </a:spcAft>
              <a:buSzPts val="801"/>
              <a:buNone/>
              <a:defRPr sz="900"/>
            </a:lvl5pPr>
            <a:lvl6pPr indent="-228600" lvl="5" marL="2743200" algn="l">
              <a:spcBef>
                <a:spcPts val="0"/>
              </a:spcBef>
              <a:spcAft>
                <a:spcPts val="0"/>
              </a:spcAft>
              <a:buSzPts val="801"/>
              <a:buNone/>
              <a:defRPr sz="900"/>
            </a:lvl6pPr>
            <a:lvl7pPr indent="-228600" lvl="6" marL="3200400" algn="l">
              <a:spcBef>
                <a:spcPts val="0"/>
              </a:spcBef>
              <a:spcAft>
                <a:spcPts val="0"/>
              </a:spcAft>
              <a:buSzPts val="801"/>
              <a:buNone/>
              <a:defRPr sz="900"/>
            </a:lvl7pPr>
            <a:lvl8pPr indent="-228600" lvl="7" marL="3657600" algn="l">
              <a:spcBef>
                <a:spcPts val="0"/>
              </a:spcBef>
              <a:spcAft>
                <a:spcPts val="0"/>
              </a:spcAft>
              <a:buSzPts val="801"/>
              <a:buNone/>
              <a:defRPr sz="900"/>
            </a:lvl8pPr>
            <a:lvl9pPr indent="-228600" lvl="8" marL="4114800" algn="l">
              <a:spcBef>
                <a:spcPts val="0"/>
              </a:spcBef>
              <a:spcAft>
                <a:spcPts val="0"/>
              </a:spcAft>
              <a:buSzPts val="801"/>
              <a:buNone/>
              <a:defRPr sz="900"/>
            </a:lvl9pPr>
          </a:lstStyle>
          <a:p/>
        </p:txBody>
      </p:sp>
      <p:sp>
        <p:nvSpPr>
          <p:cNvPr id="55" name="Google Shape;55;p35"/>
          <p:cNvSpPr txBox="1"/>
          <p:nvPr>
            <p:ph idx="12" type="sldNum"/>
          </p:nvPr>
        </p:nvSpPr>
        <p:spPr>
          <a:xfrm>
            <a:off x="8545513" y="6435725"/>
            <a:ext cx="195262" cy="152400"/>
          </a:xfrm>
          <a:prstGeom prst="rect">
            <a:avLst/>
          </a:prstGeom>
          <a:noFill/>
          <a:ln>
            <a:noFill/>
          </a:ln>
        </p:spPr>
        <p:txBody>
          <a:bodyPr anchorCtr="0" anchor="t" bIns="0" lIns="0" spcFirstLastPara="1" rIns="0" wrap="square" tIns="0">
            <a:noAutofit/>
          </a:bodyPr>
          <a:lstStyle>
            <a:lvl1pPr indent="0" lvl="0" marL="0" marR="0" algn="l">
              <a:spcBef>
                <a:spcPts val="0"/>
              </a:spcBef>
              <a:spcAft>
                <a:spcPts val="0"/>
              </a:spcAft>
              <a:buNone/>
              <a:defRPr b="0" sz="1000">
                <a:solidFill>
                  <a:schemeClr val="lt1"/>
                </a:solidFill>
                <a:latin typeface="Arial"/>
                <a:ea typeface="Arial"/>
                <a:cs typeface="Arial"/>
                <a:sym typeface="Arial"/>
              </a:defRPr>
            </a:lvl1pPr>
            <a:lvl2pPr indent="0" lvl="1" marL="0" marR="0" algn="l">
              <a:spcBef>
                <a:spcPts val="0"/>
              </a:spcBef>
              <a:spcAft>
                <a:spcPts val="0"/>
              </a:spcAft>
              <a:buNone/>
              <a:defRPr b="0" sz="1000">
                <a:solidFill>
                  <a:schemeClr val="lt1"/>
                </a:solidFill>
                <a:latin typeface="Arial"/>
                <a:ea typeface="Arial"/>
                <a:cs typeface="Arial"/>
                <a:sym typeface="Arial"/>
              </a:defRPr>
            </a:lvl2pPr>
            <a:lvl3pPr indent="0" lvl="2" marL="0" marR="0" algn="l">
              <a:spcBef>
                <a:spcPts val="0"/>
              </a:spcBef>
              <a:spcAft>
                <a:spcPts val="0"/>
              </a:spcAft>
              <a:buNone/>
              <a:defRPr b="0" sz="1000">
                <a:solidFill>
                  <a:schemeClr val="lt1"/>
                </a:solidFill>
                <a:latin typeface="Arial"/>
                <a:ea typeface="Arial"/>
                <a:cs typeface="Arial"/>
                <a:sym typeface="Arial"/>
              </a:defRPr>
            </a:lvl3pPr>
            <a:lvl4pPr indent="0" lvl="3" marL="0" marR="0" algn="l">
              <a:spcBef>
                <a:spcPts val="0"/>
              </a:spcBef>
              <a:spcAft>
                <a:spcPts val="0"/>
              </a:spcAft>
              <a:buNone/>
              <a:defRPr b="0" sz="1000">
                <a:solidFill>
                  <a:schemeClr val="lt1"/>
                </a:solidFill>
                <a:latin typeface="Arial"/>
                <a:ea typeface="Arial"/>
                <a:cs typeface="Arial"/>
                <a:sym typeface="Arial"/>
              </a:defRPr>
            </a:lvl4pPr>
            <a:lvl5pPr indent="0" lvl="4" marL="0" marR="0" algn="l">
              <a:spcBef>
                <a:spcPts val="0"/>
              </a:spcBef>
              <a:spcAft>
                <a:spcPts val="0"/>
              </a:spcAft>
              <a:buNone/>
              <a:defRPr b="0" sz="1000">
                <a:solidFill>
                  <a:schemeClr val="lt1"/>
                </a:solidFill>
                <a:latin typeface="Arial"/>
                <a:ea typeface="Arial"/>
                <a:cs typeface="Arial"/>
                <a:sym typeface="Arial"/>
              </a:defRPr>
            </a:lvl5pPr>
            <a:lvl6pPr indent="0" lvl="5" marL="0" marR="0" algn="l">
              <a:spcBef>
                <a:spcPts val="0"/>
              </a:spcBef>
              <a:spcAft>
                <a:spcPts val="0"/>
              </a:spcAft>
              <a:buNone/>
              <a:defRPr b="0" sz="1000">
                <a:solidFill>
                  <a:schemeClr val="lt1"/>
                </a:solidFill>
                <a:latin typeface="Arial"/>
                <a:ea typeface="Arial"/>
                <a:cs typeface="Arial"/>
                <a:sym typeface="Arial"/>
              </a:defRPr>
            </a:lvl6pPr>
            <a:lvl7pPr indent="0" lvl="6" marL="0" marR="0" algn="l">
              <a:spcBef>
                <a:spcPts val="0"/>
              </a:spcBef>
              <a:spcAft>
                <a:spcPts val="0"/>
              </a:spcAft>
              <a:buNone/>
              <a:defRPr b="0" sz="1000">
                <a:solidFill>
                  <a:schemeClr val="lt1"/>
                </a:solidFill>
                <a:latin typeface="Arial"/>
                <a:ea typeface="Arial"/>
                <a:cs typeface="Arial"/>
                <a:sym typeface="Arial"/>
              </a:defRPr>
            </a:lvl7pPr>
            <a:lvl8pPr indent="0" lvl="7" marL="0" marR="0" algn="l">
              <a:spcBef>
                <a:spcPts val="0"/>
              </a:spcBef>
              <a:spcAft>
                <a:spcPts val="0"/>
              </a:spcAft>
              <a:buNone/>
              <a:defRPr b="0" sz="1000">
                <a:solidFill>
                  <a:schemeClr val="lt1"/>
                </a:solidFill>
                <a:latin typeface="Arial"/>
                <a:ea typeface="Arial"/>
                <a:cs typeface="Arial"/>
                <a:sym typeface="Arial"/>
              </a:defRPr>
            </a:lvl8pPr>
            <a:lvl9pPr indent="0" lvl="8" marL="0" marR="0" algn="l">
              <a:spcBef>
                <a:spcPts val="0"/>
              </a:spcBef>
              <a:spcAft>
                <a:spcPts val="0"/>
              </a:spcAft>
              <a:buNone/>
              <a:defRPr b="0" sz="1000">
                <a:solidFill>
                  <a:schemeClr val="lt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r>
              <a:rPr lang="en-US"/>
              <a:t>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 name="Shape 7"/>
        <p:cNvGrpSpPr/>
        <p:nvPr/>
      </p:nvGrpSpPr>
      <p:grpSpPr>
        <a:xfrm>
          <a:off x="0" y="0"/>
          <a:ext cx="0" cy="0"/>
          <a:chOff x="0" y="0"/>
          <a:chExt cx="0" cy="0"/>
        </a:xfrm>
      </p:grpSpPr>
      <p:sp>
        <p:nvSpPr>
          <p:cNvPr id="8" name="Google Shape;8;p26"/>
          <p:cNvSpPr/>
          <p:nvPr/>
        </p:nvSpPr>
        <p:spPr>
          <a:xfrm>
            <a:off x="0" y="6300788"/>
            <a:ext cx="8961438" cy="422275"/>
          </a:xfrm>
          <a:prstGeom prst="rect">
            <a:avLst/>
          </a:prstGeom>
          <a:solidFill>
            <a:srgbClr val="03162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600" u="none" cap="none" strike="noStrike">
              <a:solidFill>
                <a:schemeClr val="dk1"/>
              </a:solidFill>
              <a:latin typeface="Arial"/>
              <a:ea typeface="Arial"/>
              <a:cs typeface="Arial"/>
              <a:sym typeface="Arial"/>
            </a:endParaRPr>
          </a:p>
        </p:txBody>
      </p:sp>
      <p:sp>
        <p:nvSpPr>
          <p:cNvPr id="9" name="Google Shape;9;p26"/>
          <p:cNvSpPr txBox="1"/>
          <p:nvPr>
            <p:ph type="title"/>
          </p:nvPr>
        </p:nvSpPr>
        <p:spPr>
          <a:xfrm>
            <a:off x="119063" y="230188"/>
            <a:ext cx="8618537" cy="288925"/>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1" i="0" sz="1900" u="none" cap="none" strike="noStrike">
                <a:solidFill>
                  <a:schemeClr val="dk2"/>
                </a:solidFill>
                <a:latin typeface="Arial"/>
                <a:ea typeface="Arial"/>
                <a:cs typeface="Arial"/>
                <a:sym typeface="Arial"/>
              </a:defRPr>
            </a:lvl1pPr>
            <a:lvl2pPr lvl="1" marR="0" rtl="0" algn="l">
              <a:spcBef>
                <a:spcPts val="0"/>
              </a:spcBef>
              <a:spcAft>
                <a:spcPts val="0"/>
              </a:spcAft>
              <a:buSzPts val="1400"/>
              <a:buNone/>
              <a:defRPr b="1" i="0" sz="1900" u="none" cap="none" strike="noStrike">
                <a:solidFill>
                  <a:schemeClr val="dk2"/>
                </a:solidFill>
                <a:latin typeface="Arial"/>
                <a:ea typeface="Arial"/>
                <a:cs typeface="Arial"/>
                <a:sym typeface="Arial"/>
              </a:defRPr>
            </a:lvl2pPr>
            <a:lvl3pPr lvl="2" marR="0" rtl="0" algn="l">
              <a:spcBef>
                <a:spcPts val="0"/>
              </a:spcBef>
              <a:spcAft>
                <a:spcPts val="0"/>
              </a:spcAft>
              <a:buSzPts val="1400"/>
              <a:buNone/>
              <a:defRPr b="1" i="0" sz="1900" u="none" cap="none" strike="noStrike">
                <a:solidFill>
                  <a:schemeClr val="dk2"/>
                </a:solidFill>
                <a:latin typeface="Arial"/>
                <a:ea typeface="Arial"/>
                <a:cs typeface="Arial"/>
                <a:sym typeface="Arial"/>
              </a:defRPr>
            </a:lvl3pPr>
            <a:lvl4pPr lvl="3" marR="0" rtl="0" algn="l">
              <a:spcBef>
                <a:spcPts val="0"/>
              </a:spcBef>
              <a:spcAft>
                <a:spcPts val="0"/>
              </a:spcAft>
              <a:buSzPts val="1400"/>
              <a:buNone/>
              <a:defRPr b="1" i="0" sz="1900" u="none" cap="none" strike="noStrike">
                <a:solidFill>
                  <a:schemeClr val="dk2"/>
                </a:solidFill>
                <a:latin typeface="Arial"/>
                <a:ea typeface="Arial"/>
                <a:cs typeface="Arial"/>
                <a:sym typeface="Arial"/>
              </a:defRPr>
            </a:lvl4pPr>
            <a:lvl5pPr lvl="4" marR="0" rtl="0" algn="l">
              <a:spcBef>
                <a:spcPts val="0"/>
              </a:spcBef>
              <a:spcAft>
                <a:spcPts val="0"/>
              </a:spcAft>
              <a:buSzPts val="1400"/>
              <a:buNone/>
              <a:defRPr b="1" i="0" sz="1900" u="none" cap="none" strike="noStrike">
                <a:solidFill>
                  <a:schemeClr val="dk2"/>
                </a:solidFill>
                <a:latin typeface="Arial"/>
                <a:ea typeface="Arial"/>
                <a:cs typeface="Arial"/>
                <a:sym typeface="Arial"/>
              </a:defRPr>
            </a:lvl5pPr>
            <a:lvl6pPr lvl="5" marR="0" rtl="0" algn="l">
              <a:spcBef>
                <a:spcPts val="0"/>
              </a:spcBef>
              <a:spcAft>
                <a:spcPts val="0"/>
              </a:spcAft>
              <a:buSzPts val="1400"/>
              <a:buNone/>
              <a:defRPr b="1" i="0" sz="1900" u="none" cap="none" strike="noStrike">
                <a:solidFill>
                  <a:schemeClr val="dk2"/>
                </a:solidFill>
                <a:latin typeface="Arial"/>
                <a:ea typeface="Arial"/>
                <a:cs typeface="Arial"/>
                <a:sym typeface="Arial"/>
              </a:defRPr>
            </a:lvl6pPr>
            <a:lvl7pPr lvl="6" marR="0" rtl="0" algn="l">
              <a:spcBef>
                <a:spcPts val="0"/>
              </a:spcBef>
              <a:spcAft>
                <a:spcPts val="0"/>
              </a:spcAft>
              <a:buSzPts val="1400"/>
              <a:buNone/>
              <a:defRPr b="1" i="0" sz="1900" u="none" cap="none" strike="noStrike">
                <a:solidFill>
                  <a:schemeClr val="dk2"/>
                </a:solidFill>
                <a:latin typeface="Arial"/>
                <a:ea typeface="Arial"/>
                <a:cs typeface="Arial"/>
                <a:sym typeface="Arial"/>
              </a:defRPr>
            </a:lvl7pPr>
            <a:lvl8pPr lvl="7" marR="0" rtl="0" algn="l">
              <a:spcBef>
                <a:spcPts val="0"/>
              </a:spcBef>
              <a:spcAft>
                <a:spcPts val="0"/>
              </a:spcAft>
              <a:buSzPts val="1400"/>
              <a:buNone/>
              <a:defRPr b="1" i="0" sz="1900" u="none" cap="none" strike="noStrike">
                <a:solidFill>
                  <a:schemeClr val="dk2"/>
                </a:solidFill>
                <a:latin typeface="Arial"/>
                <a:ea typeface="Arial"/>
                <a:cs typeface="Arial"/>
                <a:sym typeface="Arial"/>
              </a:defRPr>
            </a:lvl8pPr>
            <a:lvl9pPr lvl="8" marR="0" rtl="0" algn="l">
              <a:spcBef>
                <a:spcPts val="0"/>
              </a:spcBef>
              <a:spcAft>
                <a:spcPts val="0"/>
              </a:spcAft>
              <a:buSzPts val="1400"/>
              <a:buNone/>
              <a:defRPr b="1" i="0" sz="1900" u="none" cap="none" strike="noStrike">
                <a:solidFill>
                  <a:schemeClr val="dk2"/>
                </a:solidFill>
                <a:latin typeface="Arial"/>
                <a:ea typeface="Arial"/>
                <a:cs typeface="Arial"/>
                <a:sym typeface="Arial"/>
              </a:defRPr>
            </a:lvl9pPr>
          </a:lstStyle>
          <a:p/>
        </p:txBody>
      </p:sp>
      <p:sp>
        <p:nvSpPr>
          <p:cNvPr id="10" name="Google Shape;10;p26"/>
          <p:cNvSpPr txBox="1"/>
          <p:nvPr>
            <p:ph idx="12" type="sldNum"/>
          </p:nvPr>
        </p:nvSpPr>
        <p:spPr>
          <a:xfrm>
            <a:off x="8545513" y="6435725"/>
            <a:ext cx="195262" cy="152400"/>
          </a:xfrm>
          <a:prstGeom prst="rect">
            <a:avLst/>
          </a:prstGeom>
          <a:noFill/>
          <a:ln>
            <a:noFill/>
          </a:ln>
        </p:spPr>
        <p:txBody>
          <a:bodyPr anchorCtr="0" anchor="t" bIns="0" lIns="0" spcFirstLastPara="1" rIns="0" wrap="square" tIns="0">
            <a:noAutofit/>
          </a:bodyPr>
          <a:lstStyle>
            <a:lvl1pPr indent="0" lvl="0" marL="0" marR="0" rtl="0" algn="l">
              <a:spcBef>
                <a:spcPts val="0"/>
              </a:spcBef>
              <a:spcAft>
                <a:spcPts val="0"/>
              </a:spcAft>
              <a:buNone/>
              <a:defRPr b="0" i="0" sz="1000" u="none" cap="none" strike="noStrike">
                <a:solidFill>
                  <a:schemeClr val="lt1"/>
                </a:solidFill>
                <a:latin typeface="Arial"/>
                <a:ea typeface="Arial"/>
                <a:cs typeface="Arial"/>
                <a:sym typeface="Arial"/>
              </a:defRPr>
            </a:lvl1pPr>
            <a:lvl2pPr indent="0" lvl="1" marL="0" marR="0" rtl="0" algn="l">
              <a:spcBef>
                <a:spcPts val="0"/>
              </a:spcBef>
              <a:spcAft>
                <a:spcPts val="0"/>
              </a:spcAft>
              <a:buNone/>
              <a:defRPr b="0" i="0" sz="1000" u="none" cap="none" strike="noStrike">
                <a:solidFill>
                  <a:schemeClr val="lt1"/>
                </a:solidFill>
                <a:latin typeface="Arial"/>
                <a:ea typeface="Arial"/>
                <a:cs typeface="Arial"/>
                <a:sym typeface="Arial"/>
              </a:defRPr>
            </a:lvl2pPr>
            <a:lvl3pPr indent="0" lvl="2" marL="0" marR="0" rtl="0" algn="l">
              <a:spcBef>
                <a:spcPts val="0"/>
              </a:spcBef>
              <a:spcAft>
                <a:spcPts val="0"/>
              </a:spcAft>
              <a:buNone/>
              <a:defRPr b="0" i="0" sz="1000" u="none" cap="none" strike="noStrike">
                <a:solidFill>
                  <a:schemeClr val="lt1"/>
                </a:solidFill>
                <a:latin typeface="Arial"/>
                <a:ea typeface="Arial"/>
                <a:cs typeface="Arial"/>
                <a:sym typeface="Arial"/>
              </a:defRPr>
            </a:lvl3pPr>
            <a:lvl4pPr indent="0" lvl="3" marL="0" marR="0" rtl="0" algn="l">
              <a:spcBef>
                <a:spcPts val="0"/>
              </a:spcBef>
              <a:spcAft>
                <a:spcPts val="0"/>
              </a:spcAft>
              <a:buNone/>
              <a:defRPr b="0" i="0" sz="1000" u="none" cap="none" strike="noStrike">
                <a:solidFill>
                  <a:schemeClr val="lt1"/>
                </a:solidFill>
                <a:latin typeface="Arial"/>
                <a:ea typeface="Arial"/>
                <a:cs typeface="Arial"/>
                <a:sym typeface="Arial"/>
              </a:defRPr>
            </a:lvl4pPr>
            <a:lvl5pPr indent="0" lvl="4" marL="0" marR="0" rtl="0" algn="l">
              <a:spcBef>
                <a:spcPts val="0"/>
              </a:spcBef>
              <a:spcAft>
                <a:spcPts val="0"/>
              </a:spcAft>
              <a:buNone/>
              <a:defRPr b="0" i="0" sz="1000" u="none" cap="none" strike="noStrike">
                <a:solidFill>
                  <a:schemeClr val="lt1"/>
                </a:solidFill>
                <a:latin typeface="Arial"/>
                <a:ea typeface="Arial"/>
                <a:cs typeface="Arial"/>
                <a:sym typeface="Arial"/>
              </a:defRPr>
            </a:lvl5pPr>
            <a:lvl6pPr indent="0" lvl="5" marL="0" marR="0" rtl="0" algn="l">
              <a:spcBef>
                <a:spcPts val="0"/>
              </a:spcBef>
              <a:spcAft>
                <a:spcPts val="0"/>
              </a:spcAft>
              <a:buNone/>
              <a:defRPr b="0" i="0" sz="1000" u="none" cap="none" strike="noStrike">
                <a:solidFill>
                  <a:schemeClr val="lt1"/>
                </a:solidFill>
                <a:latin typeface="Arial"/>
                <a:ea typeface="Arial"/>
                <a:cs typeface="Arial"/>
                <a:sym typeface="Arial"/>
              </a:defRPr>
            </a:lvl6pPr>
            <a:lvl7pPr indent="0" lvl="6" marL="0" marR="0" rtl="0" algn="l">
              <a:spcBef>
                <a:spcPts val="0"/>
              </a:spcBef>
              <a:spcAft>
                <a:spcPts val="0"/>
              </a:spcAft>
              <a:buNone/>
              <a:defRPr b="0" i="0" sz="1000" u="none" cap="none" strike="noStrike">
                <a:solidFill>
                  <a:schemeClr val="lt1"/>
                </a:solidFill>
                <a:latin typeface="Arial"/>
                <a:ea typeface="Arial"/>
                <a:cs typeface="Arial"/>
                <a:sym typeface="Arial"/>
              </a:defRPr>
            </a:lvl7pPr>
            <a:lvl8pPr indent="0" lvl="7" marL="0" marR="0" rtl="0" algn="l">
              <a:spcBef>
                <a:spcPts val="0"/>
              </a:spcBef>
              <a:spcAft>
                <a:spcPts val="0"/>
              </a:spcAft>
              <a:buNone/>
              <a:defRPr b="0" i="0" sz="1000" u="none" cap="none" strike="noStrike">
                <a:solidFill>
                  <a:schemeClr val="lt1"/>
                </a:solidFill>
                <a:latin typeface="Arial"/>
                <a:ea typeface="Arial"/>
                <a:cs typeface="Arial"/>
                <a:sym typeface="Arial"/>
              </a:defRPr>
            </a:lvl8pPr>
            <a:lvl9pPr indent="0" lvl="8" marL="0" marR="0" rtl="0" algn="l">
              <a:spcBef>
                <a:spcPts val="0"/>
              </a:spcBef>
              <a:spcAft>
                <a:spcPts val="0"/>
              </a:spcAft>
              <a:buNone/>
              <a:defRPr b="0" i="0" sz="1000" u="none" cap="none" strike="noStrike">
                <a:solidFill>
                  <a:schemeClr val="lt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r>
              <a:rPr lang="en-US"/>
              <a:t> </a:t>
            </a:r>
            <a:endParaRPr sz="1400">
              <a:solidFill>
                <a:srgbClr val="000000"/>
              </a:solidFill>
            </a:endParaRPr>
          </a:p>
        </p:txBody>
      </p:sp>
      <p:sp>
        <p:nvSpPr>
          <p:cNvPr id="11" name="Google Shape;11;p26"/>
          <p:cNvSpPr txBox="1"/>
          <p:nvPr>
            <p:ph idx="1" type="body"/>
          </p:nvPr>
        </p:nvSpPr>
        <p:spPr>
          <a:xfrm>
            <a:off x="1452563" y="1951038"/>
            <a:ext cx="4302125" cy="1222375"/>
          </a:xfrm>
          <a:prstGeom prst="rect">
            <a:avLst/>
          </a:prstGeom>
          <a:noFill/>
          <a:ln>
            <a:noFill/>
          </a:ln>
        </p:spPr>
        <p:txBody>
          <a:bodyPr anchorCtr="0" anchor="t" bIns="0" lIns="0" spcFirstLastPara="1" rIns="0" wrap="square" tIns="0">
            <a:noAutofit/>
          </a:bodyPr>
          <a:lstStyle>
            <a:lvl1pPr indent="-228600" lvl="0" marL="457200" marR="0" rtl="0" algn="l">
              <a:spcBef>
                <a:spcPts val="0"/>
              </a:spcBef>
              <a:spcAft>
                <a:spcPts val="0"/>
              </a:spcAft>
              <a:buSzPts val="1400"/>
              <a:buNone/>
              <a:defRPr b="0" i="0" sz="1600" u="none" cap="none" strike="noStrike">
                <a:solidFill>
                  <a:schemeClr val="dk1"/>
                </a:solidFill>
                <a:latin typeface="Arial"/>
                <a:ea typeface="Arial"/>
                <a:cs typeface="Arial"/>
                <a:sym typeface="Arial"/>
              </a:defRPr>
            </a:lvl1pPr>
            <a:lvl2pPr indent="-355600" lvl="1" marL="914400" marR="0" rtl="0" algn="l">
              <a:spcBef>
                <a:spcPts val="0"/>
              </a:spcBef>
              <a:spcAft>
                <a:spcPts val="0"/>
              </a:spcAft>
              <a:buClr>
                <a:schemeClr val="dk2"/>
              </a:buClr>
              <a:buSzPts val="2000"/>
              <a:buFont typeface="Arial"/>
              <a:buChar char="▪"/>
              <a:defRPr b="0" i="0" sz="1600" u="none" cap="none" strike="noStrike">
                <a:solidFill>
                  <a:schemeClr val="dk1"/>
                </a:solidFill>
                <a:latin typeface="Arial"/>
                <a:ea typeface="Arial"/>
                <a:cs typeface="Arial"/>
                <a:sym typeface="Arial"/>
              </a:defRPr>
            </a:lvl2pPr>
            <a:lvl3pPr indent="-350519" lvl="2" marL="1371600" marR="0" rtl="0" algn="l">
              <a:spcBef>
                <a:spcPts val="0"/>
              </a:spcBef>
              <a:spcAft>
                <a:spcPts val="0"/>
              </a:spcAft>
              <a:buClr>
                <a:schemeClr val="dk2"/>
              </a:buClr>
              <a:buSzPts val="1920"/>
              <a:buFont typeface="Arial"/>
              <a:buChar char="–"/>
              <a:defRPr b="0" i="0" sz="1600" u="none" cap="none" strike="noStrike">
                <a:solidFill>
                  <a:schemeClr val="dk1"/>
                </a:solidFill>
                <a:latin typeface="Arial"/>
                <a:ea typeface="Arial"/>
                <a:cs typeface="Arial"/>
                <a:sym typeface="Arial"/>
              </a:defRPr>
            </a:lvl3pPr>
            <a:lvl4pPr indent="-350519" lvl="3" marL="1828800" marR="0" rtl="0" algn="l">
              <a:spcBef>
                <a:spcPts val="0"/>
              </a:spcBef>
              <a:spcAft>
                <a:spcPts val="0"/>
              </a:spcAft>
              <a:buClr>
                <a:schemeClr val="dk2"/>
              </a:buClr>
              <a:buSzPts val="1920"/>
              <a:buFont typeface="Arial"/>
              <a:buChar char="▫"/>
              <a:defRPr b="0" i="0" sz="1600" u="none" cap="none" strike="noStrike">
                <a:solidFill>
                  <a:schemeClr val="dk1"/>
                </a:solidFill>
                <a:latin typeface="Arial"/>
                <a:ea typeface="Arial"/>
                <a:cs typeface="Arial"/>
                <a:sym typeface="Arial"/>
              </a:defRPr>
            </a:lvl4pPr>
            <a:lvl5pPr indent="-319023" lvl="4" marL="2286000" marR="0" rtl="0" algn="l">
              <a:spcBef>
                <a:spcPts val="0"/>
              </a:spcBef>
              <a:spcAft>
                <a:spcPts val="0"/>
              </a:spcAft>
              <a:buClr>
                <a:schemeClr val="dk2"/>
              </a:buClr>
              <a:buSzPts val="1424"/>
              <a:buFont typeface="Arial"/>
              <a:buChar char="-"/>
              <a:defRPr b="0" i="0" sz="1600" u="none" cap="none" strike="noStrike">
                <a:solidFill>
                  <a:schemeClr val="dk1"/>
                </a:solidFill>
                <a:latin typeface="Arial"/>
                <a:ea typeface="Arial"/>
                <a:cs typeface="Arial"/>
                <a:sym typeface="Arial"/>
              </a:defRPr>
            </a:lvl5pPr>
            <a:lvl6pPr indent="-319023" lvl="5" marL="2743200" marR="0" rtl="0" algn="l">
              <a:spcBef>
                <a:spcPts val="0"/>
              </a:spcBef>
              <a:spcAft>
                <a:spcPts val="0"/>
              </a:spcAft>
              <a:buClr>
                <a:schemeClr val="dk2"/>
              </a:buClr>
              <a:buSzPts val="1424"/>
              <a:buFont typeface="Arial"/>
              <a:buChar char="-"/>
              <a:defRPr b="0" i="0" sz="1600" u="none" cap="none" strike="noStrike">
                <a:solidFill>
                  <a:schemeClr val="dk1"/>
                </a:solidFill>
                <a:latin typeface="Arial"/>
                <a:ea typeface="Arial"/>
                <a:cs typeface="Arial"/>
                <a:sym typeface="Arial"/>
              </a:defRPr>
            </a:lvl6pPr>
            <a:lvl7pPr indent="-319023" lvl="6" marL="3200400" marR="0" rtl="0" algn="l">
              <a:spcBef>
                <a:spcPts val="0"/>
              </a:spcBef>
              <a:spcAft>
                <a:spcPts val="0"/>
              </a:spcAft>
              <a:buClr>
                <a:schemeClr val="dk2"/>
              </a:buClr>
              <a:buSzPts val="1424"/>
              <a:buFont typeface="Arial"/>
              <a:buChar char="-"/>
              <a:defRPr b="0" i="0" sz="1600" u="none" cap="none" strike="noStrike">
                <a:solidFill>
                  <a:schemeClr val="dk1"/>
                </a:solidFill>
                <a:latin typeface="Arial"/>
                <a:ea typeface="Arial"/>
                <a:cs typeface="Arial"/>
                <a:sym typeface="Arial"/>
              </a:defRPr>
            </a:lvl7pPr>
            <a:lvl8pPr indent="-319023" lvl="7" marL="3657600" marR="0" rtl="0" algn="l">
              <a:spcBef>
                <a:spcPts val="0"/>
              </a:spcBef>
              <a:spcAft>
                <a:spcPts val="0"/>
              </a:spcAft>
              <a:buClr>
                <a:schemeClr val="dk2"/>
              </a:buClr>
              <a:buSzPts val="1424"/>
              <a:buFont typeface="Arial"/>
              <a:buChar char="-"/>
              <a:defRPr b="0" i="0" sz="1600" u="none" cap="none" strike="noStrike">
                <a:solidFill>
                  <a:schemeClr val="dk1"/>
                </a:solidFill>
                <a:latin typeface="Arial"/>
                <a:ea typeface="Arial"/>
                <a:cs typeface="Arial"/>
                <a:sym typeface="Arial"/>
              </a:defRPr>
            </a:lvl8pPr>
            <a:lvl9pPr indent="-319023" lvl="8" marL="4114800" marR="0" rtl="0" algn="l">
              <a:spcBef>
                <a:spcPts val="0"/>
              </a:spcBef>
              <a:spcAft>
                <a:spcPts val="0"/>
              </a:spcAft>
              <a:buClr>
                <a:schemeClr val="dk2"/>
              </a:buClr>
              <a:buSzPts val="1424"/>
              <a:buFont typeface="Arial"/>
              <a:buChar char="-"/>
              <a:defRPr b="0" i="0" sz="1600" u="none" cap="none" strike="noStrike">
                <a:solidFill>
                  <a:schemeClr val="dk1"/>
                </a:solidFill>
                <a:latin typeface="Arial"/>
                <a:ea typeface="Arial"/>
                <a:cs typeface="Arial"/>
                <a:sym typeface="Arial"/>
              </a:defRPr>
            </a:lvl9pPr>
          </a:lstStyle>
          <a:p/>
        </p:txBody>
      </p:sp>
      <p:sp>
        <p:nvSpPr>
          <p:cNvPr id="12" name="Google Shape;12;p26"/>
          <p:cNvSpPr/>
          <p:nvPr/>
        </p:nvSpPr>
        <p:spPr>
          <a:xfrm>
            <a:off x="8418124" y="6402924"/>
            <a:ext cx="40076" cy="184666"/>
          </a:xfrm>
          <a:prstGeom prst="rect">
            <a:avLst/>
          </a:prstGeom>
          <a:noFill/>
          <a:ln>
            <a:noFill/>
          </a:ln>
        </p:spPr>
        <p:txBody>
          <a:bodyPr anchorCtr="0" anchor="ctr" bIns="0" lIns="0" spcFirstLastPara="1" rIns="0" wrap="square" tIns="0">
            <a:spAutoFit/>
          </a:bodyPr>
          <a:lstStyle/>
          <a:p>
            <a:pPr indent="0" lvl="0" marL="0" marR="0" rtl="0" algn="r">
              <a:spcBef>
                <a:spcPts val="0"/>
              </a:spcBef>
              <a:spcAft>
                <a:spcPts val="0"/>
              </a:spcAft>
              <a:buNone/>
            </a:pPr>
            <a:r>
              <a:rPr b="0" i="0" lang="en-US" sz="1200" u="none" cap="none" strike="noStrike">
                <a:solidFill>
                  <a:schemeClr val="lt1"/>
                </a:solidFill>
                <a:latin typeface="Arial"/>
                <a:ea typeface="Arial"/>
                <a:cs typeface="Arial"/>
                <a:sym typeface="Arial"/>
              </a:rPr>
              <a:t>|</a:t>
            </a:r>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4.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3.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
          <p:cNvSpPr/>
          <p:nvPr/>
        </p:nvSpPr>
        <p:spPr>
          <a:xfrm>
            <a:off x="238391" y="851098"/>
            <a:ext cx="8490857" cy="1643909"/>
          </a:xfrm>
          <a:prstGeom prst="roundRect">
            <a:avLst>
              <a:gd fmla="val 16667" name="adj"/>
            </a:avLst>
          </a:prstGeom>
          <a:solidFill>
            <a:srgbClr val="02152C"/>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Arial"/>
              <a:buNone/>
            </a:pPr>
            <a:r>
              <a:t/>
            </a:r>
            <a:endParaRPr b="1" i="0" sz="1600" u="none" cap="none" strike="noStrike">
              <a:solidFill>
                <a:schemeClr val="dk1"/>
              </a:solidFill>
              <a:latin typeface="Arial"/>
              <a:ea typeface="Arial"/>
              <a:cs typeface="Arial"/>
              <a:sym typeface="Arial"/>
            </a:endParaRPr>
          </a:p>
        </p:txBody>
      </p:sp>
      <p:sp>
        <p:nvSpPr>
          <p:cNvPr id="71" name="Google Shape;71;p1"/>
          <p:cNvSpPr txBox="1"/>
          <p:nvPr>
            <p:ph type="ctrTitle"/>
          </p:nvPr>
        </p:nvSpPr>
        <p:spPr>
          <a:xfrm>
            <a:off x="404446" y="1058584"/>
            <a:ext cx="8324802" cy="1107996"/>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b="1" lang="en-US" sz="3600" cap="small">
                <a:solidFill>
                  <a:schemeClr val="lt1"/>
                </a:solidFill>
              </a:rPr>
              <a:t>9. Determining How to Select the Sample</a:t>
            </a:r>
            <a:endParaRPr/>
          </a:p>
        </p:txBody>
      </p:sp>
      <p:sp>
        <p:nvSpPr>
          <p:cNvPr id="72" name="Google Shape;72;p1"/>
          <p:cNvSpPr/>
          <p:nvPr/>
        </p:nvSpPr>
        <p:spPr>
          <a:xfrm>
            <a:off x="0" y="0"/>
            <a:ext cx="8958263" cy="6721475"/>
          </a:xfrm>
          <a:prstGeom prst="rect">
            <a:avLst/>
          </a:prstGeom>
          <a:no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1600">
              <a:solidFill>
                <a:schemeClr val="dk1"/>
              </a:solidFill>
              <a:latin typeface="Arial"/>
              <a:ea typeface="Arial"/>
              <a:cs typeface="Arial"/>
              <a:sym typeface="Arial"/>
            </a:endParaRPr>
          </a:p>
        </p:txBody>
      </p:sp>
      <p:sp>
        <p:nvSpPr>
          <p:cNvPr id="73" name="Google Shape;73;p1"/>
          <p:cNvSpPr txBox="1"/>
          <p:nvPr>
            <p:ph idx="12" type="sldNum"/>
          </p:nvPr>
        </p:nvSpPr>
        <p:spPr>
          <a:xfrm>
            <a:off x="8545513" y="6435725"/>
            <a:ext cx="195262" cy="152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fld id="{00000000-1234-1234-1234-123412341234}" type="slidenum">
              <a:rPr lang="en-US">
                <a:solidFill>
                  <a:schemeClr val="lt1"/>
                </a:solidFill>
              </a:rPr>
              <a:t>‹#›</a:t>
            </a:fld>
            <a:r>
              <a:rPr lang="en-US">
                <a:solidFill>
                  <a:schemeClr val="lt1"/>
                </a:solidFill>
              </a:rPr>
              <a:t> </a:t>
            </a:r>
            <a:endParaRPr/>
          </a:p>
        </p:txBody>
      </p:sp>
      <p:pic>
        <p:nvPicPr>
          <p:cNvPr descr="https://encrypted-tbn1.google.com/images?q=tbn:ANd9GcSk-9_TAsnGx8T-oWO5kBbFk5n7iTQ5u0bTh8FiO9zRc1Y2vnmV" id="74" name="Google Shape;74;p1"/>
          <p:cNvPicPr preferRelativeResize="0"/>
          <p:nvPr/>
        </p:nvPicPr>
        <p:blipFill rotWithShape="1">
          <a:blip r:embed="rId3">
            <a:alphaModFix/>
          </a:blip>
          <a:srcRect b="0" l="0" r="0" t="0"/>
          <a:stretch/>
        </p:blipFill>
        <p:spPr>
          <a:xfrm>
            <a:off x="6113417" y="3217880"/>
            <a:ext cx="2410551" cy="2765045"/>
          </a:xfrm>
          <a:prstGeom prst="rect">
            <a:avLst/>
          </a:prstGeom>
          <a:noFill/>
          <a:ln>
            <a:noFill/>
          </a:ln>
          <a:effectLst>
            <a:outerShdw blurRad="292100" rotWithShape="0" algn="tl" dir="2700000" dist="139700">
              <a:srgbClr val="333333">
                <a:alpha val="64705"/>
              </a:srgbClr>
            </a:outerShdw>
          </a:effectLst>
        </p:spPr>
      </p:pic>
      <p:sp>
        <p:nvSpPr>
          <p:cNvPr id="75" name="Google Shape;75;p1"/>
          <p:cNvSpPr txBox="1"/>
          <p:nvPr/>
        </p:nvSpPr>
        <p:spPr>
          <a:xfrm>
            <a:off x="4044099" y="2783105"/>
            <a:ext cx="2073896"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600">
                <a:solidFill>
                  <a:schemeClr val="dk1"/>
                </a:solidFill>
                <a:latin typeface="Arial"/>
                <a:ea typeface="Arial"/>
                <a:cs typeface="Arial"/>
                <a:sym typeface="Arial"/>
              </a:rPr>
              <a:t>Frank Lin</a:t>
            </a:r>
            <a:endParaRPr b="1" sz="1600">
              <a:solidFill>
                <a:schemeClr val="dk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9"/>
          <p:cNvSpPr/>
          <p:nvPr/>
        </p:nvSpPr>
        <p:spPr>
          <a:xfrm>
            <a:off x="452846" y="1175476"/>
            <a:ext cx="8207060" cy="4814047"/>
          </a:xfrm>
          <a:prstGeom prst="rect">
            <a:avLst/>
          </a:prstGeom>
          <a:solidFill>
            <a:schemeClr val="lt1"/>
          </a:solidFill>
          <a:ln cap="flat" cmpd="sng" w="25400">
            <a:solidFill>
              <a:schemeClr val="accent6"/>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Arial"/>
              <a:buNone/>
            </a:pPr>
            <a:r>
              <a:t/>
            </a:r>
            <a:endParaRPr b="1" i="0" sz="1600" u="none" cap="none" strike="noStrike">
              <a:solidFill>
                <a:schemeClr val="dk1"/>
              </a:solidFill>
              <a:latin typeface="Arial"/>
              <a:ea typeface="Arial"/>
              <a:cs typeface="Arial"/>
              <a:sym typeface="Arial"/>
            </a:endParaRPr>
          </a:p>
        </p:txBody>
      </p:sp>
      <p:sp>
        <p:nvSpPr>
          <p:cNvPr id="148" name="Google Shape;148;p9"/>
          <p:cNvSpPr txBox="1"/>
          <p:nvPr>
            <p:ph idx="4294967295" type="title"/>
          </p:nvPr>
        </p:nvSpPr>
        <p:spPr>
          <a:xfrm>
            <a:off x="119063" y="230188"/>
            <a:ext cx="8618537" cy="492443"/>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US" sz="3200"/>
              <a:t>Probability Sampling Methods</a:t>
            </a:r>
            <a:endParaRPr/>
          </a:p>
        </p:txBody>
      </p:sp>
      <p:sp>
        <p:nvSpPr>
          <p:cNvPr id="149" name="Google Shape;149;p9"/>
          <p:cNvSpPr txBox="1"/>
          <p:nvPr>
            <p:ph idx="12" type="sldNum"/>
          </p:nvPr>
        </p:nvSpPr>
        <p:spPr>
          <a:xfrm>
            <a:off x="8545513" y="6435725"/>
            <a:ext cx="195262" cy="152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fld id="{00000000-1234-1234-1234-123412341234}" type="slidenum">
              <a:rPr lang="en-US">
                <a:solidFill>
                  <a:schemeClr val="lt1"/>
                </a:solidFill>
              </a:rPr>
              <a:t>‹#›</a:t>
            </a:fld>
            <a:r>
              <a:rPr lang="en-US">
                <a:solidFill>
                  <a:schemeClr val="lt1"/>
                </a:solidFill>
              </a:rPr>
              <a:t> </a:t>
            </a:r>
            <a:endParaRPr/>
          </a:p>
        </p:txBody>
      </p:sp>
      <p:sp>
        <p:nvSpPr>
          <p:cNvPr id="150" name="Google Shape;150;p9"/>
          <p:cNvSpPr txBox="1"/>
          <p:nvPr/>
        </p:nvSpPr>
        <p:spPr>
          <a:xfrm>
            <a:off x="672352" y="1335731"/>
            <a:ext cx="7835922" cy="2246769"/>
          </a:xfrm>
          <a:prstGeom prst="rect">
            <a:avLst/>
          </a:prstGeom>
          <a:noFill/>
          <a:ln>
            <a:noFill/>
          </a:ln>
        </p:spPr>
        <p:txBody>
          <a:bodyPr anchorCtr="0" anchor="t" bIns="45700" lIns="91425" spcFirstLastPara="1" rIns="91425" wrap="square" tIns="45700">
            <a:spAutoFit/>
          </a:bodyPr>
          <a:lstStyle/>
          <a:p>
            <a:pPr indent="-457200" lvl="0" marL="457200" marR="0" rtl="0" algn="l">
              <a:spcBef>
                <a:spcPts val="0"/>
              </a:spcBef>
              <a:spcAft>
                <a:spcPts val="0"/>
              </a:spcAft>
              <a:buClr>
                <a:schemeClr val="dk1"/>
              </a:buClr>
              <a:buSzPts val="2800"/>
              <a:buFont typeface="Arial"/>
              <a:buChar char="•"/>
            </a:pPr>
            <a:r>
              <a:rPr b="0" lang="en-US" sz="2800">
                <a:solidFill>
                  <a:schemeClr val="dk1"/>
                </a:solidFill>
                <a:latin typeface="Arial"/>
                <a:ea typeface="Arial"/>
                <a:cs typeface="Arial"/>
                <a:sym typeface="Arial"/>
              </a:rPr>
              <a:t>Simple Random Sampling</a:t>
            </a:r>
            <a:endParaRPr/>
          </a:p>
          <a:p>
            <a:pPr indent="-457200" lvl="0" marL="457200" marR="0" rtl="0" algn="l">
              <a:spcBef>
                <a:spcPts val="0"/>
              </a:spcBef>
              <a:spcAft>
                <a:spcPts val="0"/>
              </a:spcAft>
              <a:buClr>
                <a:schemeClr val="dk1"/>
              </a:buClr>
              <a:buSzPts val="2800"/>
              <a:buFont typeface="Arial"/>
              <a:buChar char="•"/>
            </a:pPr>
            <a:r>
              <a:rPr b="0" lang="en-US" sz="2800">
                <a:solidFill>
                  <a:schemeClr val="dk1"/>
                </a:solidFill>
                <a:latin typeface="Arial"/>
                <a:ea typeface="Arial"/>
                <a:cs typeface="Arial"/>
                <a:sym typeface="Arial"/>
              </a:rPr>
              <a:t>Systematic Sampling</a:t>
            </a:r>
            <a:endParaRPr/>
          </a:p>
          <a:p>
            <a:pPr indent="-457200" lvl="0" marL="457200" marR="0" rtl="0" algn="l">
              <a:spcBef>
                <a:spcPts val="0"/>
              </a:spcBef>
              <a:spcAft>
                <a:spcPts val="0"/>
              </a:spcAft>
              <a:buClr>
                <a:schemeClr val="dk1"/>
              </a:buClr>
              <a:buSzPts val="2800"/>
              <a:buFont typeface="Arial"/>
              <a:buChar char="•"/>
            </a:pPr>
            <a:r>
              <a:rPr b="0" lang="en-US" sz="2800">
                <a:solidFill>
                  <a:schemeClr val="dk1"/>
                </a:solidFill>
                <a:latin typeface="Arial"/>
                <a:ea typeface="Arial"/>
                <a:cs typeface="Arial"/>
                <a:sym typeface="Arial"/>
              </a:rPr>
              <a:t>Cluster Sampling</a:t>
            </a:r>
            <a:endParaRPr/>
          </a:p>
          <a:p>
            <a:pPr indent="-457200" lvl="0" marL="457200" marR="0" rtl="0" algn="l">
              <a:spcBef>
                <a:spcPts val="0"/>
              </a:spcBef>
              <a:spcAft>
                <a:spcPts val="0"/>
              </a:spcAft>
              <a:buClr>
                <a:schemeClr val="dk1"/>
              </a:buClr>
              <a:buSzPts val="2800"/>
              <a:buFont typeface="Arial"/>
              <a:buChar char="•"/>
            </a:pPr>
            <a:r>
              <a:rPr b="0" lang="en-US" sz="2800">
                <a:solidFill>
                  <a:schemeClr val="dk1"/>
                </a:solidFill>
                <a:latin typeface="Arial"/>
                <a:ea typeface="Arial"/>
                <a:cs typeface="Arial"/>
                <a:sym typeface="Arial"/>
              </a:rPr>
              <a:t>Stratified Sampling</a:t>
            </a:r>
            <a:endParaRPr/>
          </a:p>
          <a:p>
            <a:pPr indent="0" lvl="0" marL="0" marR="0" rtl="0" algn="l">
              <a:spcBef>
                <a:spcPts val="0"/>
              </a:spcBef>
              <a:spcAft>
                <a:spcPts val="0"/>
              </a:spcAft>
              <a:buNone/>
            </a:pPr>
            <a:r>
              <a:t/>
            </a:r>
            <a:endParaRPr b="0" sz="2800">
              <a:solidFill>
                <a:schemeClr val="dk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10"/>
          <p:cNvSpPr/>
          <p:nvPr/>
        </p:nvSpPr>
        <p:spPr>
          <a:xfrm>
            <a:off x="452846" y="1175476"/>
            <a:ext cx="8207060" cy="4814047"/>
          </a:xfrm>
          <a:prstGeom prst="rect">
            <a:avLst/>
          </a:prstGeom>
          <a:solidFill>
            <a:schemeClr val="lt1"/>
          </a:solidFill>
          <a:ln cap="flat" cmpd="sng" w="25400">
            <a:solidFill>
              <a:schemeClr val="accent6"/>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Arial"/>
              <a:buNone/>
            </a:pPr>
            <a:r>
              <a:t/>
            </a:r>
            <a:endParaRPr b="1" i="0" sz="1600" u="none" cap="none" strike="noStrike">
              <a:solidFill>
                <a:schemeClr val="dk1"/>
              </a:solidFill>
              <a:latin typeface="Arial"/>
              <a:ea typeface="Arial"/>
              <a:cs typeface="Arial"/>
              <a:sym typeface="Arial"/>
            </a:endParaRPr>
          </a:p>
        </p:txBody>
      </p:sp>
      <p:sp>
        <p:nvSpPr>
          <p:cNvPr id="156" name="Google Shape;156;p10"/>
          <p:cNvSpPr txBox="1"/>
          <p:nvPr>
            <p:ph idx="4294967295" type="title"/>
          </p:nvPr>
        </p:nvSpPr>
        <p:spPr>
          <a:xfrm>
            <a:off x="119063" y="230188"/>
            <a:ext cx="8618537" cy="492443"/>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US" sz="3200"/>
              <a:t>Probability Sampling Methods</a:t>
            </a:r>
            <a:endParaRPr/>
          </a:p>
        </p:txBody>
      </p:sp>
      <p:sp>
        <p:nvSpPr>
          <p:cNvPr id="157" name="Google Shape;157;p10"/>
          <p:cNvSpPr txBox="1"/>
          <p:nvPr>
            <p:ph idx="12" type="sldNum"/>
          </p:nvPr>
        </p:nvSpPr>
        <p:spPr>
          <a:xfrm>
            <a:off x="8545513" y="6435725"/>
            <a:ext cx="195262" cy="152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fld id="{00000000-1234-1234-1234-123412341234}" type="slidenum">
              <a:rPr lang="en-US">
                <a:solidFill>
                  <a:schemeClr val="lt1"/>
                </a:solidFill>
              </a:rPr>
              <a:t>‹#›</a:t>
            </a:fld>
            <a:r>
              <a:rPr lang="en-US">
                <a:solidFill>
                  <a:schemeClr val="lt1"/>
                </a:solidFill>
              </a:rPr>
              <a:t> </a:t>
            </a:r>
            <a:endParaRPr/>
          </a:p>
        </p:txBody>
      </p:sp>
      <p:sp>
        <p:nvSpPr>
          <p:cNvPr id="158" name="Google Shape;158;p10"/>
          <p:cNvSpPr txBox="1"/>
          <p:nvPr/>
        </p:nvSpPr>
        <p:spPr>
          <a:xfrm>
            <a:off x="672352" y="1335731"/>
            <a:ext cx="7835922" cy="397031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chemeClr val="dk1"/>
                </a:solidFill>
                <a:latin typeface="Arial"/>
                <a:ea typeface="Arial"/>
                <a:cs typeface="Arial"/>
                <a:sym typeface="Arial"/>
              </a:rPr>
              <a:t>Simple random sampling</a:t>
            </a:r>
            <a:r>
              <a:rPr b="0" lang="en-US" sz="2800">
                <a:solidFill>
                  <a:schemeClr val="dk1"/>
                </a:solidFill>
                <a:latin typeface="Arial"/>
                <a:ea typeface="Arial"/>
                <a:cs typeface="Arial"/>
                <a:sym typeface="Arial"/>
              </a:rPr>
              <a:t>:  the probability of being selected into the sample is “known” and equal for all members of the population </a:t>
            </a:r>
            <a:endParaRPr/>
          </a:p>
          <a:p>
            <a:pPr indent="-457200" lvl="1" marL="914400" marR="0" rtl="0" algn="l">
              <a:spcBef>
                <a:spcPts val="0"/>
              </a:spcBef>
              <a:spcAft>
                <a:spcPts val="0"/>
              </a:spcAft>
              <a:buClr>
                <a:schemeClr val="dk1"/>
              </a:buClr>
              <a:buSzPts val="2800"/>
              <a:buFont typeface="Arial"/>
              <a:buChar char="•"/>
            </a:pPr>
            <a:r>
              <a:rPr b="0" i="0" lang="en-US" sz="2800" u="none" cap="none" strike="noStrike">
                <a:solidFill>
                  <a:schemeClr val="dk1"/>
                </a:solidFill>
                <a:latin typeface="Arial"/>
                <a:ea typeface="Arial"/>
                <a:cs typeface="Arial"/>
                <a:sym typeface="Arial"/>
              </a:rPr>
              <a:t>E.g., Blind Draw Method</a:t>
            </a:r>
            <a:endParaRPr/>
          </a:p>
          <a:p>
            <a:pPr indent="-457200" lvl="1" marL="914400" marR="0" rtl="0" algn="l">
              <a:spcBef>
                <a:spcPts val="0"/>
              </a:spcBef>
              <a:spcAft>
                <a:spcPts val="0"/>
              </a:spcAft>
              <a:buClr>
                <a:schemeClr val="dk1"/>
              </a:buClr>
              <a:buSzPts val="2800"/>
              <a:buFont typeface="Arial"/>
              <a:buChar char="•"/>
            </a:pPr>
            <a:r>
              <a:rPr b="0" i="0" lang="en-US" sz="2800" u="none" cap="none" strike="noStrike">
                <a:solidFill>
                  <a:schemeClr val="dk1"/>
                </a:solidFill>
                <a:latin typeface="Arial"/>
                <a:ea typeface="Arial"/>
                <a:cs typeface="Arial"/>
                <a:sym typeface="Arial"/>
              </a:rPr>
              <a:t>Random Numbers Method (Excel: “=rand()”) </a:t>
            </a:r>
            <a:endParaRPr/>
          </a:p>
          <a:p>
            <a:pPr indent="-457200" lvl="1" marL="914400" marR="0" rtl="0" algn="l">
              <a:spcBef>
                <a:spcPts val="0"/>
              </a:spcBef>
              <a:spcAft>
                <a:spcPts val="0"/>
              </a:spcAft>
              <a:buClr>
                <a:schemeClr val="dk1"/>
              </a:buClr>
              <a:buSzPts val="2800"/>
              <a:buFont typeface="Arial"/>
              <a:buChar char="•"/>
            </a:pPr>
            <a:r>
              <a:rPr b="0" i="0" lang="en-US" sz="2800" u="none" cap="none" strike="noStrike">
                <a:solidFill>
                  <a:schemeClr val="dk1"/>
                </a:solidFill>
                <a:latin typeface="Arial"/>
                <a:ea typeface="Arial"/>
                <a:cs typeface="Arial"/>
                <a:sym typeface="Arial"/>
              </a:rPr>
              <a:t>Probability of selection = sample size/population size</a:t>
            </a:r>
            <a:endParaRPr/>
          </a:p>
          <a:p>
            <a:pPr indent="0" lvl="0" marL="0" marR="0" rtl="0" algn="l">
              <a:spcBef>
                <a:spcPts val="0"/>
              </a:spcBef>
              <a:spcAft>
                <a:spcPts val="0"/>
              </a:spcAft>
              <a:buNone/>
            </a:pPr>
            <a:r>
              <a:t/>
            </a:r>
            <a:endParaRPr b="0" sz="2800">
              <a:solidFill>
                <a:schemeClr val="dk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1"/>
          <p:cNvSpPr/>
          <p:nvPr/>
        </p:nvSpPr>
        <p:spPr>
          <a:xfrm>
            <a:off x="452846" y="1175476"/>
            <a:ext cx="8207060" cy="4814047"/>
          </a:xfrm>
          <a:prstGeom prst="rect">
            <a:avLst/>
          </a:prstGeom>
          <a:solidFill>
            <a:schemeClr val="lt1"/>
          </a:solidFill>
          <a:ln cap="flat" cmpd="sng" w="25400">
            <a:solidFill>
              <a:schemeClr val="accent6"/>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Arial"/>
              <a:buNone/>
            </a:pPr>
            <a:r>
              <a:t/>
            </a:r>
            <a:endParaRPr b="1" i="0" sz="1600" u="none" cap="none" strike="noStrike">
              <a:solidFill>
                <a:schemeClr val="dk1"/>
              </a:solidFill>
              <a:latin typeface="Arial"/>
              <a:ea typeface="Arial"/>
              <a:cs typeface="Arial"/>
              <a:sym typeface="Arial"/>
            </a:endParaRPr>
          </a:p>
        </p:txBody>
      </p:sp>
      <p:sp>
        <p:nvSpPr>
          <p:cNvPr id="164" name="Google Shape;164;p11"/>
          <p:cNvSpPr txBox="1"/>
          <p:nvPr>
            <p:ph idx="4294967295" type="title"/>
          </p:nvPr>
        </p:nvSpPr>
        <p:spPr>
          <a:xfrm>
            <a:off x="119063" y="230188"/>
            <a:ext cx="8618537" cy="492443"/>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US" sz="3200"/>
              <a:t>Probability Sampling Methods</a:t>
            </a:r>
            <a:endParaRPr/>
          </a:p>
        </p:txBody>
      </p:sp>
      <p:sp>
        <p:nvSpPr>
          <p:cNvPr id="165" name="Google Shape;165;p11"/>
          <p:cNvSpPr txBox="1"/>
          <p:nvPr>
            <p:ph idx="12" type="sldNum"/>
          </p:nvPr>
        </p:nvSpPr>
        <p:spPr>
          <a:xfrm>
            <a:off x="8545513" y="6435725"/>
            <a:ext cx="195262" cy="152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fld id="{00000000-1234-1234-1234-123412341234}" type="slidenum">
              <a:rPr lang="en-US">
                <a:solidFill>
                  <a:schemeClr val="lt1"/>
                </a:solidFill>
              </a:rPr>
              <a:t>‹#›</a:t>
            </a:fld>
            <a:r>
              <a:rPr lang="en-US">
                <a:solidFill>
                  <a:schemeClr val="lt1"/>
                </a:solidFill>
              </a:rPr>
              <a:t> </a:t>
            </a:r>
            <a:endParaRPr/>
          </a:p>
        </p:txBody>
      </p:sp>
      <p:sp>
        <p:nvSpPr>
          <p:cNvPr id="166" name="Google Shape;166;p11"/>
          <p:cNvSpPr txBox="1"/>
          <p:nvPr/>
        </p:nvSpPr>
        <p:spPr>
          <a:xfrm>
            <a:off x="672352" y="1335731"/>
            <a:ext cx="7835922" cy="267765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chemeClr val="dk1"/>
                </a:solidFill>
                <a:latin typeface="Arial"/>
                <a:ea typeface="Arial"/>
                <a:cs typeface="Arial"/>
                <a:sym typeface="Arial"/>
              </a:rPr>
              <a:t>Example</a:t>
            </a:r>
            <a:r>
              <a:rPr b="0" lang="en-US" sz="2800">
                <a:solidFill>
                  <a:schemeClr val="dk1"/>
                </a:solidFill>
                <a:latin typeface="Arial"/>
                <a:ea typeface="Arial"/>
                <a:cs typeface="Arial"/>
                <a:sym typeface="Arial"/>
              </a:rPr>
              <a:t>:</a:t>
            </a:r>
            <a:endParaRPr/>
          </a:p>
          <a:p>
            <a:pPr indent="-457200" lvl="1" marL="914400" marR="0" rtl="0" algn="l">
              <a:spcBef>
                <a:spcPts val="0"/>
              </a:spcBef>
              <a:spcAft>
                <a:spcPts val="0"/>
              </a:spcAft>
              <a:buClr>
                <a:schemeClr val="dk1"/>
              </a:buClr>
              <a:buSzPts val="2800"/>
              <a:buFont typeface="Arial"/>
              <a:buChar char="•"/>
            </a:pPr>
            <a:r>
              <a:rPr b="0" i="0" lang="en-US" sz="2800" u="none" cap="none" strike="noStrike">
                <a:solidFill>
                  <a:schemeClr val="dk1"/>
                </a:solidFill>
                <a:latin typeface="Arial"/>
                <a:ea typeface="Arial"/>
                <a:cs typeface="Arial"/>
                <a:sym typeface="Arial"/>
              </a:rPr>
              <a:t>population size = 60,000 (Columbia residents who are over the age of 15) </a:t>
            </a:r>
            <a:endParaRPr/>
          </a:p>
          <a:p>
            <a:pPr indent="-457200" lvl="1" marL="914400" marR="0" rtl="0" algn="l">
              <a:spcBef>
                <a:spcPts val="0"/>
              </a:spcBef>
              <a:spcAft>
                <a:spcPts val="0"/>
              </a:spcAft>
              <a:buClr>
                <a:schemeClr val="dk1"/>
              </a:buClr>
              <a:buSzPts val="2800"/>
              <a:buFont typeface="Arial"/>
              <a:buChar char="•"/>
            </a:pPr>
            <a:r>
              <a:rPr b="0" i="0" lang="en-US" sz="2800" u="none" cap="none" strike="noStrike">
                <a:solidFill>
                  <a:schemeClr val="dk1"/>
                </a:solidFill>
                <a:latin typeface="Arial"/>
                <a:ea typeface="Arial"/>
                <a:cs typeface="Arial"/>
                <a:sym typeface="Arial"/>
              </a:rPr>
              <a:t>select 3000 people to answer the survey</a:t>
            </a:r>
            <a:endParaRPr/>
          </a:p>
          <a:p>
            <a:pPr indent="-457200" lvl="1" marL="914400" marR="0" rtl="0" algn="l">
              <a:spcBef>
                <a:spcPts val="0"/>
              </a:spcBef>
              <a:spcAft>
                <a:spcPts val="0"/>
              </a:spcAft>
              <a:buClr>
                <a:schemeClr val="dk1"/>
              </a:buClr>
              <a:buSzPts val="2800"/>
              <a:buFont typeface="Arial"/>
              <a:buChar char="•"/>
            </a:pPr>
            <a:r>
              <a:rPr b="0" i="0" lang="en-US" sz="2800" u="none" cap="none" strike="noStrike">
                <a:solidFill>
                  <a:schemeClr val="dk1"/>
                </a:solidFill>
                <a:latin typeface="Arial"/>
                <a:ea typeface="Arial"/>
                <a:cs typeface="Arial"/>
                <a:sym typeface="Arial"/>
              </a:rPr>
              <a:t>What is the probability of selection for each person in the population?</a:t>
            </a:r>
            <a:endParaRPr/>
          </a:p>
        </p:txBody>
      </p:sp>
      <p:sp>
        <p:nvSpPr>
          <p:cNvPr id="167" name="Google Shape;167;p11"/>
          <p:cNvSpPr txBox="1"/>
          <p:nvPr/>
        </p:nvSpPr>
        <p:spPr>
          <a:xfrm>
            <a:off x="676699" y="4135667"/>
            <a:ext cx="7835922" cy="95410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chemeClr val="dk1"/>
                </a:solidFill>
                <a:latin typeface="Arial"/>
                <a:ea typeface="Arial"/>
                <a:cs typeface="Arial"/>
                <a:sym typeface="Arial"/>
              </a:rPr>
              <a:t>Disadvantage: </a:t>
            </a:r>
            <a:r>
              <a:rPr b="0" lang="en-US" sz="2800">
                <a:solidFill>
                  <a:schemeClr val="dk1"/>
                </a:solidFill>
                <a:latin typeface="Arial"/>
                <a:ea typeface="Arial"/>
                <a:cs typeface="Arial"/>
                <a:sym typeface="Arial"/>
              </a:rPr>
              <a:t>Need complete listing/accounting of the population</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12"/>
          <p:cNvSpPr/>
          <p:nvPr/>
        </p:nvSpPr>
        <p:spPr>
          <a:xfrm>
            <a:off x="452846" y="1175476"/>
            <a:ext cx="8207060" cy="4814047"/>
          </a:xfrm>
          <a:prstGeom prst="rect">
            <a:avLst/>
          </a:prstGeom>
          <a:solidFill>
            <a:schemeClr val="lt1"/>
          </a:solidFill>
          <a:ln cap="flat" cmpd="sng" w="25400">
            <a:solidFill>
              <a:schemeClr val="accent6"/>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Arial"/>
              <a:buNone/>
            </a:pPr>
            <a:r>
              <a:t/>
            </a:r>
            <a:endParaRPr b="1" i="0" sz="1600" u="none" cap="none" strike="noStrike">
              <a:solidFill>
                <a:schemeClr val="dk1"/>
              </a:solidFill>
              <a:latin typeface="Arial"/>
              <a:ea typeface="Arial"/>
              <a:cs typeface="Arial"/>
              <a:sym typeface="Arial"/>
            </a:endParaRPr>
          </a:p>
        </p:txBody>
      </p:sp>
      <p:sp>
        <p:nvSpPr>
          <p:cNvPr id="173" name="Google Shape;173;p12"/>
          <p:cNvSpPr txBox="1"/>
          <p:nvPr>
            <p:ph idx="4294967295" type="title"/>
          </p:nvPr>
        </p:nvSpPr>
        <p:spPr>
          <a:xfrm>
            <a:off x="119063" y="230188"/>
            <a:ext cx="8618537" cy="492443"/>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US" sz="3200"/>
              <a:t>Probability Sampling Methods</a:t>
            </a:r>
            <a:endParaRPr/>
          </a:p>
        </p:txBody>
      </p:sp>
      <p:sp>
        <p:nvSpPr>
          <p:cNvPr id="174" name="Google Shape;174;p12"/>
          <p:cNvSpPr txBox="1"/>
          <p:nvPr>
            <p:ph idx="12" type="sldNum"/>
          </p:nvPr>
        </p:nvSpPr>
        <p:spPr>
          <a:xfrm>
            <a:off x="8545513" y="6435725"/>
            <a:ext cx="195262" cy="152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fld id="{00000000-1234-1234-1234-123412341234}" type="slidenum">
              <a:rPr lang="en-US">
                <a:solidFill>
                  <a:schemeClr val="lt1"/>
                </a:solidFill>
              </a:rPr>
              <a:t>‹#›</a:t>
            </a:fld>
            <a:r>
              <a:rPr lang="en-US">
                <a:solidFill>
                  <a:schemeClr val="lt1"/>
                </a:solidFill>
              </a:rPr>
              <a:t> </a:t>
            </a:r>
            <a:endParaRPr/>
          </a:p>
        </p:txBody>
      </p:sp>
      <p:sp>
        <p:nvSpPr>
          <p:cNvPr id="175" name="Google Shape;175;p12"/>
          <p:cNvSpPr txBox="1"/>
          <p:nvPr/>
        </p:nvSpPr>
        <p:spPr>
          <a:xfrm>
            <a:off x="672352" y="1335731"/>
            <a:ext cx="7644334" cy="36009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chemeClr val="dk1"/>
                </a:solidFill>
                <a:latin typeface="Arial"/>
                <a:ea typeface="Arial"/>
                <a:cs typeface="Arial"/>
                <a:sym typeface="Arial"/>
              </a:rPr>
              <a:t>Systematic Sampling</a:t>
            </a:r>
            <a:r>
              <a:rPr b="0" lang="en-US" sz="2800">
                <a:solidFill>
                  <a:schemeClr val="dk1"/>
                </a:solidFill>
                <a:latin typeface="Arial"/>
                <a:ea typeface="Arial"/>
                <a:cs typeface="Arial"/>
                <a:sym typeface="Arial"/>
              </a:rPr>
              <a:t>: way to select a random sample from a directory or list that is much more efficient (use less effort) than simple random sampling</a:t>
            </a:r>
            <a:endParaRPr/>
          </a:p>
          <a:p>
            <a:pPr indent="0" lvl="0" marL="0" marR="0" rtl="0" algn="l">
              <a:spcBef>
                <a:spcPts val="0"/>
              </a:spcBef>
              <a:spcAft>
                <a:spcPts val="0"/>
              </a:spcAft>
              <a:buNone/>
            </a:pPr>
            <a:r>
              <a:t/>
            </a:r>
            <a:endParaRPr b="0" sz="2800">
              <a:solidFill>
                <a:schemeClr val="dk1"/>
              </a:solidFill>
              <a:latin typeface="Arial"/>
              <a:ea typeface="Arial"/>
              <a:cs typeface="Arial"/>
              <a:sym typeface="Arial"/>
            </a:endParaRPr>
          </a:p>
          <a:p>
            <a:pPr indent="-457200" lvl="1" marL="914400" marR="0" rtl="0" algn="l">
              <a:spcBef>
                <a:spcPts val="0"/>
              </a:spcBef>
              <a:spcAft>
                <a:spcPts val="0"/>
              </a:spcAft>
              <a:buClr>
                <a:schemeClr val="dk1"/>
              </a:buClr>
              <a:buSzPts val="2800"/>
              <a:buFont typeface="Arial"/>
              <a:buChar char="•"/>
            </a:pPr>
            <a:r>
              <a:rPr b="0" i="0" lang="en-US" sz="2800" u="none" cap="none" strike="noStrike">
                <a:solidFill>
                  <a:schemeClr val="dk1"/>
                </a:solidFill>
                <a:latin typeface="Arial"/>
                <a:ea typeface="Arial"/>
                <a:cs typeface="Arial"/>
                <a:sym typeface="Arial"/>
              </a:rPr>
              <a:t>Skip interval=population list size/sample size</a:t>
            </a:r>
            <a:endParaRPr/>
          </a:p>
          <a:p>
            <a:pPr indent="0" lvl="0" marL="0" marR="0" rtl="0" algn="l">
              <a:spcBef>
                <a:spcPts val="0"/>
              </a:spcBef>
              <a:spcAft>
                <a:spcPts val="0"/>
              </a:spcAft>
              <a:buNone/>
            </a:pPr>
            <a:r>
              <a:t/>
            </a:r>
            <a:endParaRPr b="0" sz="3200">
              <a:solidFill>
                <a:schemeClr val="dk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13"/>
          <p:cNvSpPr/>
          <p:nvPr/>
        </p:nvSpPr>
        <p:spPr>
          <a:xfrm>
            <a:off x="452846" y="1175476"/>
            <a:ext cx="8207060" cy="4814047"/>
          </a:xfrm>
          <a:prstGeom prst="rect">
            <a:avLst/>
          </a:prstGeom>
          <a:solidFill>
            <a:schemeClr val="lt1"/>
          </a:solidFill>
          <a:ln cap="flat" cmpd="sng" w="25400">
            <a:solidFill>
              <a:schemeClr val="accent6"/>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Arial"/>
              <a:buNone/>
            </a:pPr>
            <a:r>
              <a:t/>
            </a:r>
            <a:endParaRPr b="1" i="0" sz="1600" u="none" cap="none" strike="noStrike">
              <a:solidFill>
                <a:schemeClr val="dk1"/>
              </a:solidFill>
              <a:latin typeface="Arial"/>
              <a:ea typeface="Arial"/>
              <a:cs typeface="Arial"/>
              <a:sym typeface="Arial"/>
            </a:endParaRPr>
          </a:p>
        </p:txBody>
      </p:sp>
      <p:sp>
        <p:nvSpPr>
          <p:cNvPr id="181" name="Google Shape;181;p13"/>
          <p:cNvSpPr txBox="1"/>
          <p:nvPr>
            <p:ph idx="4294967295" type="title"/>
          </p:nvPr>
        </p:nvSpPr>
        <p:spPr>
          <a:xfrm>
            <a:off x="119063" y="230188"/>
            <a:ext cx="8618537" cy="492443"/>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US" sz="3200"/>
              <a:t>Probability Sampling Methods</a:t>
            </a:r>
            <a:endParaRPr/>
          </a:p>
        </p:txBody>
      </p:sp>
      <p:sp>
        <p:nvSpPr>
          <p:cNvPr id="182" name="Google Shape;182;p13"/>
          <p:cNvSpPr txBox="1"/>
          <p:nvPr>
            <p:ph idx="12" type="sldNum"/>
          </p:nvPr>
        </p:nvSpPr>
        <p:spPr>
          <a:xfrm>
            <a:off x="8545513" y="6435725"/>
            <a:ext cx="195262" cy="152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fld id="{00000000-1234-1234-1234-123412341234}" type="slidenum">
              <a:rPr lang="en-US">
                <a:solidFill>
                  <a:schemeClr val="lt1"/>
                </a:solidFill>
              </a:rPr>
              <a:t>‹#›</a:t>
            </a:fld>
            <a:r>
              <a:rPr lang="en-US">
                <a:solidFill>
                  <a:schemeClr val="lt1"/>
                </a:solidFill>
              </a:rPr>
              <a:t> </a:t>
            </a:r>
            <a:endParaRPr/>
          </a:p>
        </p:txBody>
      </p:sp>
      <p:sp>
        <p:nvSpPr>
          <p:cNvPr id="183" name="Google Shape;183;p13"/>
          <p:cNvSpPr txBox="1"/>
          <p:nvPr/>
        </p:nvSpPr>
        <p:spPr>
          <a:xfrm>
            <a:off x="672352" y="1335731"/>
            <a:ext cx="7848216" cy="193899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Arial"/>
                <a:ea typeface="Arial"/>
                <a:cs typeface="Arial"/>
                <a:sym typeface="Arial"/>
              </a:rPr>
              <a:t>Example</a:t>
            </a:r>
            <a:r>
              <a:rPr b="0" lang="en-US" sz="2400">
                <a:solidFill>
                  <a:schemeClr val="dk1"/>
                </a:solidFill>
                <a:latin typeface="Arial"/>
                <a:ea typeface="Arial"/>
                <a:cs typeface="Arial"/>
                <a:sym typeface="Arial"/>
              </a:rPr>
              <a:t>: </a:t>
            </a:r>
            <a:endParaRPr/>
          </a:p>
          <a:p>
            <a:pPr indent="-342900" lvl="1" marL="800100" marR="0" rtl="0" algn="l">
              <a:spcBef>
                <a:spcPts val="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Tennis magazine drew a systematic sample from its 1,400,000 subscribers for a mail survey. The sampling interval was 1,000. A starting point was selected at random</a:t>
            </a:r>
            <a:endParaRPr b="0" i="0" sz="2800" u="none" cap="none" strike="noStrike">
              <a:solidFill>
                <a:schemeClr val="dk1"/>
              </a:solidFill>
              <a:latin typeface="Arial"/>
              <a:ea typeface="Arial"/>
              <a:cs typeface="Arial"/>
              <a:sym typeface="Arial"/>
            </a:endParaRPr>
          </a:p>
        </p:txBody>
      </p:sp>
      <p:pic>
        <p:nvPicPr>
          <p:cNvPr descr="http://photos.killervirgo.com/federer-tennismag.jpg" id="184" name="Google Shape;184;p13"/>
          <p:cNvPicPr preferRelativeResize="0"/>
          <p:nvPr/>
        </p:nvPicPr>
        <p:blipFill rotWithShape="1">
          <a:blip r:embed="rId3">
            <a:alphaModFix/>
          </a:blip>
          <a:srcRect b="0" l="0" r="0" t="5031"/>
          <a:stretch/>
        </p:blipFill>
        <p:spPr>
          <a:xfrm>
            <a:off x="6653349" y="3446953"/>
            <a:ext cx="1867219" cy="2421905"/>
          </a:xfrm>
          <a:prstGeom prst="rect">
            <a:avLst/>
          </a:prstGeom>
          <a:noFill/>
          <a:ln>
            <a:noFill/>
          </a:ln>
          <a:effectLst>
            <a:outerShdw blurRad="292100" rotWithShape="0" algn="tl" dir="2700000" dist="139700">
              <a:srgbClr val="333333">
                <a:alpha val="64705"/>
              </a:srgbClr>
            </a:outerShdw>
          </a:effectLst>
        </p:spPr>
      </p:pic>
      <p:sp>
        <p:nvSpPr>
          <p:cNvPr id="185" name="Google Shape;185;p13"/>
          <p:cNvSpPr txBox="1"/>
          <p:nvPr/>
        </p:nvSpPr>
        <p:spPr>
          <a:xfrm>
            <a:off x="676699" y="4135667"/>
            <a:ext cx="5750227"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Arial"/>
                <a:ea typeface="Arial"/>
                <a:cs typeface="Arial"/>
                <a:sym typeface="Arial"/>
              </a:rPr>
              <a:t>Disadvantage: </a:t>
            </a:r>
            <a:r>
              <a:rPr b="0" lang="en-US" sz="2400">
                <a:solidFill>
                  <a:schemeClr val="dk1"/>
                </a:solidFill>
                <a:latin typeface="Arial"/>
                <a:ea typeface="Arial"/>
                <a:cs typeface="Arial"/>
                <a:sym typeface="Arial"/>
              </a:rPr>
              <a:t>Listing Error</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14"/>
          <p:cNvSpPr/>
          <p:nvPr/>
        </p:nvSpPr>
        <p:spPr>
          <a:xfrm>
            <a:off x="452846" y="1175476"/>
            <a:ext cx="8207060" cy="4814047"/>
          </a:xfrm>
          <a:prstGeom prst="rect">
            <a:avLst/>
          </a:prstGeom>
          <a:solidFill>
            <a:schemeClr val="lt1"/>
          </a:solidFill>
          <a:ln cap="flat" cmpd="sng" w="25400">
            <a:solidFill>
              <a:schemeClr val="accent6"/>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Arial"/>
              <a:buNone/>
            </a:pPr>
            <a:r>
              <a:t/>
            </a:r>
            <a:endParaRPr b="1" i="0" sz="1600" u="none" cap="none" strike="noStrike">
              <a:solidFill>
                <a:schemeClr val="dk1"/>
              </a:solidFill>
              <a:latin typeface="Arial"/>
              <a:ea typeface="Arial"/>
              <a:cs typeface="Arial"/>
              <a:sym typeface="Arial"/>
            </a:endParaRPr>
          </a:p>
        </p:txBody>
      </p:sp>
      <p:sp>
        <p:nvSpPr>
          <p:cNvPr id="191" name="Google Shape;191;p14"/>
          <p:cNvSpPr txBox="1"/>
          <p:nvPr>
            <p:ph idx="4294967295" type="title"/>
          </p:nvPr>
        </p:nvSpPr>
        <p:spPr>
          <a:xfrm>
            <a:off x="119063" y="230188"/>
            <a:ext cx="8618537" cy="492443"/>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US" sz="3200"/>
              <a:t>Probability Sampling Methods</a:t>
            </a:r>
            <a:endParaRPr/>
          </a:p>
        </p:txBody>
      </p:sp>
      <p:sp>
        <p:nvSpPr>
          <p:cNvPr id="192" name="Google Shape;192;p14"/>
          <p:cNvSpPr txBox="1"/>
          <p:nvPr>
            <p:ph idx="12" type="sldNum"/>
          </p:nvPr>
        </p:nvSpPr>
        <p:spPr>
          <a:xfrm>
            <a:off x="8545513" y="6435725"/>
            <a:ext cx="195262" cy="152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fld id="{00000000-1234-1234-1234-123412341234}" type="slidenum">
              <a:rPr lang="en-US">
                <a:solidFill>
                  <a:schemeClr val="lt1"/>
                </a:solidFill>
              </a:rPr>
              <a:t>‹#›</a:t>
            </a:fld>
            <a:r>
              <a:rPr lang="en-US">
                <a:solidFill>
                  <a:schemeClr val="lt1"/>
                </a:solidFill>
              </a:rPr>
              <a:t> </a:t>
            </a:r>
            <a:endParaRPr/>
          </a:p>
        </p:txBody>
      </p:sp>
      <p:sp>
        <p:nvSpPr>
          <p:cNvPr id="193" name="Google Shape;193;p14"/>
          <p:cNvSpPr txBox="1"/>
          <p:nvPr/>
        </p:nvSpPr>
        <p:spPr>
          <a:xfrm>
            <a:off x="672352" y="1335731"/>
            <a:ext cx="6224837" cy="34778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Arial"/>
                <a:ea typeface="Arial"/>
                <a:cs typeface="Arial"/>
                <a:sym typeface="Arial"/>
              </a:rPr>
              <a:t>Cluster Sampling</a:t>
            </a:r>
            <a:r>
              <a:rPr b="0" lang="en-US" sz="2400">
                <a:solidFill>
                  <a:schemeClr val="dk1"/>
                </a:solidFill>
                <a:latin typeface="Arial"/>
                <a:ea typeface="Arial"/>
                <a:cs typeface="Arial"/>
                <a:sym typeface="Arial"/>
              </a:rPr>
              <a:t>: method in which the population is divided into groups, any of which can be considered a representative sample</a:t>
            </a:r>
            <a:endParaRPr/>
          </a:p>
          <a:p>
            <a:pPr indent="-342900" lvl="1" marL="800100" marR="0" rtl="0" algn="l">
              <a:spcBef>
                <a:spcPts val="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Area sampling – subdivide the population to be surveyed into geographic areas, such as census tracts, cities, neighborhoods</a:t>
            </a:r>
            <a:endParaRPr/>
          </a:p>
          <a:p>
            <a:pPr indent="0" lvl="0" marL="0" marR="0" rtl="0" algn="l">
              <a:spcBef>
                <a:spcPts val="0"/>
              </a:spcBef>
              <a:spcAft>
                <a:spcPts val="0"/>
              </a:spcAft>
              <a:buNone/>
            </a:pPr>
            <a:r>
              <a:t/>
            </a:r>
            <a:endParaRPr b="0" sz="2800">
              <a:solidFill>
                <a:schemeClr val="dk1"/>
              </a:solidFill>
              <a:latin typeface="Arial"/>
              <a:ea typeface="Arial"/>
              <a:cs typeface="Arial"/>
              <a:sym typeface="Arial"/>
            </a:endParaRPr>
          </a:p>
        </p:txBody>
      </p:sp>
      <p:pic>
        <p:nvPicPr>
          <p:cNvPr descr="https://encrypted-tbn0.google.com/images?q=tbn:ANd9GcR7wkjn7HbdS1Ts_VLkVYVFOuo8_H8qtZiElxjVvuBIoz2zLIbG" id="194" name="Google Shape;194;p14"/>
          <p:cNvPicPr preferRelativeResize="0"/>
          <p:nvPr/>
        </p:nvPicPr>
        <p:blipFill rotWithShape="1">
          <a:blip r:embed="rId3">
            <a:alphaModFix/>
          </a:blip>
          <a:srcRect b="0" l="0" r="0" t="0"/>
          <a:stretch/>
        </p:blipFill>
        <p:spPr>
          <a:xfrm>
            <a:off x="6020540" y="4110454"/>
            <a:ext cx="2456888" cy="1664925"/>
          </a:xfrm>
          <a:prstGeom prst="rect">
            <a:avLst/>
          </a:prstGeom>
          <a:noFill/>
          <a:ln>
            <a:noFill/>
          </a:ln>
          <a:effectLst>
            <a:outerShdw blurRad="292100" rotWithShape="0" algn="tl" dir="2700000" dist="139700">
              <a:srgbClr val="333333">
                <a:alpha val="64705"/>
              </a:srgbClr>
            </a:outerShdw>
          </a:effectLst>
        </p:spPr>
      </p:pic>
      <p:sp>
        <p:nvSpPr>
          <p:cNvPr id="195" name="Google Shape;195;p14"/>
          <p:cNvSpPr txBox="1"/>
          <p:nvPr/>
        </p:nvSpPr>
        <p:spPr>
          <a:xfrm>
            <a:off x="676699" y="4518863"/>
            <a:ext cx="5750227" cy="8309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Arial"/>
                <a:ea typeface="Arial"/>
                <a:cs typeface="Arial"/>
                <a:sym typeface="Arial"/>
              </a:rPr>
              <a:t>Disadvantage: </a:t>
            </a:r>
            <a:r>
              <a:rPr b="0" lang="en-US" sz="2400">
                <a:solidFill>
                  <a:schemeClr val="dk1"/>
                </a:solidFill>
                <a:latin typeface="Arial"/>
                <a:ea typeface="Arial"/>
                <a:cs typeface="Arial"/>
                <a:sym typeface="Arial"/>
              </a:rPr>
              <a:t>Non-homogeneous clusters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15"/>
          <p:cNvSpPr/>
          <p:nvPr/>
        </p:nvSpPr>
        <p:spPr>
          <a:xfrm>
            <a:off x="452846" y="1175476"/>
            <a:ext cx="8207060" cy="4814047"/>
          </a:xfrm>
          <a:prstGeom prst="rect">
            <a:avLst/>
          </a:prstGeom>
          <a:solidFill>
            <a:schemeClr val="lt1"/>
          </a:solidFill>
          <a:ln cap="flat" cmpd="sng" w="25400">
            <a:solidFill>
              <a:schemeClr val="accent6"/>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Arial"/>
              <a:buNone/>
            </a:pPr>
            <a:r>
              <a:t/>
            </a:r>
            <a:endParaRPr b="1" i="0" sz="1600" u="none" cap="none" strike="noStrike">
              <a:solidFill>
                <a:schemeClr val="dk1"/>
              </a:solidFill>
              <a:latin typeface="Arial"/>
              <a:ea typeface="Arial"/>
              <a:cs typeface="Arial"/>
              <a:sym typeface="Arial"/>
            </a:endParaRPr>
          </a:p>
        </p:txBody>
      </p:sp>
      <p:sp>
        <p:nvSpPr>
          <p:cNvPr id="201" name="Google Shape;201;p15"/>
          <p:cNvSpPr txBox="1"/>
          <p:nvPr>
            <p:ph idx="4294967295" type="title"/>
          </p:nvPr>
        </p:nvSpPr>
        <p:spPr>
          <a:xfrm>
            <a:off x="119063" y="230188"/>
            <a:ext cx="8618537" cy="492443"/>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US" sz="3200"/>
              <a:t>Probability Sampling Methods - iclicker</a:t>
            </a:r>
            <a:endParaRPr/>
          </a:p>
        </p:txBody>
      </p:sp>
      <p:sp>
        <p:nvSpPr>
          <p:cNvPr id="202" name="Google Shape;202;p15"/>
          <p:cNvSpPr txBox="1"/>
          <p:nvPr>
            <p:ph idx="12" type="sldNum"/>
          </p:nvPr>
        </p:nvSpPr>
        <p:spPr>
          <a:xfrm>
            <a:off x="8545513" y="6435725"/>
            <a:ext cx="195262" cy="152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fld id="{00000000-1234-1234-1234-123412341234}" type="slidenum">
              <a:rPr lang="en-US">
                <a:solidFill>
                  <a:schemeClr val="lt1"/>
                </a:solidFill>
              </a:rPr>
              <a:t>‹#›</a:t>
            </a:fld>
            <a:r>
              <a:rPr lang="en-US">
                <a:solidFill>
                  <a:schemeClr val="lt1"/>
                </a:solidFill>
              </a:rPr>
              <a:t> </a:t>
            </a:r>
            <a:endParaRPr/>
          </a:p>
        </p:txBody>
      </p:sp>
      <p:sp>
        <p:nvSpPr>
          <p:cNvPr id="203" name="Google Shape;203;p15"/>
          <p:cNvSpPr txBox="1"/>
          <p:nvPr/>
        </p:nvSpPr>
        <p:spPr>
          <a:xfrm>
            <a:off x="672352" y="1335731"/>
            <a:ext cx="7653042" cy="200054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Arial"/>
                <a:ea typeface="Arial"/>
                <a:cs typeface="Arial"/>
                <a:sym typeface="Arial"/>
              </a:rPr>
              <a:t>Stratified Sampling</a:t>
            </a:r>
            <a:r>
              <a:rPr b="0" lang="en-US" sz="2400">
                <a:solidFill>
                  <a:schemeClr val="dk1"/>
                </a:solidFill>
                <a:latin typeface="Arial"/>
                <a:ea typeface="Arial"/>
                <a:cs typeface="Arial"/>
                <a:sym typeface="Arial"/>
              </a:rPr>
              <a:t>: method in which the population is separated into different subgroups/strata and a sample is taken from each stratum</a:t>
            </a:r>
            <a:endParaRPr/>
          </a:p>
          <a:p>
            <a:pPr indent="-342900" lvl="1" marL="800100" marR="0" rtl="0" algn="l">
              <a:spcBef>
                <a:spcPts val="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Why do we need to do this</a:t>
            </a:r>
            <a:endParaRPr/>
          </a:p>
          <a:p>
            <a:pPr indent="0" lvl="0" marL="0" marR="0" rtl="0" algn="l">
              <a:spcBef>
                <a:spcPts val="0"/>
              </a:spcBef>
              <a:spcAft>
                <a:spcPts val="0"/>
              </a:spcAft>
              <a:buNone/>
            </a:pPr>
            <a:r>
              <a:t/>
            </a:r>
            <a:endParaRPr b="0" sz="2800">
              <a:solidFill>
                <a:schemeClr val="dk1"/>
              </a:solidFill>
              <a:latin typeface="Arial"/>
              <a:ea typeface="Arial"/>
              <a:cs typeface="Arial"/>
              <a:sym typeface="Arial"/>
            </a:endParaRPr>
          </a:p>
        </p:txBody>
      </p:sp>
      <p:sp>
        <p:nvSpPr>
          <p:cNvPr id="204" name="Google Shape;204;p15"/>
          <p:cNvSpPr txBox="1"/>
          <p:nvPr/>
        </p:nvSpPr>
        <p:spPr>
          <a:xfrm>
            <a:off x="672349" y="3336271"/>
            <a:ext cx="6224700" cy="831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Arial"/>
                <a:ea typeface="Arial"/>
                <a:cs typeface="Arial"/>
                <a:sym typeface="Arial"/>
              </a:rPr>
              <a:t>Example: </a:t>
            </a:r>
            <a:r>
              <a:rPr b="0" lang="en-US" sz="2400">
                <a:solidFill>
                  <a:schemeClr val="dk1"/>
                </a:solidFill>
                <a:latin typeface="Arial"/>
                <a:ea typeface="Arial"/>
                <a:cs typeface="Arial"/>
                <a:sym typeface="Arial"/>
              </a:rPr>
              <a:t>“To what extent do you value your college degree?” </a:t>
            </a:r>
            <a:endParaRPr b="0" sz="2400">
              <a:solidFill>
                <a:schemeClr val="dk1"/>
              </a:solidFill>
              <a:latin typeface="Arial"/>
              <a:ea typeface="Arial"/>
              <a:cs typeface="Arial"/>
              <a:sym typeface="Arial"/>
            </a:endParaRPr>
          </a:p>
          <a:p>
            <a:pPr indent="-381000" lvl="0" marL="457200" marR="0" rtl="0" algn="l">
              <a:spcBef>
                <a:spcPts val="0"/>
              </a:spcBef>
              <a:spcAft>
                <a:spcPts val="0"/>
              </a:spcAft>
              <a:buClr>
                <a:schemeClr val="dk1"/>
              </a:buClr>
              <a:buSzPts val="2400"/>
              <a:buChar char="-"/>
            </a:pPr>
            <a:r>
              <a:rPr lang="en-US" sz="2400">
                <a:solidFill>
                  <a:schemeClr val="dk1"/>
                </a:solidFill>
              </a:rPr>
              <a:t>which year of students (freshman, sophomore, junior, senior) would value more?</a:t>
            </a:r>
            <a:endParaRPr sz="2400">
              <a:solidFill>
                <a:schemeClr val="dk1"/>
              </a:solidFill>
            </a:endParaRPr>
          </a:p>
          <a:p>
            <a:pPr indent="-381000" lvl="0" marL="457200" marR="0" rtl="0" algn="l">
              <a:spcBef>
                <a:spcPts val="0"/>
              </a:spcBef>
              <a:spcAft>
                <a:spcPts val="0"/>
              </a:spcAft>
              <a:buClr>
                <a:schemeClr val="dk1"/>
              </a:buClr>
              <a:buSzPts val="2400"/>
              <a:buChar char="-"/>
            </a:pPr>
            <a:r>
              <a:rPr lang="en-US" sz="2400">
                <a:solidFill>
                  <a:schemeClr val="dk1"/>
                </a:solidFill>
              </a:rPr>
              <a:t>which year of students would have more diverse opinion? </a:t>
            </a:r>
            <a:endParaRPr sz="2400">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16"/>
          <p:cNvSpPr/>
          <p:nvPr/>
        </p:nvSpPr>
        <p:spPr>
          <a:xfrm>
            <a:off x="452846" y="1175476"/>
            <a:ext cx="8207060" cy="4814047"/>
          </a:xfrm>
          <a:prstGeom prst="rect">
            <a:avLst/>
          </a:prstGeom>
          <a:solidFill>
            <a:schemeClr val="lt1"/>
          </a:solidFill>
          <a:ln cap="flat" cmpd="sng" w="25400">
            <a:solidFill>
              <a:schemeClr val="accent6"/>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Arial"/>
              <a:buNone/>
            </a:pPr>
            <a:r>
              <a:t/>
            </a:r>
            <a:endParaRPr b="1" i="0" sz="1600" u="none" cap="none" strike="noStrike">
              <a:solidFill>
                <a:schemeClr val="dk1"/>
              </a:solidFill>
              <a:latin typeface="Arial"/>
              <a:ea typeface="Arial"/>
              <a:cs typeface="Arial"/>
              <a:sym typeface="Arial"/>
            </a:endParaRPr>
          </a:p>
        </p:txBody>
      </p:sp>
      <p:sp>
        <p:nvSpPr>
          <p:cNvPr id="210" name="Google Shape;210;p16"/>
          <p:cNvSpPr txBox="1"/>
          <p:nvPr>
            <p:ph idx="4294967295" type="title"/>
          </p:nvPr>
        </p:nvSpPr>
        <p:spPr>
          <a:xfrm>
            <a:off x="119063" y="230188"/>
            <a:ext cx="8618537" cy="492443"/>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US" sz="3200"/>
              <a:t>Probability Sampling Methods</a:t>
            </a:r>
            <a:endParaRPr/>
          </a:p>
        </p:txBody>
      </p:sp>
      <p:sp>
        <p:nvSpPr>
          <p:cNvPr id="211" name="Google Shape;211;p16"/>
          <p:cNvSpPr txBox="1"/>
          <p:nvPr>
            <p:ph idx="12" type="sldNum"/>
          </p:nvPr>
        </p:nvSpPr>
        <p:spPr>
          <a:xfrm>
            <a:off x="8545513" y="6435725"/>
            <a:ext cx="195262" cy="152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fld id="{00000000-1234-1234-1234-123412341234}" type="slidenum">
              <a:rPr lang="en-US">
                <a:solidFill>
                  <a:schemeClr val="lt1"/>
                </a:solidFill>
              </a:rPr>
              <a:t>‹#›</a:t>
            </a:fld>
            <a:r>
              <a:rPr lang="en-US">
                <a:solidFill>
                  <a:schemeClr val="lt1"/>
                </a:solidFill>
              </a:rPr>
              <a:t> </a:t>
            </a:r>
            <a:endParaRPr/>
          </a:p>
        </p:txBody>
      </p:sp>
      <p:pic>
        <p:nvPicPr>
          <p:cNvPr id="212" name="Google Shape;212;p16"/>
          <p:cNvPicPr preferRelativeResize="0"/>
          <p:nvPr/>
        </p:nvPicPr>
        <p:blipFill rotWithShape="1">
          <a:blip r:embed="rId3">
            <a:alphaModFix/>
          </a:blip>
          <a:srcRect b="0" l="0" r="0" t="0"/>
          <a:stretch/>
        </p:blipFill>
        <p:spPr>
          <a:xfrm>
            <a:off x="870837" y="1332411"/>
            <a:ext cx="7371077" cy="3117669"/>
          </a:xfrm>
          <a:prstGeom prst="rect">
            <a:avLst/>
          </a:prstGeom>
          <a:noFill/>
          <a:ln>
            <a:noFill/>
          </a:ln>
          <a:effectLst>
            <a:outerShdw blurRad="292100" rotWithShape="0" algn="tl" dir="2700000" dist="139700">
              <a:srgbClr val="333333">
                <a:alpha val="64705"/>
              </a:srgbClr>
            </a:outerShdw>
          </a:effectLst>
        </p:spPr>
      </p:pic>
      <p:sp>
        <p:nvSpPr>
          <p:cNvPr id="213" name="Google Shape;213;p16"/>
          <p:cNvSpPr txBox="1"/>
          <p:nvPr/>
        </p:nvSpPr>
        <p:spPr>
          <a:xfrm>
            <a:off x="781202" y="4675575"/>
            <a:ext cx="7460712"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lang="en-US" sz="1800">
                <a:solidFill>
                  <a:schemeClr val="dk1"/>
                </a:solidFill>
                <a:latin typeface="Arial"/>
                <a:ea typeface="Arial"/>
                <a:cs typeface="Arial"/>
                <a:sym typeface="Arial"/>
              </a:rPr>
              <a:t>Note that we would expect this question to be answered differently depending on student classification.  Not only are the means different, variance is less as classification goes up…Seniors tend to agree more than Freshmen!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17"/>
          <p:cNvSpPr/>
          <p:nvPr/>
        </p:nvSpPr>
        <p:spPr>
          <a:xfrm>
            <a:off x="452846" y="1175476"/>
            <a:ext cx="8207060" cy="4814047"/>
          </a:xfrm>
          <a:prstGeom prst="rect">
            <a:avLst/>
          </a:prstGeom>
          <a:solidFill>
            <a:schemeClr val="lt1"/>
          </a:solidFill>
          <a:ln cap="flat" cmpd="sng" w="25400">
            <a:solidFill>
              <a:schemeClr val="accent6"/>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Arial"/>
              <a:buNone/>
            </a:pPr>
            <a:r>
              <a:t/>
            </a:r>
            <a:endParaRPr b="1" i="0" sz="1600" u="none" cap="none" strike="noStrike">
              <a:solidFill>
                <a:schemeClr val="dk1"/>
              </a:solidFill>
              <a:latin typeface="Arial"/>
              <a:ea typeface="Arial"/>
              <a:cs typeface="Arial"/>
              <a:sym typeface="Arial"/>
            </a:endParaRPr>
          </a:p>
        </p:txBody>
      </p:sp>
      <p:sp>
        <p:nvSpPr>
          <p:cNvPr id="219" name="Google Shape;219;p17"/>
          <p:cNvSpPr txBox="1"/>
          <p:nvPr>
            <p:ph idx="4294967295" type="title"/>
          </p:nvPr>
        </p:nvSpPr>
        <p:spPr>
          <a:xfrm>
            <a:off x="119063" y="230188"/>
            <a:ext cx="8618537" cy="492443"/>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US" sz="3200"/>
              <a:t>Probability Sampling Methods</a:t>
            </a:r>
            <a:endParaRPr/>
          </a:p>
        </p:txBody>
      </p:sp>
      <p:sp>
        <p:nvSpPr>
          <p:cNvPr id="220" name="Google Shape;220;p17"/>
          <p:cNvSpPr txBox="1"/>
          <p:nvPr>
            <p:ph idx="12" type="sldNum"/>
          </p:nvPr>
        </p:nvSpPr>
        <p:spPr>
          <a:xfrm>
            <a:off x="8545513" y="6435725"/>
            <a:ext cx="195262" cy="152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fld id="{00000000-1234-1234-1234-123412341234}" type="slidenum">
              <a:rPr lang="en-US">
                <a:solidFill>
                  <a:schemeClr val="lt1"/>
                </a:solidFill>
              </a:rPr>
              <a:t>‹#›</a:t>
            </a:fld>
            <a:r>
              <a:rPr lang="en-US">
                <a:solidFill>
                  <a:schemeClr val="lt1"/>
                </a:solidFill>
              </a:rPr>
              <a:t> </a:t>
            </a:r>
            <a:endParaRPr/>
          </a:p>
        </p:txBody>
      </p:sp>
      <p:sp>
        <p:nvSpPr>
          <p:cNvPr id="221" name="Google Shape;221;p17"/>
          <p:cNvSpPr txBox="1"/>
          <p:nvPr/>
        </p:nvSpPr>
        <p:spPr>
          <a:xfrm>
            <a:off x="672352" y="1335731"/>
            <a:ext cx="7653042" cy="415498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Arial"/>
                <a:ea typeface="Arial"/>
                <a:cs typeface="Arial"/>
                <a:sym typeface="Arial"/>
              </a:rPr>
              <a:t>Stratified Sampling</a:t>
            </a:r>
            <a:r>
              <a:rPr b="0" lang="en-US" sz="2400">
                <a:solidFill>
                  <a:schemeClr val="dk1"/>
                </a:solidFill>
                <a:latin typeface="Arial"/>
                <a:ea typeface="Arial"/>
                <a:cs typeface="Arial"/>
                <a:sym typeface="Arial"/>
              </a:rPr>
              <a:t>: </a:t>
            </a:r>
            <a:endParaRPr/>
          </a:p>
          <a:p>
            <a:pPr indent="-342900" lvl="1" marL="800100" marR="0" rtl="0" algn="l">
              <a:spcBef>
                <a:spcPts val="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Allocate more sample size to strata with more variance and less sample size to strata with less variance.  Thus, for the same sample size, more precision is achieved.</a:t>
            </a:r>
            <a:endParaRPr/>
          </a:p>
          <a:p>
            <a:pPr indent="0" lvl="0" marL="0" marR="0" rtl="0" algn="l">
              <a:spcBef>
                <a:spcPts val="0"/>
              </a:spcBef>
              <a:spcAft>
                <a:spcPts val="0"/>
              </a:spcAft>
              <a:buNone/>
            </a:pPr>
            <a:r>
              <a:t/>
            </a:r>
            <a:endParaRPr b="0" sz="2400">
              <a:solidFill>
                <a:schemeClr val="dk1"/>
              </a:solidFill>
              <a:latin typeface="Arial"/>
              <a:ea typeface="Arial"/>
              <a:cs typeface="Arial"/>
              <a:sym typeface="Arial"/>
            </a:endParaRPr>
          </a:p>
          <a:p>
            <a:pPr indent="0" lvl="0" marL="0" marR="0" rtl="0" algn="l">
              <a:spcBef>
                <a:spcPts val="0"/>
              </a:spcBef>
              <a:spcAft>
                <a:spcPts val="0"/>
              </a:spcAft>
              <a:buNone/>
            </a:pPr>
            <a:r>
              <a:rPr b="1" lang="en-US" sz="2400">
                <a:solidFill>
                  <a:schemeClr val="dk1"/>
                </a:solidFill>
                <a:latin typeface="Arial"/>
                <a:ea typeface="Arial"/>
                <a:cs typeface="Arial"/>
                <a:sym typeface="Arial"/>
              </a:rPr>
              <a:t>Disadvantage:</a:t>
            </a:r>
            <a:r>
              <a:rPr b="0" lang="en-US" sz="2400">
                <a:solidFill>
                  <a:schemeClr val="dk1"/>
                </a:solidFill>
                <a:latin typeface="Arial"/>
                <a:ea typeface="Arial"/>
                <a:cs typeface="Arial"/>
                <a:sym typeface="Arial"/>
              </a:rPr>
              <a:t> Disproportionate sampling can occur. Seniors would be sampled LESS than their proportionate share of the population and freshmen would be sampled MORE. More on this in next chapter (sample size)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18"/>
          <p:cNvSpPr/>
          <p:nvPr/>
        </p:nvSpPr>
        <p:spPr>
          <a:xfrm>
            <a:off x="452846" y="1175476"/>
            <a:ext cx="8207060" cy="4814047"/>
          </a:xfrm>
          <a:prstGeom prst="rect">
            <a:avLst/>
          </a:prstGeom>
          <a:solidFill>
            <a:schemeClr val="lt1"/>
          </a:solidFill>
          <a:ln cap="flat" cmpd="sng" w="25400">
            <a:solidFill>
              <a:schemeClr val="accent6"/>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Arial"/>
              <a:buNone/>
            </a:pPr>
            <a:r>
              <a:t/>
            </a:r>
            <a:endParaRPr b="1" i="0" sz="1600" u="none" cap="none" strike="noStrike">
              <a:solidFill>
                <a:schemeClr val="dk1"/>
              </a:solidFill>
              <a:latin typeface="Arial"/>
              <a:ea typeface="Arial"/>
              <a:cs typeface="Arial"/>
              <a:sym typeface="Arial"/>
            </a:endParaRPr>
          </a:p>
        </p:txBody>
      </p:sp>
      <p:sp>
        <p:nvSpPr>
          <p:cNvPr id="227" name="Google Shape;227;p18"/>
          <p:cNvSpPr txBox="1"/>
          <p:nvPr>
            <p:ph idx="4294967295" type="title"/>
          </p:nvPr>
        </p:nvSpPr>
        <p:spPr>
          <a:xfrm>
            <a:off x="119063" y="230188"/>
            <a:ext cx="8618537" cy="492443"/>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US" sz="3200"/>
              <a:t>Non-Probability Sampling Methods</a:t>
            </a:r>
            <a:endParaRPr/>
          </a:p>
        </p:txBody>
      </p:sp>
      <p:sp>
        <p:nvSpPr>
          <p:cNvPr id="228" name="Google Shape;228;p18"/>
          <p:cNvSpPr txBox="1"/>
          <p:nvPr>
            <p:ph idx="12" type="sldNum"/>
          </p:nvPr>
        </p:nvSpPr>
        <p:spPr>
          <a:xfrm>
            <a:off x="8545513" y="6435725"/>
            <a:ext cx="195262" cy="152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fld id="{00000000-1234-1234-1234-123412341234}" type="slidenum">
              <a:rPr lang="en-US">
                <a:solidFill>
                  <a:schemeClr val="lt1"/>
                </a:solidFill>
              </a:rPr>
              <a:t>‹#›</a:t>
            </a:fld>
            <a:r>
              <a:rPr lang="en-US">
                <a:solidFill>
                  <a:schemeClr val="lt1"/>
                </a:solidFill>
              </a:rPr>
              <a:t> </a:t>
            </a:r>
            <a:endParaRPr/>
          </a:p>
        </p:txBody>
      </p:sp>
      <p:sp>
        <p:nvSpPr>
          <p:cNvPr id="229" name="Google Shape;229;p18"/>
          <p:cNvSpPr txBox="1"/>
          <p:nvPr/>
        </p:nvSpPr>
        <p:spPr>
          <a:xfrm>
            <a:off x="672352" y="1335731"/>
            <a:ext cx="7835922" cy="3539430"/>
          </a:xfrm>
          <a:prstGeom prst="rect">
            <a:avLst/>
          </a:prstGeom>
          <a:noFill/>
          <a:ln>
            <a:noFill/>
          </a:ln>
        </p:spPr>
        <p:txBody>
          <a:bodyPr anchorCtr="0" anchor="t" bIns="45700" lIns="91425" spcFirstLastPara="1" rIns="91425" wrap="square" tIns="45700">
            <a:spAutoFit/>
          </a:bodyPr>
          <a:lstStyle/>
          <a:p>
            <a:pPr indent="-457200" lvl="0" marL="457200" marR="0" rtl="0" algn="l">
              <a:spcBef>
                <a:spcPts val="0"/>
              </a:spcBef>
              <a:spcAft>
                <a:spcPts val="0"/>
              </a:spcAft>
              <a:buClr>
                <a:schemeClr val="dk1"/>
              </a:buClr>
              <a:buSzPts val="2800"/>
              <a:buFont typeface="Arial"/>
              <a:buChar char="•"/>
            </a:pPr>
            <a:r>
              <a:rPr b="0" lang="en-US" sz="2800">
                <a:solidFill>
                  <a:schemeClr val="dk1"/>
                </a:solidFill>
                <a:latin typeface="Arial"/>
                <a:ea typeface="Arial"/>
                <a:cs typeface="Arial"/>
                <a:sym typeface="Arial"/>
              </a:rPr>
              <a:t>With </a:t>
            </a:r>
            <a:r>
              <a:rPr b="1" lang="en-US" sz="2800">
                <a:solidFill>
                  <a:schemeClr val="dk1"/>
                </a:solidFill>
                <a:latin typeface="Arial"/>
                <a:ea typeface="Arial"/>
                <a:cs typeface="Arial"/>
                <a:sym typeface="Arial"/>
              </a:rPr>
              <a:t>nonprobability</a:t>
            </a:r>
            <a:r>
              <a:rPr b="0" lang="en-US" sz="2800">
                <a:solidFill>
                  <a:schemeClr val="dk1"/>
                </a:solidFill>
                <a:latin typeface="Arial"/>
                <a:ea typeface="Arial"/>
                <a:cs typeface="Arial"/>
                <a:sym typeface="Arial"/>
              </a:rPr>
              <a:t> </a:t>
            </a:r>
            <a:r>
              <a:rPr b="1" lang="en-US" sz="2800">
                <a:solidFill>
                  <a:schemeClr val="dk1"/>
                </a:solidFill>
                <a:latin typeface="Arial"/>
                <a:ea typeface="Arial"/>
                <a:cs typeface="Arial"/>
                <a:sym typeface="Arial"/>
              </a:rPr>
              <a:t>sampling</a:t>
            </a:r>
            <a:r>
              <a:rPr b="0" lang="en-US" sz="2800">
                <a:solidFill>
                  <a:schemeClr val="dk1"/>
                </a:solidFill>
                <a:latin typeface="Arial"/>
                <a:ea typeface="Arial"/>
                <a:cs typeface="Arial"/>
                <a:sym typeface="Arial"/>
              </a:rPr>
              <a:t> methods selection is not based on fairness, equity, or equal chance</a:t>
            </a:r>
            <a:endParaRPr/>
          </a:p>
          <a:p>
            <a:pPr indent="-279400" lvl="0" marL="457200" marR="0" rtl="0" algn="l">
              <a:spcBef>
                <a:spcPts val="0"/>
              </a:spcBef>
              <a:spcAft>
                <a:spcPts val="0"/>
              </a:spcAft>
              <a:buClr>
                <a:schemeClr val="dk1"/>
              </a:buClr>
              <a:buSzPts val="2800"/>
              <a:buFont typeface="Arial"/>
              <a:buNone/>
            </a:pPr>
            <a:r>
              <a:t/>
            </a:r>
            <a:endParaRPr b="0" sz="2800">
              <a:solidFill>
                <a:schemeClr val="dk1"/>
              </a:solidFill>
              <a:latin typeface="Arial"/>
              <a:ea typeface="Arial"/>
              <a:cs typeface="Arial"/>
              <a:sym typeface="Arial"/>
            </a:endParaRPr>
          </a:p>
          <a:p>
            <a:pPr indent="-457200" lvl="1" marL="914400" marR="0" rtl="0" algn="l">
              <a:spcBef>
                <a:spcPts val="0"/>
              </a:spcBef>
              <a:spcAft>
                <a:spcPts val="0"/>
              </a:spcAft>
              <a:buClr>
                <a:schemeClr val="dk1"/>
              </a:buClr>
              <a:buSzPts val="2800"/>
              <a:buFont typeface="Arial"/>
              <a:buChar char="•"/>
            </a:pPr>
            <a:r>
              <a:rPr b="0" i="0" lang="en-US" sz="2800" u="none" cap="none" strike="noStrike">
                <a:solidFill>
                  <a:schemeClr val="dk1"/>
                </a:solidFill>
                <a:latin typeface="Arial"/>
                <a:ea typeface="Arial"/>
                <a:cs typeface="Arial"/>
                <a:sym typeface="Arial"/>
              </a:rPr>
              <a:t>Convenience sampling</a:t>
            </a:r>
            <a:endParaRPr/>
          </a:p>
          <a:p>
            <a:pPr indent="-457200" lvl="1" marL="914400" marR="0" rtl="0" algn="l">
              <a:spcBef>
                <a:spcPts val="0"/>
              </a:spcBef>
              <a:spcAft>
                <a:spcPts val="0"/>
              </a:spcAft>
              <a:buClr>
                <a:schemeClr val="dk1"/>
              </a:buClr>
              <a:buSzPts val="2800"/>
              <a:buFont typeface="Arial"/>
              <a:buChar char="•"/>
            </a:pPr>
            <a:r>
              <a:rPr b="0" i="0" lang="en-US" sz="2800" u="none" cap="none" strike="noStrike">
                <a:solidFill>
                  <a:schemeClr val="dk1"/>
                </a:solidFill>
                <a:latin typeface="Arial"/>
                <a:ea typeface="Arial"/>
                <a:cs typeface="Arial"/>
                <a:sym typeface="Arial"/>
              </a:rPr>
              <a:t>Purposive Sampling</a:t>
            </a:r>
            <a:endParaRPr/>
          </a:p>
          <a:p>
            <a:pPr indent="-457200" lvl="1" marL="914400" marR="0" rtl="0" algn="l">
              <a:spcBef>
                <a:spcPts val="0"/>
              </a:spcBef>
              <a:spcAft>
                <a:spcPts val="0"/>
              </a:spcAft>
              <a:buClr>
                <a:schemeClr val="dk1"/>
              </a:buClr>
              <a:buSzPts val="2800"/>
              <a:buFont typeface="Arial"/>
              <a:buChar char="•"/>
            </a:pPr>
            <a:r>
              <a:rPr b="0" i="0" lang="en-US" sz="2800" u="none" cap="none" strike="noStrike">
                <a:solidFill>
                  <a:schemeClr val="dk1"/>
                </a:solidFill>
                <a:latin typeface="Arial"/>
                <a:ea typeface="Arial"/>
                <a:cs typeface="Arial"/>
                <a:sym typeface="Arial"/>
              </a:rPr>
              <a:t>Referral sampling</a:t>
            </a:r>
            <a:endParaRPr/>
          </a:p>
          <a:p>
            <a:pPr indent="-457200" lvl="1" marL="914400" marR="0" rtl="0" algn="l">
              <a:spcBef>
                <a:spcPts val="0"/>
              </a:spcBef>
              <a:spcAft>
                <a:spcPts val="0"/>
              </a:spcAft>
              <a:buClr>
                <a:schemeClr val="dk1"/>
              </a:buClr>
              <a:buSzPts val="2800"/>
              <a:buFont typeface="Arial"/>
              <a:buChar char="•"/>
            </a:pPr>
            <a:r>
              <a:rPr b="0" i="0" lang="en-US" sz="2800" u="none" cap="none" strike="noStrike">
                <a:solidFill>
                  <a:schemeClr val="dk1"/>
                </a:solidFill>
                <a:latin typeface="Arial"/>
                <a:ea typeface="Arial"/>
                <a:cs typeface="Arial"/>
                <a:sym typeface="Arial"/>
              </a:rPr>
              <a:t>Quota Sampling</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g9b6b129f3d_0_0"/>
          <p:cNvSpPr txBox="1"/>
          <p:nvPr>
            <p:ph type="ctrTitle"/>
          </p:nvPr>
        </p:nvSpPr>
        <p:spPr>
          <a:xfrm>
            <a:off x="887863" y="434850"/>
            <a:ext cx="4935600" cy="4875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To do list:</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en-US"/>
              <a:t>Mid-term exam </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Char char="-"/>
            </a:pPr>
            <a:r>
              <a:rPr lang="en-US"/>
              <a:t>PA5 (complete all data collections)</a:t>
            </a:r>
            <a:endParaRPr/>
          </a:p>
          <a:p>
            <a:pPr indent="0" lvl="0" marL="457200" rtl="0" algn="l">
              <a:spcBef>
                <a:spcPts val="0"/>
              </a:spcBef>
              <a:spcAft>
                <a:spcPts val="0"/>
              </a:spcAft>
              <a:buNone/>
            </a:pPr>
            <a:r>
              <a:t/>
            </a:r>
            <a:endParaRPr/>
          </a:p>
          <a:p>
            <a:pPr indent="0" lvl="0" marL="0" rtl="0" algn="l">
              <a:spcBef>
                <a:spcPts val="0"/>
              </a:spcBef>
              <a:spcAft>
                <a:spcPts val="0"/>
              </a:spcAft>
              <a:buNone/>
            </a:pPr>
            <a:r>
              <a:rPr lang="en-US"/>
              <a:t>Agenda:</a:t>
            </a:r>
            <a:endParaRPr/>
          </a:p>
          <a:p>
            <a:pPr indent="-317500" lvl="0" marL="457200" rtl="0" algn="l">
              <a:spcBef>
                <a:spcPts val="0"/>
              </a:spcBef>
              <a:spcAft>
                <a:spcPts val="0"/>
              </a:spcAft>
              <a:buSzPts val="1400"/>
              <a:buChar char="-"/>
            </a:pPr>
            <a:r>
              <a:rPr lang="en-US"/>
              <a:t>CE6 </a:t>
            </a:r>
            <a:endParaRPr/>
          </a:p>
          <a:p>
            <a:pPr indent="-317500" lvl="0" marL="457200" rtl="0" algn="l">
              <a:spcBef>
                <a:spcPts val="0"/>
              </a:spcBef>
              <a:spcAft>
                <a:spcPts val="0"/>
              </a:spcAft>
              <a:buSzPts val="1400"/>
              <a:buChar char="-"/>
            </a:pPr>
            <a:r>
              <a:rPr lang="en-US"/>
              <a:t>Sample selection lecture</a:t>
            </a:r>
            <a:endParaRPr/>
          </a:p>
        </p:txBody>
      </p:sp>
      <p:sp>
        <p:nvSpPr>
          <p:cNvPr id="82" name="Google Shape;82;g9b6b129f3d_0_0"/>
          <p:cNvSpPr txBox="1"/>
          <p:nvPr>
            <p:ph idx="12" type="sldNum"/>
          </p:nvPr>
        </p:nvSpPr>
        <p:spPr>
          <a:xfrm>
            <a:off x="8545513" y="6435725"/>
            <a:ext cx="195300" cy="152400"/>
          </a:xfrm>
          <a:prstGeom prst="rect">
            <a:avLst/>
          </a:prstGeom>
        </p:spPr>
        <p:txBody>
          <a:bodyPr anchorCtr="0" anchor="t" bIns="0" lIns="0" spcFirstLastPara="1" rIns="0" wrap="square" tIns="0">
            <a:noAutofit/>
          </a:bodyPr>
          <a:lstStyle/>
          <a:p>
            <a:pPr indent="0" lvl="0" marL="0" rtl="0" algn="l">
              <a:spcBef>
                <a:spcPts val="0"/>
              </a:spcBef>
              <a:spcAft>
                <a:spcPts val="0"/>
              </a:spcAft>
              <a:buClr>
                <a:srgbClr val="000000"/>
              </a:buClr>
              <a:buFont typeface="Arial"/>
              <a:buNone/>
            </a:pPr>
            <a:fld id="{00000000-1234-1234-1234-123412341234}" type="slidenum">
              <a:rPr lang="en-US"/>
              <a:t>‹#›</a:t>
            </a:fld>
            <a:r>
              <a:rPr lang="en-US"/>
              <a:t>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19"/>
          <p:cNvSpPr/>
          <p:nvPr/>
        </p:nvSpPr>
        <p:spPr>
          <a:xfrm>
            <a:off x="452846" y="1175476"/>
            <a:ext cx="8207060" cy="4814047"/>
          </a:xfrm>
          <a:prstGeom prst="rect">
            <a:avLst/>
          </a:prstGeom>
          <a:solidFill>
            <a:schemeClr val="lt1"/>
          </a:solidFill>
          <a:ln cap="flat" cmpd="sng" w="25400">
            <a:solidFill>
              <a:schemeClr val="accent6"/>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Arial"/>
              <a:buNone/>
            </a:pPr>
            <a:r>
              <a:t/>
            </a:r>
            <a:endParaRPr b="1" i="0" sz="1600" u="none" cap="none" strike="noStrike">
              <a:solidFill>
                <a:schemeClr val="dk1"/>
              </a:solidFill>
              <a:latin typeface="Arial"/>
              <a:ea typeface="Arial"/>
              <a:cs typeface="Arial"/>
              <a:sym typeface="Arial"/>
            </a:endParaRPr>
          </a:p>
        </p:txBody>
      </p:sp>
      <p:sp>
        <p:nvSpPr>
          <p:cNvPr id="235" name="Google Shape;235;p19"/>
          <p:cNvSpPr txBox="1"/>
          <p:nvPr>
            <p:ph idx="4294967295" type="title"/>
          </p:nvPr>
        </p:nvSpPr>
        <p:spPr>
          <a:xfrm>
            <a:off x="119063" y="230188"/>
            <a:ext cx="8618537" cy="492443"/>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US" sz="3200"/>
              <a:t>Non-Probability Sampling Methods</a:t>
            </a:r>
            <a:endParaRPr/>
          </a:p>
        </p:txBody>
      </p:sp>
      <p:sp>
        <p:nvSpPr>
          <p:cNvPr id="236" name="Google Shape;236;p19"/>
          <p:cNvSpPr txBox="1"/>
          <p:nvPr>
            <p:ph idx="12" type="sldNum"/>
          </p:nvPr>
        </p:nvSpPr>
        <p:spPr>
          <a:xfrm>
            <a:off x="8545513" y="6435725"/>
            <a:ext cx="195262" cy="152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fld id="{00000000-1234-1234-1234-123412341234}" type="slidenum">
              <a:rPr lang="en-US">
                <a:solidFill>
                  <a:schemeClr val="lt1"/>
                </a:solidFill>
              </a:rPr>
              <a:t>‹#›</a:t>
            </a:fld>
            <a:r>
              <a:rPr lang="en-US">
                <a:solidFill>
                  <a:schemeClr val="lt1"/>
                </a:solidFill>
              </a:rPr>
              <a:t> </a:t>
            </a:r>
            <a:endParaRPr/>
          </a:p>
        </p:txBody>
      </p:sp>
      <p:sp>
        <p:nvSpPr>
          <p:cNvPr id="237" name="Google Shape;237;p19"/>
          <p:cNvSpPr txBox="1"/>
          <p:nvPr/>
        </p:nvSpPr>
        <p:spPr>
          <a:xfrm>
            <a:off x="672352" y="1335731"/>
            <a:ext cx="7835922" cy="267765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chemeClr val="dk1"/>
                </a:solidFill>
                <a:latin typeface="Arial"/>
                <a:ea typeface="Arial"/>
                <a:cs typeface="Arial"/>
                <a:sym typeface="Arial"/>
              </a:rPr>
              <a:t>Convenience sampling: </a:t>
            </a:r>
            <a:r>
              <a:rPr b="0" lang="en-US" sz="2800">
                <a:solidFill>
                  <a:schemeClr val="dk1"/>
                </a:solidFill>
                <a:latin typeface="Arial"/>
                <a:ea typeface="Arial"/>
                <a:cs typeface="Arial"/>
                <a:sym typeface="Arial"/>
              </a:rPr>
              <a:t>samples drawn at the convenience of the interviewer</a:t>
            </a:r>
            <a:endParaRPr/>
          </a:p>
          <a:p>
            <a:pPr indent="0" lvl="0" marL="0" marR="0" rtl="0" algn="l">
              <a:spcBef>
                <a:spcPts val="0"/>
              </a:spcBef>
              <a:spcAft>
                <a:spcPts val="0"/>
              </a:spcAft>
              <a:buNone/>
            </a:pPr>
            <a:r>
              <a:t/>
            </a:r>
            <a:endParaRPr b="0" sz="2800">
              <a:solidFill>
                <a:schemeClr val="dk1"/>
              </a:solidFill>
              <a:latin typeface="Arial"/>
              <a:ea typeface="Arial"/>
              <a:cs typeface="Arial"/>
              <a:sym typeface="Arial"/>
            </a:endParaRPr>
          </a:p>
          <a:p>
            <a:pPr indent="0" lvl="0" marL="0" marR="0" rtl="0" algn="l">
              <a:spcBef>
                <a:spcPts val="0"/>
              </a:spcBef>
              <a:spcAft>
                <a:spcPts val="0"/>
              </a:spcAft>
              <a:buNone/>
            </a:pPr>
            <a:r>
              <a:t/>
            </a:r>
            <a:endParaRPr b="0" sz="2800">
              <a:solidFill>
                <a:schemeClr val="dk1"/>
              </a:solidFill>
              <a:latin typeface="Arial"/>
              <a:ea typeface="Arial"/>
              <a:cs typeface="Arial"/>
              <a:sym typeface="Arial"/>
            </a:endParaRPr>
          </a:p>
          <a:p>
            <a:pPr indent="0" lvl="0" marL="0" marR="0" rtl="0" algn="l">
              <a:spcBef>
                <a:spcPts val="0"/>
              </a:spcBef>
              <a:spcAft>
                <a:spcPts val="0"/>
              </a:spcAft>
              <a:buNone/>
            </a:pPr>
            <a:r>
              <a:t/>
            </a:r>
            <a:endParaRPr b="0" sz="2800">
              <a:solidFill>
                <a:schemeClr val="dk1"/>
              </a:solidFill>
              <a:latin typeface="Arial"/>
              <a:ea typeface="Arial"/>
              <a:cs typeface="Arial"/>
              <a:sym typeface="Arial"/>
            </a:endParaRPr>
          </a:p>
          <a:p>
            <a:pPr indent="0" lvl="0" marL="0" marR="0" rtl="0" algn="l">
              <a:spcBef>
                <a:spcPts val="0"/>
              </a:spcBef>
              <a:spcAft>
                <a:spcPts val="0"/>
              </a:spcAft>
              <a:buNone/>
            </a:pPr>
            <a:r>
              <a:t/>
            </a:r>
            <a:endParaRPr b="1" sz="2800">
              <a:solidFill>
                <a:schemeClr val="dk1"/>
              </a:solidFill>
              <a:latin typeface="Arial"/>
              <a:ea typeface="Arial"/>
              <a:cs typeface="Arial"/>
              <a:sym typeface="Arial"/>
            </a:endParaRPr>
          </a:p>
        </p:txBody>
      </p:sp>
      <p:pic>
        <p:nvPicPr>
          <p:cNvPr id="238" name="Google Shape;238;p19"/>
          <p:cNvPicPr preferRelativeResize="0"/>
          <p:nvPr/>
        </p:nvPicPr>
        <p:blipFill rotWithShape="1">
          <a:blip r:embed="rId3">
            <a:alphaModFix/>
          </a:blip>
          <a:srcRect b="0" l="0" r="0" t="0"/>
          <a:stretch/>
        </p:blipFill>
        <p:spPr>
          <a:xfrm>
            <a:off x="1013619" y="2365562"/>
            <a:ext cx="6934200" cy="32956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20"/>
          <p:cNvSpPr/>
          <p:nvPr/>
        </p:nvSpPr>
        <p:spPr>
          <a:xfrm>
            <a:off x="452846" y="1175476"/>
            <a:ext cx="8207060" cy="4814047"/>
          </a:xfrm>
          <a:prstGeom prst="rect">
            <a:avLst/>
          </a:prstGeom>
          <a:solidFill>
            <a:schemeClr val="lt1"/>
          </a:solidFill>
          <a:ln cap="flat" cmpd="sng" w="25400">
            <a:solidFill>
              <a:schemeClr val="accent6"/>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Arial"/>
              <a:buNone/>
            </a:pPr>
            <a:r>
              <a:t/>
            </a:r>
            <a:endParaRPr b="1" i="0" sz="1600" u="none" cap="none" strike="noStrike">
              <a:solidFill>
                <a:schemeClr val="dk1"/>
              </a:solidFill>
              <a:latin typeface="Arial"/>
              <a:ea typeface="Arial"/>
              <a:cs typeface="Arial"/>
              <a:sym typeface="Arial"/>
            </a:endParaRPr>
          </a:p>
        </p:txBody>
      </p:sp>
      <p:sp>
        <p:nvSpPr>
          <p:cNvPr id="244" name="Google Shape;244;p20"/>
          <p:cNvSpPr txBox="1"/>
          <p:nvPr>
            <p:ph idx="4294967295" type="title"/>
          </p:nvPr>
        </p:nvSpPr>
        <p:spPr>
          <a:xfrm>
            <a:off x="119063" y="230188"/>
            <a:ext cx="8618537" cy="492443"/>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US" sz="3200"/>
              <a:t>Non-Probability Sampling Methods</a:t>
            </a:r>
            <a:endParaRPr/>
          </a:p>
        </p:txBody>
      </p:sp>
      <p:sp>
        <p:nvSpPr>
          <p:cNvPr id="245" name="Google Shape;245;p20"/>
          <p:cNvSpPr txBox="1"/>
          <p:nvPr>
            <p:ph idx="12" type="sldNum"/>
          </p:nvPr>
        </p:nvSpPr>
        <p:spPr>
          <a:xfrm>
            <a:off x="8545513" y="6435725"/>
            <a:ext cx="195262" cy="152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fld id="{00000000-1234-1234-1234-123412341234}" type="slidenum">
              <a:rPr lang="en-US">
                <a:solidFill>
                  <a:schemeClr val="lt1"/>
                </a:solidFill>
              </a:rPr>
              <a:t>‹#›</a:t>
            </a:fld>
            <a:r>
              <a:rPr lang="en-US">
                <a:solidFill>
                  <a:schemeClr val="lt1"/>
                </a:solidFill>
              </a:rPr>
              <a:t> </a:t>
            </a:r>
            <a:endParaRPr/>
          </a:p>
        </p:txBody>
      </p:sp>
      <p:sp>
        <p:nvSpPr>
          <p:cNvPr id="246" name="Google Shape;246;p20"/>
          <p:cNvSpPr txBox="1"/>
          <p:nvPr/>
        </p:nvSpPr>
        <p:spPr>
          <a:xfrm>
            <a:off x="672352" y="1335731"/>
            <a:ext cx="7835922" cy="452431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Arial"/>
                <a:ea typeface="Arial"/>
                <a:cs typeface="Arial"/>
                <a:sym typeface="Arial"/>
              </a:rPr>
              <a:t>Purposive sampling: </a:t>
            </a:r>
            <a:r>
              <a:rPr b="0" lang="en-US" sz="2400">
                <a:solidFill>
                  <a:schemeClr val="dk1"/>
                </a:solidFill>
                <a:latin typeface="Arial"/>
                <a:ea typeface="Arial"/>
                <a:cs typeface="Arial"/>
                <a:sym typeface="Arial"/>
              </a:rPr>
              <a:t>Personal judgment or that of some other knowledgeable person</a:t>
            </a:r>
            <a:endParaRPr/>
          </a:p>
          <a:p>
            <a:pPr indent="-457200" lvl="1" marL="914400" marR="0" rtl="0" algn="l">
              <a:spcBef>
                <a:spcPts val="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Subjectivity and convenience </a:t>
            </a:r>
            <a:endParaRPr/>
          </a:p>
          <a:p>
            <a:pPr indent="-304800" lvl="0" marL="457200" marR="0" rtl="0" algn="l">
              <a:spcBef>
                <a:spcPts val="0"/>
              </a:spcBef>
              <a:spcAft>
                <a:spcPts val="0"/>
              </a:spcAft>
              <a:buClr>
                <a:schemeClr val="dk1"/>
              </a:buClr>
              <a:buSzPts val="2400"/>
              <a:buFont typeface="Arial"/>
              <a:buNone/>
            </a:pPr>
            <a:r>
              <a:t/>
            </a:r>
            <a:endParaRPr b="0" sz="2400">
              <a:solidFill>
                <a:schemeClr val="dk1"/>
              </a:solidFill>
              <a:latin typeface="Arial"/>
              <a:ea typeface="Arial"/>
              <a:cs typeface="Arial"/>
              <a:sym typeface="Arial"/>
            </a:endParaRPr>
          </a:p>
          <a:p>
            <a:pPr indent="0" lvl="0" marL="0" marR="0" rtl="0" algn="l">
              <a:spcBef>
                <a:spcPts val="0"/>
              </a:spcBef>
              <a:spcAft>
                <a:spcPts val="0"/>
              </a:spcAft>
              <a:buNone/>
            </a:pPr>
            <a:r>
              <a:rPr b="1" lang="en-US" sz="2400">
                <a:solidFill>
                  <a:schemeClr val="dk1"/>
                </a:solidFill>
                <a:latin typeface="Arial"/>
                <a:ea typeface="Arial"/>
                <a:cs typeface="Arial"/>
                <a:sym typeface="Arial"/>
              </a:rPr>
              <a:t>Referral sampling: </a:t>
            </a:r>
            <a:r>
              <a:rPr b="0" lang="en-US" sz="2400">
                <a:solidFill>
                  <a:schemeClr val="dk1"/>
                </a:solidFill>
                <a:latin typeface="Arial"/>
                <a:ea typeface="Arial"/>
                <a:cs typeface="Arial"/>
                <a:sym typeface="Arial"/>
              </a:rPr>
              <a:t>samples which require respondents to provide the names of additional respondents</a:t>
            </a:r>
            <a:endParaRPr/>
          </a:p>
          <a:p>
            <a:pPr indent="-457200" lvl="1" marL="914400" marR="0" rtl="0" algn="l">
              <a:spcBef>
                <a:spcPts val="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Low variance observed</a:t>
            </a:r>
            <a:endParaRPr/>
          </a:p>
          <a:p>
            <a:pPr indent="-304800" lvl="1" marL="91440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a:p>
            <a:pPr indent="0" lvl="0" marL="0" marR="0" rtl="0" algn="l">
              <a:spcBef>
                <a:spcPts val="0"/>
              </a:spcBef>
              <a:spcAft>
                <a:spcPts val="0"/>
              </a:spcAft>
              <a:buNone/>
            </a:pPr>
            <a:r>
              <a:rPr b="1" lang="en-US" sz="2400">
                <a:solidFill>
                  <a:schemeClr val="dk1"/>
                </a:solidFill>
                <a:latin typeface="Arial"/>
                <a:ea typeface="Arial"/>
                <a:cs typeface="Arial"/>
                <a:sym typeface="Arial"/>
              </a:rPr>
              <a:t>Quota Sampling</a:t>
            </a:r>
            <a:r>
              <a:rPr b="0" lang="en-US" sz="2400">
                <a:solidFill>
                  <a:schemeClr val="dk1"/>
                </a:solidFill>
                <a:latin typeface="Arial"/>
                <a:ea typeface="Arial"/>
                <a:cs typeface="Arial"/>
                <a:sym typeface="Arial"/>
              </a:rPr>
              <a:t>: samples are based on characteristics such as demographics or product use. </a:t>
            </a:r>
            <a:endParaRPr/>
          </a:p>
          <a:p>
            <a:pPr indent="-457200" lvl="1" marL="914400" marR="0" rtl="0" algn="l">
              <a:spcBef>
                <a:spcPts val="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Size of quota often decided by researchers belief</a:t>
            </a:r>
            <a:endParaRPr/>
          </a:p>
          <a:p>
            <a:pPr indent="-457200" lvl="1" marL="914400" marR="0" rtl="0" algn="l">
              <a:spcBef>
                <a:spcPts val="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Often used with convenience sampling</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21"/>
          <p:cNvSpPr txBox="1"/>
          <p:nvPr>
            <p:ph idx="12" type="sldNum"/>
          </p:nvPr>
        </p:nvSpPr>
        <p:spPr>
          <a:xfrm>
            <a:off x="8545513" y="6435725"/>
            <a:ext cx="195262" cy="152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fld id="{00000000-1234-1234-1234-123412341234}" type="slidenum">
              <a:rPr lang="en-US"/>
              <a:t>‹#›</a:t>
            </a:fld>
            <a:r>
              <a:rPr lang="en-US"/>
              <a:t> </a:t>
            </a:r>
            <a:endParaRPr/>
          </a:p>
        </p:txBody>
      </p:sp>
      <p:pic>
        <p:nvPicPr>
          <p:cNvPr id="252" name="Google Shape;252;p21"/>
          <p:cNvPicPr preferRelativeResize="0"/>
          <p:nvPr/>
        </p:nvPicPr>
        <p:blipFill rotWithShape="1">
          <a:blip r:embed="rId3">
            <a:alphaModFix/>
          </a:blip>
          <a:srcRect b="0" l="0" r="0" t="0"/>
          <a:stretch/>
        </p:blipFill>
        <p:spPr>
          <a:xfrm>
            <a:off x="1132681" y="960437"/>
            <a:ext cx="6696075" cy="4800600"/>
          </a:xfrm>
          <a:prstGeom prst="rect">
            <a:avLst/>
          </a:prstGeom>
          <a:noFill/>
          <a:ln>
            <a:noFill/>
          </a:ln>
        </p:spPr>
      </p:pic>
      <p:sp>
        <p:nvSpPr>
          <p:cNvPr id="253" name="Google Shape;253;p21"/>
          <p:cNvSpPr txBox="1"/>
          <p:nvPr/>
        </p:nvSpPr>
        <p:spPr>
          <a:xfrm>
            <a:off x="5791587" y="5761037"/>
            <a:ext cx="1420009"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600">
                <a:solidFill>
                  <a:schemeClr val="dk1"/>
                </a:solidFill>
                <a:latin typeface="Arial"/>
                <a:ea typeface="Arial"/>
                <a:cs typeface="Arial"/>
                <a:sym typeface="Arial"/>
              </a:rPr>
              <a:t>Total = 400</a:t>
            </a:r>
            <a:endParaRPr/>
          </a:p>
          <a:p>
            <a:pPr indent="0" lvl="0" marL="0" marR="0" rtl="0" algn="l">
              <a:spcBef>
                <a:spcPts val="0"/>
              </a:spcBef>
              <a:spcAft>
                <a:spcPts val="0"/>
              </a:spcAft>
              <a:buNone/>
            </a:pPr>
            <a:r>
              <a:rPr b="1" lang="en-US" sz="1600">
                <a:solidFill>
                  <a:schemeClr val="dk1"/>
                </a:solidFill>
                <a:latin typeface="Arial"/>
                <a:ea typeface="Arial"/>
                <a:cs typeface="Arial"/>
                <a:sym typeface="Arial"/>
              </a:rPr>
              <a:t>people</a:t>
            </a:r>
            <a:endParaRPr/>
          </a:p>
        </p:txBody>
      </p:sp>
      <p:sp>
        <p:nvSpPr>
          <p:cNvPr id="254" name="Google Shape;254;p21"/>
          <p:cNvSpPr txBox="1"/>
          <p:nvPr/>
        </p:nvSpPr>
        <p:spPr>
          <a:xfrm>
            <a:off x="3379693" y="5761038"/>
            <a:ext cx="1794735"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600">
                <a:solidFill>
                  <a:schemeClr val="dk1"/>
                </a:solidFill>
                <a:latin typeface="Arial"/>
                <a:ea typeface="Arial"/>
                <a:cs typeface="Arial"/>
                <a:sym typeface="Arial"/>
              </a:rPr>
              <a:t>Total = 100,000</a:t>
            </a:r>
            <a:endParaRPr/>
          </a:p>
          <a:p>
            <a:pPr indent="0" lvl="0" marL="0" marR="0" rtl="0" algn="l">
              <a:spcBef>
                <a:spcPts val="0"/>
              </a:spcBef>
              <a:spcAft>
                <a:spcPts val="0"/>
              </a:spcAft>
              <a:buNone/>
            </a:pPr>
            <a:r>
              <a:rPr b="1" lang="en-US" sz="1600">
                <a:solidFill>
                  <a:schemeClr val="dk1"/>
                </a:solidFill>
                <a:latin typeface="Arial"/>
                <a:ea typeface="Arial"/>
                <a:cs typeface="Arial"/>
                <a:sym typeface="Arial"/>
              </a:rPr>
              <a:t>people</a:t>
            </a:r>
            <a:endParaRPr/>
          </a:p>
        </p:txBody>
      </p:sp>
      <p:sp>
        <p:nvSpPr>
          <p:cNvPr id="255" name="Google Shape;255;p21"/>
          <p:cNvSpPr txBox="1"/>
          <p:nvPr/>
        </p:nvSpPr>
        <p:spPr>
          <a:xfrm>
            <a:off x="6015113" y="2512532"/>
            <a:ext cx="399900" cy="338700"/>
          </a:xfrm>
          <a:prstGeom prst="rect">
            <a:avLst/>
          </a:prstGeom>
          <a:solidFill>
            <a:srgbClr val="4A86E8"/>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1" sz="1600">
              <a:solidFill>
                <a:schemeClr val="dk1"/>
              </a:solidFill>
              <a:latin typeface="Arial"/>
              <a:ea typeface="Arial"/>
              <a:cs typeface="Arial"/>
              <a:sym typeface="Arial"/>
            </a:endParaRPr>
          </a:p>
        </p:txBody>
      </p:sp>
      <p:sp>
        <p:nvSpPr>
          <p:cNvPr id="256" name="Google Shape;256;p21"/>
          <p:cNvSpPr txBox="1"/>
          <p:nvPr/>
        </p:nvSpPr>
        <p:spPr>
          <a:xfrm>
            <a:off x="6658097" y="2668132"/>
            <a:ext cx="399900" cy="338700"/>
          </a:xfrm>
          <a:prstGeom prst="rect">
            <a:avLst/>
          </a:prstGeom>
          <a:solidFill>
            <a:srgbClr val="00FF00"/>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1" sz="1600">
              <a:solidFill>
                <a:schemeClr val="dk1"/>
              </a:solidFill>
              <a:latin typeface="Arial"/>
              <a:ea typeface="Arial"/>
              <a:cs typeface="Arial"/>
              <a:sym typeface="Arial"/>
            </a:endParaRPr>
          </a:p>
        </p:txBody>
      </p:sp>
      <p:sp>
        <p:nvSpPr>
          <p:cNvPr id="257" name="Google Shape;257;p21"/>
          <p:cNvSpPr txBox="1"/>
          <p:nvPr/>
        </p:nvSpPr>
        <p:spPr>
          <a:xfrm>
            <a:off x="6658097" y="3006823"/>
            <a:ext cx="399900" cy="338700"/>
          </a:xfrm>
          <a:prstGeom prst="rect">
            <a:avLst/>
          </a:prstGeom>
          <a:solidFill>
            <a:srgbClr val="FFFF00"/>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1" sz="1600">
              <a:solidFill>
                <a:schemeClr val="dk1"/>
              </a:solidFill>
              <a:latin typeface="Arial"/>
              <a:ea typeface="Arial"/>
              <a:cs typeface="Arial"/>
              <a:sym typeface="Arial"/>
            </a:endParaRPr>
          </a:p>
        </p:txBody>
      </p:sp>
      <p:sp>
        <p:nvSpPr>
          <p:cNvPr id="258" name="Google Shape;258;p21"/>
          <p:cNvSpPr txBox="1"/>
          <p:nvPr/>
        </p:nvSpPr>
        <p:spPr>
          <a:xfrm>
            <a:off x="6015113" y="3285770"/>
            <a:ext cx="399900" cy="338700"/>
          </a:xfrm>
          <a:prstGeom prst="rect">
            <a:avLst/>
          </a:prstGeom>
          <a:solidFill>
            <a:srgbClr val="4A86E8"/>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1" sz="1600">
              <a:solidFill>
                <a:schemeClr val="dk1"/>
              </a:solidFill>
              <a:latin typeface="Arial"/>
              <a:ea typeface="Arial"/>
              <a:cs typeface="Arial"/>
              <a:sym typeface="Arial"/>
            </a:endParaRPr>
          </a:p>
        </p:txBody>
      </p:sp>
      <p:sp>
        <p:nvSpPr>
          <p:cNvPr id="259" name="Google Shape;259;p21"/>
          <p:cNvSpPr txBox="1"/>
          <p:nvPr/>
        </p:nvSpPr>
        <p:spPr>
          <a:xfrm>
            <a:off x="6658088" y="3467257"/>
            <a:ext cx="399900" cy="338700"/>
          </a:xfrm>
          <a:prstGeom prst="rect">
            <a:avLst/>
          </a:prstGeom>
          <a:solidFill>
            <a:srgbClr val="00FF00"/>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1" sz="1600">
              <a:solidFill>
                <a:schemeClr val="dk1"/>
              </a:solidFill>
              <a:latin typeface="Arial"/>
              <a:ea typeface="Arial"/>
              <a:cs typeface="Arial"/>
              <a:sym typeface="Arial"/>
            </a:endParaRPr>
          </a:p>
        </p:txBody>
      </p:sp>
      <p:sp>
        <p:nvSpPr>
          <p:cNvPr id="260" name="Google Shape;260;p21"/>
          <p:cNvSpPr txBox="1"/>
          <p:nvPr/>
        </p:nvSpPr>
        <p:spPr>
          <a:xfrm>
            <a:off x="6658088" y="3805957"/>
            <a:ext cx="399900" cy="338700"/>
          </a:xfrm>
          <a:prstGeom prst="rect">
            <a:avLst/>
          </a:prstGeom>
          <a:solidFill>
            <a:srgbClr val="FFFF00"/>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1" sz="1600">
              <a:solidFill>
                <a:schemeClr val="dk1"/>
              </a:solidFill>
              <a:latin typeface="Arial"/>
              <a:ea typeface="Arial"/>
              <a:cs typeface="Arial"/>
              <a:sym typeface="Arial"/>
            </a:endParaRPr>
          </a:p>
        </p:txBody>
      </p:sp>
      <p:sp>
        <p:nvSpPr>
          <p:cNvPr id="261" name="Google Shape;261;p21"/>
          <p:cNvSpPr txBox="1"/>
          <p:nvPr/>
        </p:nvSpPr>
        <p:spPr>
          <a:xfrm>
            <a:off x="6015113" y="4184707"/>
            <a:ext cx="399900" cy="338700"/>
          </a:xfrm>
          <a:prstGeom prst="rect">
            <a:avLst/>
          </a:prstGeom>
          <a:solidFill>
            <a:srgbClr val="B3D3FA"/>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1" sz="1600">
              <a:solidFill>
                <a:schemeClr val="dk1"/>
              </a:solidFill>
              <a:latin typeface="Arial"/>
              <a:ea typeface="Arial"/>
              <a:cs typeface="Arial"/>
              <a:sym typeface="Arial"/>
            </a:endParaRPr>
          </a:p>
        </p:txBody>
      </p:sp>
      <p:sp>
        <p:nvSpPr>
          <p:cNvPr id="262" name="Google Shape;262;p21"/>
          <p:cNvSpPr txBox="1"/>
          <p:nvPr/>
        </p:nvSpPr>
        <p:spPr>
          <a:xfrm>
            <a:off x="6658088" y="4366195"/>
            <a:ext cx="399900" cy="338700"/>
          </a:xfrm>
          <a:prstGeom prst="rect">
            <a:avLst/>
          </a:prstGeom>
          <a:solidFill>
            <a:srgbClr val="B3D3FA"/>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1" sz="1600">
              <a:solidFill>
                <a:schemeClr val="dk1"/>
              </a:solidFill>
              <a:latin typeface="Arial"/>
              <a:ea typeface="Arial"/>
              <a:cs typeface="Arial"/>
              <a:sym typeface="Arial"/>
            </a:endParaRPr>
          </a:p>
        </p:txBody>
      </p:sp>
      <p:sp>
        <p:nvSpPr>
          <p:cNvPr id="263" name="Google Shape;263;p21"/>
          <p:cNvSpPr txBox="1"/>
          <p:nvPr/>
        </p:nvSpPr>
        <p:spPr>
          <a:xfrm>
            <a:off x="6658088" y="4704895"/>
            <a:ext cx="399900" cy="338700"/>
          </a:xfrm>
          <a:prstGeom prst="rect">
            <a:avLst/>
          </a:prstGeom>
          <a:solidFill>
            <a:srgbClr val="B3D3FA"/>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1" sz="1600">
              <a:solidFill>
                <a:schemeClr val="dk1"/>
              </a:solidFill>
              <a:latin typeface="Arial"/>
              <a:ea typeface="Arial"/>
              <a:cs typeface="Arial"/>
              <a:sym typeface="Arial"/>
            </a:endParaRPr>
          </a:p>
        </p:txBody>
      </p:sp>
      <p:sp>
        <p:nvSpPr>
          <p:cNvPr id="264" name="Google Shape;264;p21"/>
          <p:cNvSpPr txBox="1"/>
          <p:nvPr/>
        </p:nvSpPr>
        <p:spPr>
          <a:xfrm>
            <a:off x="6015113" y="4926445"/>
            <a:ext cx="399900" cy="338700"/>
          </a:xfrm>
          <a:prstGeom prst="rect">
            <a:avLst/>
          </a:prstGeom>
          <a:solidFill>
            <a:srgbClr val="B3D3FA"/>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1" sz="1600">
              <a:solidFill>
                <a:schemeClr val="dk1"/>
              </a:solidFill>
              <a:latin typeface="Arial"/>
              <a:ea typeface="Arial"/>
              <a:cs typeface="Arial"/>
              <a:sym typeface="Arial"/>
            </a:endParaRPr>
          </a:p>
        </p:txBody>
      </p:sp>
      <p:sp>
        <p:nvSpPr>
          <p:cNvPr id="265" name="Google Shape;265;p21"/>
          <p:cNvSpPr txBox="1"/>
          <p:nvPr/>
        </p:nvSpPr>
        <p:spPr>
          <a:xfrm>
            <a:off x="6658088" y="5107932"/>
            <a:ext cx="399900" cy="338700"/>
          </a:xfrm>
          <a:prstGeom prst="rect">
            <a:avLst/>
          </a:prstGeom>
          <a:solidFill>
            <a:srgbClr val="B3D3FA"/>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1" sz="1600">
              <a:solidFill>
                <a:schemeClr val="dk1"/>
              </a:solidFill>
              <a:latin typeface="Arial"/>
              <a:ea typeface="Arial"/>
              <a:cs typeface="Arial"/>
              <a:sym typeface="Arial"/>
            </a:endParaRPr>
          </a:p>
        </p:txBody>
      </p:sp>
      <p:sp>
        <p:nvSpPr>
          <p:cNvPr id="266" name="Google Shape;266;p21"/>
          <p:cNvSpPr txBox="1"/>
          <p:nvPr/>
        </p:nvSpPr>
        <p:spPr>
          <a:xfrm>
            <a:off x="6658088" y="5446632"/>
            <a:ext cx="399900" cy="338700"/>
          </a:xfrm>
          <a:prstGeom prst="rect">
            <a:avLst/>
          </a:prstGeom>
          <a:solidFill>
            <a:srgbClr val="B3D3FA"/>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1" sz="1600">
              <a:solidFill>
                <a:schemeClr val="dk1"/>
              </a:solidFill>
              <a:latin typeface="Arial"/>
              <a:ea typeface="Arial"/>
              <a:cs typeface="Arial"/>
              <a:sym typeface="Arial"/>
            </a:endParaRPr>
          </a:p>
        </p:txBody>
      </p:sp>
      <p:sp>
        <p:nvSpPr>
          <p:cNvPr id="267" name="Google Shape;267;p21"/>
          <p:cNvSpPr txBox="1"/>
          <p:nvPr/>
        </p:nvSpPr>
        <p:spPr>
          <a:xfrm>
            <a:off x="5791572" y="-17679"/>
            <a:ext cx="1106700" cy="584700"/>
          </a:xfrm>
          <a:prstGeom prst="rect">
            <a:avLst/>
          </a:prstGeom>
          <a:solidFill>
            <a:srgbClr val="4A86E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600">
                <a:solidFill>
                  <a:schemeClr val="dk1"/>
                </a:solidFill>
              </a:rPr>
              <a:t>140 = 400*.35%</a:t>
            </a:r>
            <a:endParaRPr b="1" sz="1600">
              <a:solidFill>
                <a:schemeClr val="dk1"/>
              </a:solidFill>
              <a:latin typeface="Arial"/>
              <a:ea typeface="Arial"/>
              <a:cs typeface="Arial"/>
              <a:sym typeface="Arial"/>
            </a:endParaRPr>
          </a:p>
        </p:txBody>
      </p:sp>
      <p:sp>
        <p:nvSpPr>
          <p:cNvPr id="268" name="Google Shape;268;p21"/>
          <p:cNvSpPr txBox="1"/>
          <p:nvPr/>
        </p:nvSpPr>
        <p:spPr>
          <a:xfrm>
            <a:off x="7131874" y="346201"/>
            <a:ext cx="1106700" cy="761400"/>
          </a:xfrm>
          <a:prstGeom prst="rect">
            <a:avLst/>
          </a:prstGeom>
          <a:solidFill>
            <a:srgbClr val="00FF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600">
                <a:solidFill>
                  <a:schemeClr val="dk1"/>
                </a:solidFill>
              </a:rPr>
              <a:t>112= 140*0.8</a:t>
            </a:r>
            <a:endParaRPr b="1" sz="1600">
              <a:solidFill>
                <a:schemeClr val="dk1"/>
              </a:solidFill>
              <a:latin typeface="Arial"/>
              <a:ea typeface="Arial"/>
              <a:cs typeface="Arial"/>
              <a:sym typeface="Arial"/>
            </a:endParaRPr>
          </a:p>
        </p:txBody>
      </p:sp>
      <p:sp>
        <p:nvSpPr>
          <p:cNvPr id="269" name="Google Shape;269;p21"/>
          <p:cNvSpPr txBox="1"/>
          <p:nvPr/>
        </p:nvSpPr>
        <p:spPr>
          <a:xfrm>
            <a:off x="7131875" y="1107600"/>
            <a:ext cx="1106700" cy="761400"/>
          </a:xfrm>
          <a:prstGeom prst="rect">
            <a:avLst/>
          </a:prstGeom>
          <a:solidFill>
            <a:srgbClr val="FFFF00"/>
          </a:solid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sz="1600">
                <a:solidFill>
                  <a:schemeClr val="dk1"/>
                </a:solidFill>
              </a:rPr>
              <a:t>112= 140*0.2</a:t>
            </a:r>
            <a:endParaRPr b="1" sz="1600">
              <a:solidFill>
                <a:schemeClr val="dk1"/>
              </a:solidFill>
            </a:endParaRPr>
          </a:p>
          <a:p>
            <a:pPr indent="0" lvl="0" marL="0" marR="0" rtl="0" algn="l">
              <a:spcBef>
                <a:spcPts val="0"/>
              </a:spcBef>
              <a:spcAft>
                <a:spcPts val="0"/>
              </a:spcAft>
              <a:buNone/>
            </a:pPr>
            <a:r>
              <a:t/>
            </a:r>
            <a:endParaRPr b="1" sz="1600">
              <a:solidFill>
                <a:schemeClr val="dk1"/>
              </a:solidFill>
            </a:endParaRPr>
          </a:p>
        </p:txBody>
      </p:sp>
      <p:cxnSp>
        <p:nvCxnSpPr>
          <p:cNvPr id="270" name="Google Shape;270;p21"/>
          <p:cNvCxnSpPr/>
          <p:nvPr/>
        </p:nvCxnSpPr>
        <p:spPr>
          <a:xfrm rot="10800000">
            <a:off x="7211600" y="3805950"/>
            <a:ext cx="829200" cy="637800"/>
          </a:xfrm>
          <a:prstGeom prst="straightConnector1">
            <a:avLst/>
          </a:prstGeom>
          <a:noFill/>
          <a:ln cap="flat" cmpd="sng" w="76200">
            <a:solidFill>
              <a:schemeClr val="dk2"/>
            </a:solidFill>
            <a:prstDash val="solid"/>
            <a:round/>
            <a:headEnd len="med" w="med" type="none"/>
            <a:tailEnd len="med" w="med" type="triangle"/>
          </a:ln>
        </p:spPr>
      </p:cxnSp>
      <p:cxnSp>
        <p:nvCxnSpPr>
          <p:cNvPr id="271" name="Google Shape;271;p21"/>
          <p:cNvCxnSpPr>
            <a:stCxn id="269" idx="2"/>
          </p:cNvCxnSpPr>
          <p:nvPr/>
        </p:nvCxnSpPr>
        <p:spPr>
          <a:xfrm flipH="1">
            <a:off x="7301225" y="1869000"/>
            <a:ext cx="384000" cy="747900"/>
          </a:xfrm>
          <a:prstGeom prst="straightConnector1">
            <a:avLst/>
          </a:prstGeom>
          <a:noFill/>
          <a:ln cap="flat" cmpd="sng" w="76200">
            <a:solidFill>
              <a:schemeClr val="dk2"/>
            </a:solidFill>
            <a:prstDash val="solid"/>
            <a:round/>
            <a:headEnd len="med" w="med" type="none"/>
            <a:tailEnd len="med" w="med" type="triangle"/>
          </a:ln>
        </p:spPr>
      </p:cxnSp>
      <p:sp>
        <p:nvSpPr>
          <p:cNvPr id="272" name="Google Shape;272;p21"/>
          <p:cNvSpPr txBox="1"/>
          <p:nvPr/>
        </p:nvSpPr>
        <p:spPr>
          <a:xfrm>
            <a:off x="7606050" y="4576375"/>
            <a:ext cx="12597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Your turn. Pause the screen to calculate</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gc1f4523640_0_6"/>
          <p:cNvSpPr txBox="1"/>
          <p:nvPr>
            <p:ph idx="12" type="sldNum"/>
          </p:nvPr>
        </p:nvSpPr>
        <p:spPr>
          <a:xfrm>
            <a:off x="8545513" y="6435725"/>
            <a:ext cx="195300" cy="152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fld id="{00000000-1234-1234-1234-123412341234}" type="slidenum">
              <a:rPr lang="en-US"/>
              <a:t>‹#›</a:t>
            </a:fld>
            <a:r>
              <a:rPr lang="en-US"/>
              <a:t> </a:t>
            </a:r>
            <a:endParaRPr/>
          </a:p>
        </p:txBody>
      </p:sp>
      <p:pic>
        <p:nvPicPr>
          <p:cNvPr id="278" name="Google Shape;278;gc1f4523640_0_6"/>
          <p:cNvPicPr preferRelativeResize="0"/>
          <p:nvPr/>
        </p:nvPicPr>
        <p:blipFill rotWithShape="1">
          <a:blip r:embed="rId3">
            <a:alphaModFix/>
          </a:blip>
          <a:srcRect b="0" l="0" r="0" t="0"/>
          <a:stretch/>
        </p:blipFill>
        <p:spPr>
          <a:xfrm>
            <a:off x="1132681" y="960437"/>
            <a:ext cx="6696075" cy="4800600"/>
          </a:xfrm>
          <a:prstGeom prst="rect">
            <a:avLst/>
          </a:prstGeom>
          <a:noFill/>
          <a:ln>
            <a:noFill/>
          </a:ln>
        </p:spPr>
      </p:pic>
      <p:sp>
        <p:nvSpPr>
          <p:cNvPr id="279" name="Google Shape;279;gc1f4523640_0_6"/>
          <p:cNvSpPr txBox="1"/>
          <p:nvPr/>
        </p:nvSpPr>
        <p:spPr>
          <a:xfrm>
            <a:off x="5791587" y="5761037"/>
            <a:ext cx="1419900" cy="584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600">
                <a:solidFill>
                  <a:schemeClr val="dk1"/>
                </a:solidFill>
                <a:latin typeface="Arial"/>
                <a:ea typeface="Arial"/>
                <a:cs typeface="Arial"/>
                <a:sym typeface="Arial"/>
              </a:rPr>
              <a:t>Total = 400</a:t>
            </a:r>
            <a:endParaRPr/>
          </a:p>
          <a:p>
            <a:pPr indent="0" lvl="0" marL="0" marR="0" rtl="0" algn="l">
              <a:spcBef>
                <a:spcPts val="0"/>
              </a:spcBef>
              <a:spcAft>
                <a:spcPts val="0"/>
              </a:spcAft>
              <a:buNone/>
            </a:pPr>
            <a:r>
              <a:rPr b="1" lang="en-US" sz="1600">
                <a:solidFill>
                  <a:schemeClr val="dk1"/>
                </a:solidFill>
                <a:latin typeface="Arial"/>
                <a:ea typeface="Arial"/>
                <a:cs typeface="Arial"/>
                <a:sym typeface="Arial"/>
              </a:rPr>
              <a:t>people</a:t>
            </a:r>
            <a:endParaRPr/>
          </a:p>
        </p:txBody>
      </p:sp>
      <p:sp>
        <p:nvSpPr>
          <p:cNvPr id="280" name="Google Shape;280;gc1f4523640_0_6"/>
          <p:cNvSpPr txBox="1"/>
          <p:nvPr/>
        </p:nvSpPr>
        <p:spPr>
          <a:xfrm>
            <a:off x="3379693" y="5761038"/>
            <a:ext cx="1794600" cy="584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600">
                <a:solidFill>
                  <a:schemeClr val="dk1"/>
                </a:solidFill>
                <a:latin typeface="Arial"/>
                <a:ea typeface="Arial"/>
                <a:cs typeface="Arial"/>
                <a:sym typeface="Arial"/>
              </a:rPr>
              <a:t>Total = 100,000</a:t>
            </a:r>
            <a:endParaRPr/>
          </a:p>
          <a:p>
            <a:pPr indent="0" lvl="0" marL="0" marR="0" rtl="0" algn="l">
              <a:spcBef>
                <a:spcPts val="0"/>
              </a:spcBef>
              <a:spcAft>
                <a:spcPts val="0"/>
              </a:spcAft>
              <a:buNone/>
            </a:pPr>
            <a:r>
              <a:rPr b="1" lang="en-US" sz="1600">
                <a:solidFill>
                  <a:schemeClr val="dk1"/>
                </a:solidFill>
                <a:latin typeface="Arial"/>
                <a:ea typeface="Arial"/>
                <a:cs typeface="Arial"/>
                <a:sym typeface="Arial"/>
              </a:rPr>
              <a:t>people</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22"/>
          <p:cNvSpPr txBox="1"/>
          <p:nvPr>
            <p:ph idx="12" type="sldNum"/>
          </p:nvPr>
        </p:nvSpPr>
        <p:spPr>
          <a:xfrm>
            <a:off x="8545513" y="6435725"/>
            <a:ext cx="195262" cy="152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fld id="{00000000-1234-1234-1234-123412341234}" type="slidenum">
              <a:rPr lang="en-US"/>
              <a:t>‹#›</a:t>
            </a:fld>
            <a:r>
              <a:rPr lang="en-US"/>
              <a:t> </a:t>
            </a:r>
            <a:endParaRPr/>
          </a:p>
        </p:txBody>
      </p:sp>
      <p:pic>
        <p:nvPicPr>
          <p:cNvPr id="286" name="Google Shape;286;p22"/>
          <p:cNvPicPr preferRelativeResize="0"/>
          <p:nvPr/>
        </p:nvPicPr>
        <p:blipFill rotWithShape="1">
          <a:blip r:embed="rId3">
            <a:alphaModFix/>
          </a:blip>
          <a:srcRect b="0" l="0" r="0" t="0"/>
          <a:stretch/>
        </p:blipFill>
        <p:spPr>
          <a:xfrm>
            <a:off x="542131" y="204722"/>
            <a:ext cx="7877175" cy="51054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23"/>
          <p:cNvSpPr/>
          <p:nvPr/>
        </p:nvSpPr>
        <p:spPr>
          <a:xfrm>
            <a:off x="452846" y="1175476"/>
            <a:ext cx="8207060" cy="4814047"/>
          </a:xfrm>
          <a:prstGeom prst="rect">
            <a:avLst/>
          </a:prstGeom>
          <a:solidFill>
            <a:schemeClr val="lt1"/>
          </a:solidFill>
          <a:ln cap="flat" cmpd="sng" w="25400">
            <a:solidFill>
              <a:schemeClr val="accent6"/>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Arial"/>
              <a:buNone/>
            </a:pPr>
            <a:r>
              <a:t/>
            </a:r>
            <a:endParaRPr b="1" i="0" sz="1600" u="none" cap="none" strike="noStrike">
              <a:solidFill>
                <a:schemeClr val="dk1"/>
              </a:solidFill>
              <a:latin typeface="Arial"/>
              <a:ea typeface="Arial"/>
              <a:cs typeface="Arial"/>
              <a:sym typeface="Arial"/>
            </a:endParaRPr>
          </a:p>
        </p:txBody>
      </p:sp>
      <p:sp>
        <p:nvSpPr>
          <p:cNvPr id="292" name="Google Shape;292;p23"/>
          <p:cNvSpPr txBox="1"/>
          <p:nvPr>
            <p:ph idx="4294967295" type="title"/>
          </p:nvPr>
        </p:nvSpPr>
        <p:spPr>
          <a:xfrm>
            <a:off x="119063" y="230188"/>
            <a:ext cx="8618537" cy="984885"/>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US" sz="3200"/>
              <a:t>iClicker - What kind of sampling method here?</a:t>
            </a:r>
            <a:endParaRPr sz="3200"/>
          </a:p>
        </p:txBody>
      </p:sp>
      <p:sp>
        <p:nvSpPr>
          <p:cNvPr id="293" name="Google Shape;293;p23"/>
          <p:cNvSpPr txBox="1"/>
          <p:nvPr>
            <p:ph idx="12" type="sldNum"/>
          </p:nvPr>
        </p:nvSpPr>
        <p:spPr>
          <a:xfrm>
            <a:off x="8545513" y="6435725"/>
            <a:ext cx="195262" cy="152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fld id="{00000000-1234-1234-1234-123412341234}" type="slidenum">
              <a:rPr lang="en-US">
                <a:solidFill>
                  <a:schemeClr val="lt1"/>
                </a:solidFill>
              </a:rPr>
              <a:t>‹#›</a:t>
            </a:fld>
            <a:r>
              <a:rPr lang="en-US">
                <a:solidFill>
                  <a:schemeClr val="lt1"/>
                </a:solidFill>
              </a:rPr>
              <a:t> </a:t>
            </a:r>
            <a:endParaRPr/>
          </a:p>
        </p:txBody>
      </p:sp>
      <p:sp>
        <p:nvSpPr>
          <p:cNvPr id="294" name="Google Shape;294;p23"/>
          <p:cNvSpPr txBox="1"/>
          <p:nvPr/>
        </p:nvSpPr>
        <p:spPr>
          <a:xfrm>
            <a:off x="638415" y="2017049"/>
            <a:ext cx="7835922" cy="30469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1600">
                <a:solidFill>
                  <a:schemeClr val="dk1"/>
                </a:solidFill>
                <a:latin typeface="Arial"/>
                <a:ea typeface="Arial"/>
                <a:cs typeface="Arial"/>
                <a:sym typeface="Arial"/>
              </a:rPr>
              <a:t>There is only one street into and out of the subdivision. The president is thinking of paying his teenage daughter to stand at the stop light at the entrance to Peaceful Valley next week between the hours of 7:00 and 8:30 a.m. to hand out questionnaires to exiting drivers while they wait for the red light to change. The handouts would include addressed, postage-paid envelopes for returns.</a:t>
            </a:r>
            <a:endParaRPr/>
          </a:p>
          <a:p>
            <a:pPr indent="0" lvl="0" marL="0" marR="0" rtl="0" algn="l">
              <a:spcBef>
                <a:spcPts val="0"/>
              </a:spcBef>
              <a:spcAft>
                <a:spcPts val="0"/>
              </a:spcAft>
              <a:buNone/>
            </a:pPr>
            <a:r>
              <a:t/>
            </a:r>
            <a:endParaRPr b="1" i="1" sz="1600">
              <a:solidFill>
                <a:schemeClr val="dk1"/>
              </a:solidFill>
              <a:latin typeface="Arial"/>
              <a:ea typeface="Arial"/>
              <a:cs typeface="Arial"/>
              <a:sym typeface="Arial"/>
            </a:endParaRPr>
          </a:p>
          <a:p>
            <a:pPr indent="0" lvl="0" marL="0" marR="0" rtl="0" algn="l">
              <a:spcBef>
                <a:spcPts val="0"/>
              </a:spcBef>
              <a:spcAft>
                <a:spcPts val="0"/>
              </a:spcAft>
              <a:buNone/>
            </a:pPr>
            <a:r>
              <a:rPr b="1" i="1" lang="en-US" sz="1600">
                <a:solidFill>
                  <a:schemeClr val="dk1"/>
                </a:solidFill>
                <a:latin typeface="Arial"/>
                <a:ea typeface="Arial"/>
                <a:cs typeface="Arial"/>
                <a:sym typeface="Arial"/>
              </a:rPr>
              <a:t> Identify what sample method the president would be using, list its pros and cons, and indicate how representative a sample would result. If not representative, how would you make it more representative?</a:t>
            </a:r>
            <a:endParaRPr b="1" sz="1600">
              <a:solidFill>
                <a:schemeClr val="dk1"/>
              </a:solidFill>
              <a:latin typeface="Arial"/>
              <a:ea typeface="Arial"/>
              <a:cs typeface="Arial"/>
              <a:sym typeface="Arial"/>
            </a:endParaRPr>
          </a:p>
          <a:p>
            <a:pPr indent="0" lvl="0" marL="0" marR="0" rtl="0" algn="l">
              <a:spcBef>
                <a:spcPts val="0"/>
              </a:spcBef>
              <a:spcAft>
                <a:spcPts val="0"/>
              </a:spcAft>
              <a:buNone/>
            </a:pPr>
            <a:r>
              <a:rPr b="1" i="1" lang="en-US" sz="1600">
                <a:solidFill>
                  <a:schemeClr val="dk1"/>
                </a:solidFill>
                <a:latin typeface="Arial"/>
                <a:ea typeface="Arial"/>
                <a:cs typeface="Arial"/>
                <a:sym typeface="Arial"/>
              </a:rPr>
              <a:t> </a:t>
            </a:r>
            <a:endParaRPr b="1" sz="1600">
              <a:solidFill>
                <a:schemeClr val="dk1"/>
              </a:solidFill>
              <a:latin typeface="Arial"/>
              <a:ea typeface="Arial"/>
              <a:cs typeface="Arial"/>
              <a:sym typeface="Arial"/>
            </a:endParaRPr>
          </a:p>
          <a:p>
            <a:pPr indent="0" lvl="0" marL="0" marR="0" rtl="0" algn="l">
              <a:spcBef>
                <a:spcPts val="0"/>
              </a:spcBef>
              <a:spcAft>
                <a:spcPts val="0"/>
              </a:spcAft>
              <a:buNone/>
            </a:pPr>
            <a:r>
              <a:t/>
            </a:r>
            <a:endParaRPr b="1" sz="1600">
              <a:solidFill>
                <a:schemeClr val="dk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25"/>
          <p:cNvSpPr txBox="1"/>
          <p:nvPr>
            <p:ph idx="12" type="sldNum"/>
          </p:nvPr>
        </p:nvSpPr>
        <p:spPr>
          <a:xfrm>
            <a:off x="8545513" y="6435725"/>
            <a:ext cx="195262" cy="152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fld id="{00000000-1234-1234-1234-123412341234}" type="slidenum">
              <a:rPr lang="en-US"/>
              <a:t>‹#›</a:t>
            </a:fld>
            <a:r>
              <a:rPr lang="en-US"/>
              <a:t> </a:t>
            </a:r>
            <a:endParaRPr/>
          </a:p>
        </p:txBody>
      </p:sp>
      <p:pic>
        <p:nvPicPr>
          <p:cNvPr id="300" name="Google Shape;300;p25"/>
          <p:cNvPicPr preferRelativeResize="0"/>
          <p:nvPr/>
        </p:nvPicPr>
        <p:blipFill rotWithShape="1">
          <a:blip r:embed="rId3">
            <a:alphaModFix/>
          </a:blip>
          <a:srcRect b="0" l="0" r="0" t="0"/>
          <a:stretch/>
        </p:blipFill>
        <p:spPr>
          <a:xfrm>
            <a:off x="594519" y="874712"/>
            <a:ext cx="7772400" cy="4972050"/>
          </a:xfrm>
          <a:prstGeom prst="rect">
            <a:avLst/>
          </a:prstGeom>
          <a:noFill/>
          <a:ln>
            <a:noFill/>
          </a:ln>
        </p:spPr>
      </p:pic>
      <p:sp>
        <p:nvSpPr>
          <p:cNvPr id="301" name="Google Shape;301;p25"/>
          <p:cNvSpPr/>
          <p:nvPr/>
        </p:nvSpPr>
        <p:spPr>
          <a:xfrm>
            <a:off x="2463501" y="2485016"/>
            <a:ext cx="763793" cy="430306"/>
          </a:xfrm>
          <a:prstGeom prst="rect">
            <a:avLst/>
          </a:pr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Arial"/>
              <a:buNone/>
            </a:pPr>
            <a:r>
              <a:rPr b="0" i="0" lang="en-US" sz="1200" u="none" cap="none" strike="noStrike">
                <a:solidFill>
                  <a:schemeClr val="dk1"/>
                </a:solidFill>
                <a:latin typeface="Arial"/>
                <a:ea typeface="Arial"/>
                <a:cs typeface="Arial"/>
                <a:sym typeface="Arial"/>
              </a:rPr>
              <a:t>Speaker</a:t>
            </a:r>
            <a:r>
              <a:rPr b="0" i="0" lang="en-US" sz="1200" u="none" cap="none" strike="noStrike">
                <a:solidFill>
                  <a:schemeClr val="dk1"/>
                </a:solidFill>
                <a:latin typeface="Arial"/>
                <a:ea typeface="Arial"/>
                <a:cs typeface="Arial"/>
                <a:sym typeface="Arial"/>
              </a:rPr>
              <a:t> circle</a:t>
            </a:r>
            <a:endParaRPr b="0" i="0" sz="1200" u="none" cap="none" strike="noStrike">
              <a:solidFill>
                <a:schemeClr val="dk1"/>
              </a:solidFill>
              <a:latin typeface="Arial"/>
              <a:ea typeface="Arial"/>
              <a:cs typeface="Arial"/>
              <a:sym typeface="Arial"/>
            </a:endParaRPr>
          </a:p>
        </p:txBody>
      </p:sp>
      <p:sp>
        <p:nvSpPr>
          <p:cNvPr id="302" name="Google Shape;302;p25"/>
          <p:cNvSpPr/>
          <p:nvPr/>
        </p:nvSpPr>
        <p:spPr>
          <a:xfrm>
            <a:off x="2463500" y="3584089"/>
            <a:ext cx="763793" cy="430306"/>
          </a:xfrm>
          <a:prstGeom prst="rect">
            <a:avLst/>
          </a:pr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Arial"/>
              <a:buNone/>
            </a:pPr>
            <a:r>
              <a:rPr b="0" i="0" lang="en-US" sz="1200" u="none" cap="none" strike="noStrike">
                <a:solidFill>
                  <a:schemeClr val="dk1"/>
                </a:solidFill>
                <a:latin typeface="Arial"/>
                <a:ea typeface="Arial"/>
                <a:cs typeface="Arial"/>
                <a:sym typeface="Arial"/>
              </a:rPr>
              <a:t>Rec center</a:t>
            </a:r>
            <a:endParaRPr/>
          </a:p>
        </p:txBody>
      </p:sp>
      <p:sp>
        <p:nvSpPr>
          <p:cNvPr id="303" name="Google Shape;303;p25"/>
          <p:cNvSpPr/>
          <p:nvPr/>
        </p:nvSpPr>
        <p:spPr>
          <a:xfrm>
            <a:off x="4283335" y="4199068"/>
            <a:ext cx="763793" cy="430306"/>
          </a:xfrm>
          <a:prstGeom prst="rect">
            <a:avLst/>
          </a:pr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Arial"/>
              <a:buNone/>
            </a:pPr>
            <a:r>
              <a:rPr b="0" i="0" lang="en-US" sz="1200" u="none" cap="none" strike="noStrike">
                <a:solidFill>
                  <a:schemeClr val="dk1"/>
                </a:solidFill>
                <a:latin typeface="Arial"/>
                <a:ea typeface="Arial"/>
                <a:cs typeface="Arial"/>
                <a:sym typeface="Arial"/>
              </a:rPr>
              <a:t>Tiger Plaza</a:t>
            </a:r>
            <a:endParaRPr/>
          </a:p>
        </p:txBody>
      </p:sp>
      <p:sp>
        <p:nvSpPr>
          <p:cNvPr id="304" name="Google Shape;304;p25"/>
          <p:cNvSpPr/>
          <p:nvPr/>
        </p:nvSpPr>
        <p:spPr>
          <a:xfrm>
            <a:off x="3411967" y="1916654"/>
            <a:ext cx="763793" cy="430306"/>
          </a:xfrm>
          <a:prstGeom prst="rect">
            <a:avLst/>
          </a:pr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Arial"/>
              <a:buNone/>
            </a:pPr>
            <a:r>
              <a:rPr b="0" i="0" lang="en-US" sz="1200" u="none" cap="none" strike="noStrike">
                <a:solidFill>
                  <a:schemeClr val="dk1"/>
                </a:solidFill>
                <a:latin typeface="Arial"/>
                <a:ea typeface="Arial"/>
                <a:cs typeface="Arial"/>
                <a:sym typeface="Arial"/>
              </a:rPr>
              <a:t>Speaker</a:t>
            </a:r>
            <a:r>
              <a:rPr b="0" i="0" lang="en-US" sz="1200" u="none" cap="none" strike="noStrike">
                <a:solidFill>
                  <a:schemeClr val="dk1"/>
                </a:solidFill>
                <a:latin typeface="Arial"/>
                <a:ea typeface="Arial"/>
                <a:cs typeface="Arial"/>
                <a:sym typeface="Arial"/>
              </a:rPr>
              <a:t> circle</a:t>
            </a:r>
            <a:endParaRPr b="0" i="0" sz="1200" u="none" cap="none" strike="noStrike">
              <a:solidFill>
                <a:schemeClr val="dk1"/>
              </a:solidFill>
              <a:latin typeface="Arial"/>
              <a:ea typeface="Arial"/>
              <a:cs typeface="Arial"/>
              <a:sym typeface="Arial"/>
            </a:endParaRPr>
          </a:p>
        </p:txBody>
      </p:sp>
      <p:sp>
        <p:nvSpPr>
          <p:cNvPr id="305" name="Google Shape;305;p25"/>
          <p:cNvSpPr/>
          <p:nvPr/>
        </p:nvSpPr>
        <p:spPr>
          <a:xfrm>
            <a:off x="3390451" y="4695712"/>
            <a:ext cx="763793" cy="430306"/>
          </a:xfrm>
          <a:prstGeom prst="rect">
            <a:avLst/>
          </a:pr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Arial"/>
              <a:buNone/>
            </a:pPr>
            <a:r>
              <a:rPr b="0" i="0" lang="en-US" sz="1200" u="none" cap="none" strike="noStrike">
                <a:solidFill>
                  <a:schemeClr val="dk1"/>
                </a:solidFill>
                <a:latin typeface="Arial"/>
                <a:ea typeface="Arial"/>
                <a:cs typeface="Arial"/>
                <a:sym typeface="Arial"/>
              </a:rPr>
              <a:t>Rec center</a:t>
            </a:r>
            <a:endParaRPr/>
          </a:p>
        </p:txBody>
      </p:sp>
      <p:sp>
        <p:nvSpPr>
          <p:cNvPr id="306" name="Google Shape;306;p25"/>
          <p:cNvSpPr/>
          <p:nvPr/>
        </p:nvSpPr>
        <p:spPr>
          <a:xfrm>
            <a:off x="5274832" y="3020077"/>
            <a:ext cx="763793" cy="430306"/>
          </a:xfrm>
          <a:prstGeom prst="rect">
            <a:avLst/>
          </a:pr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Arial"/>
              <a:buNone/>
            </a:pPr>
            <a:r>
              <a:rPr b="0" i="0" lang="en-US" sz="1200" u="none" cap="none" strike="noStrike">
                <a:solidFill>
                  <a:schemeClr val="dk1"/>
                </a:solidFill>
                <a:latin typeface="Arial"/>
                <a:ea typeface="Arial"/>
                <a:cs typeface="Arial"/>
                <a:sym typeface="Arial"/>
              </a:rPr>
              <a:t>Tiger Plaza</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gc1f4523640_0_44"/>
          <p:cNvSpPr txBox="1"/>
          <p:nvPr>
            <p:ph type="ctrTitle"/>
          </p:nvPr>
        </p:nvSpPr>
        <p:spPr>
          <a:xfrm>
            <a:off x="887863" y="434850"/>
            <a:ext cx="4935600" cy="4875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b="1" lang="en-US"/>
              <a:t>Recap</a:t>
            </a:r>
            <a:endParaRPr b="1"/>
          </a:p>
          <a:p>
            <a:pPr indent="-317500" lvl="0" marL="457200" rtl="0" algn="l">
              <a:spcBef>
                <a:spcPts val="0"/>
              </a:spcBef>
              <a:spcAft>
                <a:spcPts val="0"/>
              </a:spcAft>
              <a:buSzPts val="1400"/>
              <a:buChar char="-"/>
            </a:pPr>
            <a:r>
              <a:rPr lang="en-US"/>
              <a:t>Population vs. Sample</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Char char="-"/>
            </a:pPr>
            <a:r>
              <a:rPr lang="en-US"/>
              <a:t>Sampling method</a:t>
            </a:r>
            <a:endParaRPr/>
          </a:p>
          <a:p>
            <a:pPr indent="-317500" lvl="1" marL="914400" rtl="0" algn="l">
              <a:spcBef>
                <a:spcPts val="0"/>
              </a:spcBef>
              <a:spcAft>
                <a:spcPts val="0"/>
              </a:spcAft>
              <a:buSzPts val="1400"/>
              <a:buChar char="-"/>
            </a:pPr>
            <a:r>
              <a:rPr lang="en-US"/>
              <a:t>Probability sampling</a:t>
            </a:r>
            <a:endParaRPr/>
          </a:p>
          <a:p>
            <a:pPr indent="-317500" lvl="1" marL="914400" rtl="0" algn="l">
              <a:spcBef>
                <a:spcPts val="0"/>
              </a:spcBef>
              <a:spcAft>
                <a:spcPts val="0"/>
              </a:spcAft>
              <a:buSzPts val="1400"/>
              <a:buChar char="-"/>
            </a:pPr>
            <a:r>
              <a:rPr lang="en-US"/>
              <a:t>Non-probability sampling</a:t>
            </a:r>
            <a:endParaRPr/>
          </a:p>
          <a:p>
            <a:pPr indent="0" lvl="0" marL="914400" rtl="0" algn="l">
              <a:spcBef>
                <a:spcPts val="0"/>
              </a:spcBef>
              <a:spcAft>
                <a:spcPts val="0"/>
              </a:spcAft>
              <a:buNone/>
            </a:pPr>
            <a:r>
              <a:t/>
            </a:r>
            <a:endParaRPr/>
          </a:p>
          <a:p>
            <a:pPr indent="-317500" lvl="0" marL="457200" rtl="0" algn="l">
              <a:spcBef>
                <a:spcPts val="0"/>
              </a:spcBef>
              <a:spcAft>
                <a:spcPts val="0"/>
              </a:spcAft>
              <a:buClr>
                <a:schemeClr val="dk1"/>
              </a:buClr>
              <a:buSzPts val="1400"/>
              <a:buChar char="-"/>
            </a:pPr>
            <a:r>
              <a:rPr lang="en-US"/>
              <a:t>How to make the non-</a:t>
            </a:r>
            <a:r>
              <a:rPr lang="en-US"/>
              <a:t>probability</a:t>
            </a:r>
            <a:r>
              <a:rPr lang="en-US"/>
              <a:t> sampling more representative</a:t>
            </a:r>
            <a:endParaRPr/>
          </a:p>
          <a:p>
            <a:pPr indent="-317500" lvl="1" marL="914400" rtl="0" algn="l">
              <a:spcBef>
                <a:spcPts val="0"/>
              </a:spcBef>
              <a:spcAft>
                <a:spcPts val="0"/>
              </a:spcAft>
              <a:buClr>
                <a:schemeClr val="dk1"/>
              </a:buClr>
              <a:buSzPts val="1400"/>
              <a:buChar char="-"/>
            </a:pPr>
            <a:r>
              <a:rPr lang="en-US"/>
              <a:t>Quota sampling</a:t>
            </a:r>
            <a:endParaRPr/>
          </a:p>
          <a:p>
            <a:pPr indent="-317500" lvl="1" marL="914400" rtl="0" algn="l">
              <a:spcBef>
                <a:spcPts val="0"/>
              </a:spcBef>
              <a:spcAft>
                <a:spcPts val="0"/>
              </a:spcAft>
              <a:buSzPts val="1400"/>
              <a:buChar char="-"/>
            </a:pPr>
            <a:r>
              <a:rPr lang="en-US"/>
              <a:t>Time and location sampling grid</a:t>
            </a:r>
            <a:endParaRPr/>
          </a:p>
          <a:p>
            <a:pPr indent="0" lvl="0" marL="457200" rtl="0" algn="l">
              <a:spcBef>
                <a:spcPts val="0"/>
              </a:spcBef>
              <a:spcAft>
                <a:spcPts val="0"/>
              </a:spcAft>
              <a:buNone/>
            </a:pPr>
            <a:r>
              <a:t/>
            </a:r>
            <a:endParaRPr/>
          </a:p>
          <a:p>
            <a:pPr indent="0" lvl="0" marL="457200" rtl="0" algn="l">
              <a:spcBef>
                <a:spcPts val="0"/>
              </a:spcBef>
              <a:spcAft>
                <a:spcPts val="0"/>
              </a:spcAft>
              <a:buNone/>
            </a:pPr>
            <a:r>
              <a:t/>
            </a:r>
            <a:endParaRPr/>
          </a:p>
        </p:txBody>
      </p:sp>
      <p:sp>
        <p:nvSpPr>
          <p:cNvPr id="313" name="Google Shape;313;gc1f4523640_0_44"/>
          <p:cNvSpPr txBox="1"/>
          <p:nvPr>
            <p:ph idx="12" type="sldNum"/>
          </p:nvPr>
        </p:nvSpPr>
        <p:spPr>
          <a:xfrm>
            <a:off x="8545513" y="6435725"/>
            <a:ext cx="195300" cy="152400"/>
          </a:xfrm>
          <a:prstGeom prst="rect">
            <a:avLst/>
          </a:prstGeom>
        </p:spPr>
        <p:txBody>
          <a:bodyPr anchorCtr="0" anchor="t" bIns="0" lIns="0" spcFirstLastPara="1" rIns="0" wrap="square" tIns="0">
            <a:noAutofit/>
          </a:bodyPr>
          <a:lstStyle/>
          <a:p>
            <a:pPr indent="0" lvl="0" marL="0" rtl="0" algn="l">
              <a:spcBef>
                <a:spcPts val="0"/>
              </a:spcBef>
              <a:spcAft>
                <a:spcPts val="0"/>
              </a:spcAft>
              <a:buClr>
                <a:srgbClr val="000000"/>
              </a:buClr>
              <a:buFont typeface="Arial"/>
              <a:buNone/>
            </a:pPr>
            <a:fld id="{00000000-1234-1234-1234-123412341234}" type="slidenum">
              <a:rPr lang="en-US"/>
              <a:t>‹#›</a:t>
            </a:fld>
            <a:r>
              <a:rPr lang="en-US"/>
              <a:t>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2"/>
          <p:cNvSpPr txBox="1"/>
          <p:nvPr>
            <p:ph type="title"/>
          </p:nvPr>
        </p:nvSpPr>
        <p:spPr>
          <a:xfrm>
            <a:off x="119063" y="230188"/>
            <a:ext cx="8618537" cy="584775"/>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US"/>
              <a:t>CE6</a:t>
            </a:r>
            <a:endParaRPr/>
          </a:p>
        </p:txBody>
      </p:sp>
      <p:sp>
        <p:nvSpPr>
          <p:cNvPr id="88" name="Google Shape;88;p2"/>
          <p:cNvSpPr txBox="1"/>
          <p:nvPr>
            <p:ph idx="12" type="sldNum"/>
          </p:nvPr>
        </p:nvSpPr>
        <p:spPr>
          <a:xfrm>
            <a:off x="8545513" y="6435725"/>
            <a:ext cx="195262" cy="152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fld id="{00000000-1234-1234-1234-123412341234}" type="slidenum">
              <a:rPr lang="en-US"/>
              <a:t>‹#›</a:t>
            </a:fld>
            <a:r>
              <a:rPr lang="en-US"/>
              <a:t> </a:t>
            </a:r>
            <a:endParaRPr/>
          </a:p>
        </p:txBody>
      </p:sp>
      <p:pic>
        <p:nvPicPr>
          <p:cNvPr id="89" name="Google Shape;89;p2"/>
          <p:cNvPicPr preferRelativeResize="0"/>
          <p:nvPr/>
        </p:nvPicPr>
        <p:blipFill rotWithShape="1">
          <a:blip r:embed="rId3">
            <a:alphaModFix/>
          </a:blip>
          <a:srcRect b="0" l="0" r="0" t="0"/>
          <a:stretch/>
        </p:blipFill>
        <p:spPr>
          <a:xfrm>
            <a:off x="119063" y="1076531"/>
            <a:ext cx="8492231" cy="432380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3"/>
          <p:cNvSpPr/>
          <p:nvPr/>
        </p:nvSpPr>
        <p:spPr>
          <a:xfrm>
            <a:off x="452846" y="1210235"/>
            <a:ext cx="8207060" cy="4814047"/>
          </a:xfrm>
          <a:prstGeom prst="rect">
            <a:avLst/>
          </a:prstGeom>
          <a:solidFill>
            <a:schemeClr val="lt1"/>
          </a:solidFill>
          <a:ln cap="flat" cmpd="sng" w="25400">
            <a:solidFill>
              <a:schemeClr val="accent6"/>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Arial"/>
              <a:buNone/>
            </a:pPr>
            <a:r>
              <a:t/>
            </a:r>
            <a:endParaRPr b="1" i="0" sz="1600" u="none" cap="none" strike="noStrike">
              <a:solidFill>
                <a:schemeClr val="dk1"/>
              </a:solidFill>
              <a:latin typeface="Arial"/>
              <a:ea typeface="Arial"/>
              <a:cs typeface="Arial"/>
              <a:sym typeface="Arial"/>
            </a:endParaRPr>
          </a:p>
        </p:txBody>
      </p:sp>
      <p:sp>
        <p:nvSpPr>
          <p:cNvPr id="95" name="Google Shape;95;p3"/>
          <p:cNvSpPr txBox="1"/>
          <p:nvPr>
            <p:ph idx="4294967295" type="title"/>
          </p:nvPr>
        </p:nvSpPr>
        <p:spPr>
          <a:xfrm>
            <a:off x="119063" y="230188"/>
            <a:ext cx="8618537" cy="492443"/>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US" sz="3200"/>
              <a:t>Some Basic Concepts in Sampling</a:t>
            </a:r>
            <a:endParaRPr/>
          </a:p>
        </p:txBody>
      </p:sp>
      <p:sp>
        <p:nvSpPr>
          <p:cNvPr id="96" name="Google Shape;96;p3"/>
          <p:cNvSpPr txBox="1"/>
          <p:nvPr>
            <p:ph idx="12" type="sldNum"/>
          </p:nvPr>
        </p:nvSpPr>
        <p:spPr>
          <a:xfrm>
            <a:off x="8545513" y="6435725"/>
            <a:ext cx="195262" cy="152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fld id="{00000000-1234-1234-1234-123412341234}" type="slidenum">
              <a:rPr lang="en-US">
                <a:solidFill>
                  <a:schemeClr val="lt1"/>
                </a:solidFill>
              </a:rPr>
              <a:t>‹#›</a:t>
            </a:fld>
            <a:r>
              <a:rPr lang="en-US">
                <a:solidFill>
                  <a:schemeClr val="lt1"/>
                </a:solidFill>
              </a:rPr>
              <a:t> </a:t>
            </a:r>
            <a:endParaRPr/>
          </a:p>
        </p:txBody>
      </p:sp>
      <p:sp>
        <p:nvSpPr>
          <p:cNvPr id="97" name="Google Shape;97;p3"/>
          <p:cNvSpPr txBox="1"/>
          <p:nvPr/>
        </p:nvSpPr>
        <p:spPr>
          <a:xfrm>
            <a:off x="672352" y="1335731"/>
            <a:ext cx="7835922" cy="440120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chemeClr val="dk1"/>
                </a:solidFill>
                <a:latin typeface="Arial"/>
                <a:ea typeface="Arial"/>
                <a:cs typeface="Arial"/>
                <a:sym typeface="Arial"/>
              </a:rPr>
              <a:t>Population</a:t>
            </a:r>
            <a:r>
              <a:rPr b="0" lang="en-US" sz="2800">
                <a:solidFill>
                  <a:schemeClr val="dk1"/>
                </a:solidFill>
                <a:latin typeface="Arial"/>
                <a:ea typeface="Arial"/>
                <a:cs typeface="Arial"/>
                <a:sym typeface="Arial"/>
              </a:rPr>
              <a:t>: the entire group under study as defined by research objectives</a:t>
            </a:r>
            <a:endParaRPr/>
          </a:p>
          <a:p>
            <a:pPr indent="-457200" lvl="1" marL="914400" marR="0" rtl="0" algn="l">
              <a:spcBef>
                <a:spcPts val="0"/>
              </a:spcBef>
              <a:spcAft>
                <a:spcPts val="0"/>
              </a:spcAft>
              <a:buClr>
                <a:schemeClr val="dk1"/>
              </a:buClr>
              <a:buSzPts val="2800"/>
              <a:buFont typeface="Arial"/>
              <a:buChar char="•"/>
            </a:pPr>
            <a:r>
              <a:rPr b="0" i="0" lang="en-US" sz="2800" u="none" cap="none" strike="noStrike">
                <a:solidFill>
                  <a:schemeClr val="dk1"/>
                </a:solidFill>
                <a:latin typeface="Arial"/>
                <a:ea typeface="Arial"/>
                <a:cs typeface="Arial"/>
                <a:sym typeface="Arial"/>
              </a:rPr>
              <a:t>specific terms, such as “heads of households located in zip code 65201-65215 who are responsible for making the pest control decision.”</a:t>
            </a:r>
            <a:endParaRPr/>
          </a:p>
          <a:p>
            <a:pPr indent="0" lvl="0" marL="0" marR="0" rtl="0" algn="l">
              <a:spcBef>
                <a:spcPts val="0"/>
              </a:spcBef>
              <a:spcAft>
                <a:spcPts val="0"/>
              </a:spcAft>
              <a:buNone/>
            </a:pPr>
            <a:r>
              <a:t/>
            </a:r>
            <a:endParaRPr b="0" sz="2800">
              <a:solidFill>
                <a:schemeClr val="dk1"/>
              </a:solidFill>
              <a:latin typeface="Arial"/>
              <a:ea typeface="Arial"/>
              <a:cs typeface="Arial"/>
              <a:sym typeface="Arial"/>
            </a:endParaRPr>
          </a:p>
          <a:p>
            <a:pPr indent="0" lvl="0" marL="0" marR="0" rtl="0" algn="l">
              <a:spcBef>
                <a:spcPts val="0"/>
              </a:spcBef>
              <a:spcAft>
                <a:spcPts val="0"/>
              </a:spcAft>
              <a:buNone/>
            </a:pPr>
            <a:r>
              <a:rPr b="1" lang="en-US" sz="2800">
                <a:solidFill>
                  <a:schemeClr val="dk1"/>
                </a:solidFill>
                <a:latin typeface="Arial"/>
                <a:ea typeface="Arial"/>
                <a:cs typeface="Arial"/>
                <a:sym typeface="Arial"/>
              </a:rPr>
              <a:t>Sample</a:t>
            </a:r>
            <a:r>
              <a:rPr b="0" lang="en-US" sz="2800">
                <a:solidFill>
                  <a:schemeClr val="dk1"/>
                </a:solidFill>
                <a:latin typeface="Arial"/>
                <a:ea typeface="Arial"/>
                <a:cs typeface="Arial"/>
                <a:sym typeface="Arial"/>
              </a:rPr>
              <a:t>: a subset of the population that should represent the entire group</a:t>
            </a:r>
            <a:endParaRPr/>
          </a:p>
          <a:p>
            <a:pPr indent="0" lvl="0" marL="0" marR="0" rtl="0" algn="l">
              <a:spcBef>
                <a:spcPts val="0"/>
              </a:spcBef>
              <a:spcAft>
                <a:spcPts val="0"/>
              </a:spcAft>
              <a:buNone/>
            </a:pPr>
            <a:r>
              <a:t/>
            </a:r>
            <a:endParaRPr b="0" sz="2800">
              <a:solidFill>
                <a:schemeClr val="dk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4"/>
          <p:cNvSpPr/>
          <p:nvPr/>
        </p:nvSpPr>
        <p:spPr>
          <a:xfrm>
            <a:off x="452846" y="1210235"/>
            <a:ext cx="8207060" cy="4957588"/>
          </a:xfrm>
          <a:prstGeom prst="rect">
            <a:avLst/>
          </a:prstGeom>
          <a:solidFill>
            <a:schemeClr val="lt1"/>
          </a:solidFill>
          <a:ln cap="flat" cmpd="sng" w="25400">
            <a:solidFill>
              <a:schemeClr val="accent6"/>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Arial"/>
              <a:buNone/>
            </a:pPr>
            <a:r>
              <a:t/>
            </a:r>
            <a:endParaRPr b="1" i="0" sz="1600" u="none" cap="none" strike="noStrike">
              <a:solidFill>
                <a:schemeClr val="dk1"/>
              </a:solidFill>
              <a:latin typeface="Arial"/>
              <a:ea typeface="Arial"/>
              <a:cs typeface="Arial"/>
              <a:sym typeface="Arial"/>
            </a:endParaRPr>
          </a:p>
        </p:txBody>
      </p:sp>
      <p:sp>
        <p:nvSpPr>
          <p:cNvPr id="103" name="Google Shape;103;p4"/>
          <p:cNvSpPr txBox="1"/>
          <p:nvPr>
            <p:ph idx="4294967295" type="title"/>
          </p:nvPr>
        </p:nvSpPr>
        <p:spPr>
          <a:xfrm>
            <a:off x="119063" y="230188"/>
            <a:ext cx="8618537" cy="492443"/>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US" sz="3200"/>
              <a:t>Some Basic Concepts in Sampling</a:t>
            </a:r>
            <a:endParaRPr/>
          </a:p>
        </p:txBody>
      </p:sp>
      <p:sp>
        <p:nvSpPr>
          <p:cNvPr id="104" name="Google Shape;104;p4"/>
          <p:cNvSpPr txBox="1"/>
          <p:nvPr>
            <p:ph idx="12" type="sldNum"/>
          </p:nvPr>
        </p:nvSpPr>
        <p:spPr>
          <a:xfrm>
            <a:off x="8545513" y="6435725"/>
            <a:ext cx="195262" cy="152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fld id="{00000000-1234-1234-1234-123412341234}" type="slidenum">
              <a:rPr lang="en-US">
                <a:solidFill>
                  <a:schemeClr val="lt1"/>
                </a:solidFill>
              </a:rPr>
              <a:t>‹#›</a:t>
            </a:fld>
            <a:r>
              <a:rPr lang="en-US">
                <a:solidFill>
                  <a:schemeClr val="lt1"/>
                </a:solidFill>
              </a:rPr>
              <a:t> </a:t>
            </a:r>
            <a:endParaRPr/>
          </a:p>
        </p:txBody>
      </p:sp>
      <p:sp>
        <p:nvSpPr>
          <p:cNvPr id="105" name="Google Shape;105;p4"/>
          <p:cNvSpPr txBox="1"/>
          <p:nvPr/>
        </p:nvSpPr>
        <p:spPr>
          <a:xfrm>
            <a:off x="672352" y="1335731"/>
            <a:ext cx="7835922" cy="483209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chemeClr val="dk1"/>
                </a:solidFill>
                <a:latin typeface="Arial"/>
                <a:ea typeface="Arial"/>
                <a:cs typeface="Arial"/>
                <a:sym typeface="Arial"/>
              </a:rPr>
              <a:t>Sample unit</a:t>
            </a:r>
            <a:r>
              <a:rPr b="0" lang="en-US" sz="2800">
                <a:solidFill>
                  <a:schemeClr val="dk1"/>
                </a:solidFill>
                <a:latin typeface="Arial"/>
                <a:ea typeface="Arial"/>
                <a:cs typeface="Arial"/>
                <a:sym typeface="Arial"/>
              </a:rPr>
              <a:t>: the basic level of investigation</a:t>
            </a:r>
            <a:endParaRPr/>
          </a:p>
          <a:p>
            <a:pPr indent="0" lvl="0" marL="0" marR="0" rtl="0" algn="l">
              <a:spcBef>
                <a:spcPts val="0"/>
              </a:spcBef>
              <a:spcAft>
                <a:spcPts val="0"/>
              </a:spcAft>
              <a:buNone/>
            </a:pPr>
            <a:r>
              <a:t/>
            </a:r>
            <a:endParaRPr b="0" sz="2800">
              <a:solidFill>
                <a:schemeClr val="dk1"/>
              </a:solidFill>
              <a:latin typeface="Arial"/>
              <a:ea typeface="Arial"/>
              <a:cs typeface="Arial"/>
              <a:sym typeface="Arial"/>
            </a:endParaRPr>
          </a:p>
          <a:p>
            <a:pPr indent="0" lvl="0" marL="0" marR="0" rtl="0" algn="l">
              <a:spcBef>
                <a:spcPts val="0"/>
              </a:spcBef>
              <a:spcAft>
                <a:spcPts val="0"/>
              </a:spcAft>
              <a:buNone/>
            </a:pPr>
            <a:r>
              <a:rPr b="1" lang="en-US" sz="2800">
                <a:solidFill>
                  <a:schemeClr val="dk1"/>
                </a:solidFill>
                <a:latin typeface="Arial"/>
                <a:ea typeface="Arial"/>
                <a:cs typeface="Arial"/>
                <a:sym typeface="Arial"/>
              </a:rPr>
              <a:t>Census</a:t>
            </a:r>
            <a:r>
              <a:rPr b="0" lang="en-US" sz="2800">
                <a:solidFill>
                  <a:schemeClr val="dk1"/>
                </a:solidFill>
                <a:latin typeface="Arial"/>
                <a:ea typeface="Arial"/>
                <a:cs typeface="Arial"/>
                <a:sym typeface="Arial"/>
              </a:rPr>
              <a:t>: an accounting of the complete population</a:t>
            </a:r>
            <a:endParaRPr/>
          </a:p>
          <a:p>
            <a:pPr indent="0" lvl="0" marL="0" marR="0" rtl="0" algn="l">
              <a:spcBef>
                <a:spcPts val="0"/>
              </a:spcBef>
              <a:spcAft>
                <a:spcPts val="0"/>
              </a:spcAft>
              <a:buNone/>
            </a:pPr>
            <a:r>
              <a:t/>
            </a:r>
            <a:endParaRPr b="0" sz="2800">
              <a:solidFill>
                <a:schemeClr val="dk1"/>
              </a:solidFill>
              <a:latin typeface="Arial"/>
              <a:ea typeface="Arial"/>
              <a:cs typeface="Arial"/>
              <a:sym typeface="Arial"/>
            </a:endParaRPr>
          </a:p>
          <a:p>
            <a:pPr indent="0" lvl="0" marL="0" marR="0" rtl="0" algn="l">
              <a:spcBef>
                <a:spcPts val="0"/>
              </a:spcBef>
              <a:spcAft>
                <a:spcPts val="0"/>
              </a:spcAft>
              <a:buNone/>
            </a:pPr>
            <a:r>
              <a:rPr b="1" lang="en-US" sz="2800">
                <a:solidFill>
                  <a:schemeClr val="dk1"/>
                </a:solidFill>
                <a:latin typeface="Arial"/>
                <a:ea typeface="Arial"/>
                <a:cs typeface="Arial"/>
                <a:sym typeface="Arial"/>
              </a:rPr>
              <a:t>Sampling error</a:t>
            </a:r>
            <a:r>
              <a:rPr b="0" lang="en-US" sz="2800">
                <a:solidFill>
                  <a:schemeClr val="dk1"/>
                </a:solidFill>
                <a:latin typeface="Arial"/>
                <a:ea typeface="Arial"/>
                <a:cs typeface="Arial"/>
                <a:sym typeface="Arial"/>
              </a:rPr>
              <a:t>: any error in a survey that occurs because a sample is used (sample selecting </a:t>
            </a:r>
            <a:r>
              <a:rPr b="1" lang="en-US" sz="2800" u="sng">
                <a:solidFill>
                  <a:schemeClr val="dk1"/>
                </a:solidFill>
                <a:latin typeface="Arial"/>
                <a:ea typeface="Arial"/>
                <a:cs typeface="Arial"/>
                <a:sym typeface="Arial"/>
              </a:rPr>
              <a:t>method</a:t>
            </a:r>
            <a:r>
              <a:rPr b="0" lang="en-US" sz="2800">
                <a:solidFill>
                  <a:schemeClr val="dk1"/>
                </a:solidFill>
                <a:latin typeface="Arial"/>
                <a:ea typeface="Arial"/>
                <a:cs typeface="Arial"/>
                <a:sym typeface="Arial"/>
              </a:rPr>
              <a:t>, sample </a:t>
            </a:r>
            <a:r>
              <a:rPr b="1" lang="en-US" sz="2800" u="sng">
                <a:solidFill>
                  <a:schemeClr val="dk1"/>
                </a:solidFill>
                <a:latin typeface="Arial"/>
                <a:ea typeface="Arial"/>
                <a:cs typeface="Arial"/>
                <a:sym typeface="Arial"/>
              </a:rPr>
              <a:t>size</a:t>
            </a:r>
            <a:r>
              <a:rPr b="0" lang="en-US" sz="2800">
                <a:solidFill>
                  <a:schemeClr val="dk1"/>
                </a:solidFill>
                <a:latin typeface="Arial"/>
                <a:ea typeface="Arial"/>
                <a:cs typeface="Arial"/>
                <a:sym typeface="Arial"/>
              </a:rPr>
              <a:t>)</a:t>
            </a:r>
            <a:endParaRPr/>
          </a:p>
          <a:p>
            <a:pPr indent="0" lvl="0" marL="0" marR="0" rtl="0" algn="l">
              <a:spcBef>
                <a:spcPts val="0"/>
              </a:spcBef>
              <a:spcAft>
                <a:spcPts val="0"/>
              </a:spcAft>
              <a:buNone/>
            </a:pPr>
            <a:r>
              <a:t/>
            </a:r>
            <a:endParaRPr b="0" sz="2800">
              <a:solidFill>
                <a:schemeClr val="dk1"/>
              </a:solidFill>
              <a:latin typeface="Arial"/>
              <a:ea typeface="Arial"/>
              <a:cs typeface="Arial"/>
              <a:sym typeface="Arial"/>
            </a:endParaRPr>
          </a:p>
          <a:p>
            <a:pPr indent="0" lvl="0" marL="0" marR="0" rtl="0" algn="l">
              <a:spcBef>
                <a:spcPts val="0"/>
              </a:spcBef>
              <a:spcAft>
                <a:spcPts val="0"/>
              </a:spcAft>
              <a:buNone/>
            </a:pPr>
            <a:r>
              <a:rPr b="1" lang="en-US" sz="2800">
                <a:solidFill>
                  <a:schemeClr val="dk1"/>
                </a:solidFill>
                <a:latin typeface="Arial"/>
                <a:ea typeface="Arial"/>
                <a:cs typeface="Arial"/>
                <a:sym typeface="Arial"/>
              </a:rPr>
              <a:t>Sample frame</a:t>
            </a:r>
            <a:r>
              <a:rPr b="0" lang="en-US" sz="2800">
                <a:solidFill>
                  <a:schemeClr val="dk1"/>
                </a:solidFill>
                <a:latin typeface="Arial"/>
                <a:ea typeface="Arial"/>
                <a:cs typeface="Arial"/>
                <a:sym typeface="Arial"/>
              </a:rPr>
              <a:t>: a master list of the entire population</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5"/>
          <p:cNvSpPr/>
          <p:nvPr/>
        </p:nvSpPr>
        <p:spPr>
          <a:xfrm>
            <a:off x="452846" y="1175476"/>
            <a:ext cx="8207060" cy="4814047"/>
          </a:xfrm>
          <a:prstGeom prst="rect">
            <a:avLst/>
          </a:prstGeom>
          <a:solidFill>
            <a:schemeClr val="lt1"/>
          </a:solidFill>
          <a:ln cap="flat" cmpd="sng" w="25400">
            <a:solidFill>
              <a:schemeClr val="accent6"/>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Arial"/>
              <a:buNone/>
            </a:pPr>
            <a:r>
              <a:t/>
            </a:r>
            <a:endParaRPr b="1" i="0" sz="1600" u="none" cap="none" strike="noStrike">
              <a:solidFill>
                <a:schemeClr val="dk1"/>
              </a:solidFill>
              <a:latin typeface="Arial"/>
              <a:ea typeface="Arial"/>
              <a:cs typeface="Arial"/>
              <a:sym typeface="Arial"/>
            </a:endParaRPr>
          </a:p>
        </p:txBody>
      </p:sp>
      <p:sp>
        <p:nvSpPr>
          <p:cNvPr id="111" name="Google Shape;111;p5"/>
          <p:cNvSpPr txBox="1"/>
          <p:nvPr>
            <p:ph idx="4294967295" type="title"/>
          </p:nvPr>
        </p:nvSpPr>
        <p:spPr>
          <a:xfrm>
            <a:off x="119063" y="230188"/>
            <a:ext cx="8618537" cy="492443"/>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US" sz="3200"/>
              <a:t>Some Basic Concepts in Sampling</a:t>
            </a:r>
            <a:endParaRPr/>
          </a:p>
        </p:txBody>
      </p:sp>
      <p:sp>
        <p:nvSpPr>
          <p:cNvPr id="112" name="Google Shape;112;p5"/>
          <p:cNvSpPr txBox="1"/>
          <p:nvPr>
            <p:ph idx="12" type="sldNum"/>
          </p:nvPr>
        </p:nvSpPr>
        <p:spPr>
          <a:xfrm>
            <a:off x="8545513" y="6435725"/>
            <a:ext cx="195262" cy="152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fld id="{00000000-1234-1234-1234-123412341234}" type="slidenum">
              <a:rPr lang="en-US">
                <a:solidFill>
                  <a:schemeClr val="lt1"/>
                </a:solidFill>
              </a:rPr>
              <a:t>‹#›</a:t>
            </a:fld>
            <a:r>
              <a:rPr lang="en-US">
                <a:solidFill>
                  <a:schemeClr val="lt1"/>
                </a:solidFill>
              </a:rPr>
              <a:t> </a:t>
            </a:r>
            <a:endParaRPr/>
          </a:p>
        </p:txBody>
      </p:sp>
      <p:sp>
        <p:nvSpPr>
          <p:cNvPr id="113" name="Google Shape;113;p5"/>
          <p:cNvSpPr txBox="1"/>
          <p:nvPr/>
        </p:nvSpPr>
        <p:spPr>
          <a:xfrm>
            <a:off x="672352" y="1335731"/>
            <a:ext cx="7835922" cy="224676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chemeClr val="dk1"/>
                </a:solidFill>
                <a:latin typeface="Arial"/>
                <a:ea typeface="Arial"/>
                <a:cs typeface="Arial"/>
                <a:sym typeface="Arial"/>
              </a:rPr>
              <a:t>Sample frame error</a:t>
            </a:r>
            <a:r>
              <a:rPr b="0" lang="en-US" sz="2800">
                <a:solidFill>
                  <a:schemeClr val="dk1"/>
                </a:solidFill>
                <a:latin typeface="Arial"/>
                <a:ea typeface="Arial"/>
                <a:cs typeface="Arial"/>
                <a:sym typeface="Arial"/>
              </a:rPr>
              <a:t>: the degree to which the sample frame fails to account for all of the population…a telephone book listing does not contain unlisted numbers</a:t>
            </a:r>
            <a:endParaRPr/>
          </a:p>
          <a:p>
            <a:pPr indent="0" lvl="0" marL="0" marR="0" rtl="0" algn="l">
              <a:spcBef>
                <a:spcPts val="0"/>
              </a:spcBef>
              <a:spcAft>
                <a:spcPts val="0"/>
              </a:spcAft>
              <a:buNone/>
            </a:pPr>
            <a:r>
              <a:t/>
            </a:r>
            <a:endParaRPr b="0" sz="2800">
              <a:solidFill>
                <a:schemeClr val="dk1"/>
              </a:solidFill>
              <a:latin typeface="Arial"/>
              <a:ea typeface="Arial"/>
              <a:cs typeface="Arial"/>
              <a:sym typeface="Arial"/>
            </a:endParaRPr>
          </a:p>
        </p:txBody>
      </p:sp>
      <p:sp>
        <p:nvSpPr>
          <p:cNvPr id="114" name="Google Shape;114;p5"/>
          <p:cNvSpPr/>
          <p:nvPr/>
        </p:nvSpPr>
        <p:spPr>
          <a:xfrm>
            <a:off x="2840105" y="3133963"/>
            <a:ext cx="2377440" cy="2377440"/>
          </a:xfrm>
          <a:prstGeom prst="ellipse">
            <a:avLst/>
          </a:prstGeom>
          <a:solidFill>
            <a:schemeClr val="accent1"/>
          </a:solidFill>
          <a:ln cap="flat" cmpd="sng" w="25400">
            <a:solidFill>
              <a:srgbClr val="91A3B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600">
              <a:solidFill>
                <a:schemeClr val="lt1"/>
              </a:solidFill>
              <a:latin typeface="Arial"/>
              <a:ea typeface="Arial"/>
              <a:cs typeface="Arial"/>
              <a:sym typeface="Arial"/>
            </a:endParaRPr>
          </a:p>
        </p:txBody>
      </p:sp>
      <p:sp>
        <p:nvSpPr>
          <p:cNvPr id="115" name="Google Shape;115;p5"/>
          <p:cNvSpPr txBox="1"/>
          <p:nvPr/>
        </p:nvSpPr>
        <p:spPr>
          <a:xfrm>
            <a:off x="585265" y="4567896"/>
            <a:ext cx="2541111" cy="132343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Arial"/>
                <a:ea typeface="Arial"/>
                <a:cs typeface="Arial"/>
                <a:sym typeface="Arial"/>
              </a:rPr>
              <a:t>Target population</a:t>
            </a:r>
            <a:r>
              <a:rPr b="0" lang="en-US" sz="2000">
                <a:solidFill>
                  <a:schemeClr val="dk1"/>
                </a:solidFill>
                <a:latin typeface="Arial"/>
                <a:ea typeface="Arial"/>
                <a:cs typeface="Arial"/>
                <a:sym typeface="Arial"/>
              </a:rPr>
              <a:t>: Single-parent households in Chicago</a:t>
            </a:r>
            <a:endParaRPr/>
          </a:p>
        </p:txBody>
      </p:sp>
      <p:sp>
        <p:nvSpPr>
          <p:cNvPr id="116" name="Google Shape;116;p5"/>
          <p:cNvSpPr/>
          <p:nvPr/>
        </p:nvSpPr>
        <p:spPr>
          <a:xfrm>
            <a:off x="3566141" y="3133963"/>
            <a:ext cx="2377440" cy="2377440"/>
          </a:xfrm>
          <a:prstGeom prst="ellipse">
            <a:avLst/>
          </a:prstGeom>
          <a:solidFill>
            <a:srgbClr val="FFFF00">
              <a:alpha val="24705"/>
            </a:srgbClr>
          </a:solidFill>
          <a:ln cap="flat" cmpd="sng" w="25400">
            <a:solidFill>
              <a:srgbClr val="91A3B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600">
              <a:solidFill>
                <a:schemeClr val="lt1"/>
              </a:solidFill>
              <a:latin typeface="Arial"/>
              <a:ea typeface="Arial"/>
              <a:cs typeface="Arial"/>
              <a:sym typeface="Arial"/>
            </a:endParaRPr>
          </a:p>
        </p:txBody>
      </p:sp>
      <p:sp>
        <p:nvSpPr>
          <p:cNvPr id="117" name="Google Shape;117;p5"/>
          <p:cNvSpPr txBox="1"/>
          <p:nvPr/>
        </p:nvSpPr>
        <p:spPr>
          <a:xfrm>
            <a:off x="6165657" y="4567896"/>
            <a:ext cx="2420983" cy="101566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Arial"/>
                <a:ea typeface="Arial"/>
                <a:cs typeface="Arial"/>
                <a:sym typeface="Arial"/>
              </a:rPr>
              <a:t>Sampling frame: </a:t>
            </a:r>
            <a:endParaRPr/>
          </a:p>
          <a:p>
            <a:pPr indent="0" lvl="0" marL="0" marR="0" rtl="0" algn="l">
              <a:spcBef>
                <a:spcPts val="0"/>
              </a:spcBef>
              <a:spcAft>
                <a:spcPts val="0"/>
              </a:spcAft>
              <a:buNone/>
            </a:pPr>
            <a:r>
              <a:rPr b="0" lang="en-US" sz="2000">
                <a:solidFill>
                  <a:schemeClr val="dk1"/>
                </a:solidFill>
                <a:latin typeface="Arial"/>
                <a:ea typeface="Arial"/>
                <a:cs typeface="Arial"/>
                <a:sym typeface="Arial"/>
              </a:rPr>
              <a:t>List provided by a commercial vendor</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6"/>
          <p:cNvSpPr/>
          <p:nvPr/>
        </p:nvSpPr>
        <p:spPr>
          <a:xfrm>
            <a:off x="452846" y="1175476"/>
            <a:ext cx="8207060" cy="4814047"/>
          </a:xfrm>
          <a:prstGeom prst="rect">
            <a:avLst/>
          </a:prstGeom>
          <a:solidFill>
            <a:schemeClr val="lt1"/>
          </a:solidFill>
          <a:ln cap="flat" cmpd="sng" w="25400">
            <a:solidFill>
              <a:schemeClr val="accent6"/>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Arial"/>
              <a:buNone/>
            </a:pPr>
            <a:r>
              <a:t/>
            </a:r>
            <a:endParaRPr b="1" i="0" sz="1600" u="none" cap="none" strike="noStrike">
              <a:solidFill>
                <a:schemeClr val="dk1"/>
              </a:solidFill>
              <a:latin typeface="Arial"/>
              <a:ea typeface="Arial"/>
              <a:cs typeface="Arial"/>
              <a:sym typeface="Arial"/>
            </a:endParaRPr>
          </a:p>
        </p:txBody>
      </p:sp>
      <p:sp>
        <p:nvSpPr>
          <p:cNvPr id="123" name="Google Shape;123;p6"/>
          <p:cNvSpPr txBox="1"/>
          <p:nvPr>
            <p:ph idx="4294967295" type="title"/>
          </p:nvPr>
        </p:nvSpPr>
        <p:spPr>
          <a:xfrm>
            <a:off x="119063" y="230188"/>
            <a:ext cx="8618537" cy="492443"/>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US" sz="3200"/>
              <a:t>Some Basic Concepts in Sampling</a:t>
            </a:r>
            <a:endParaRPr/>
          </a:p>
        </p:txBody>
      </p:sp>
      <p:sp>
        <p:nvSpPr>
          <p:cNvPr id="124" name="Google Shape;124;p6"/>
          <p:cNvSpPr txBox="1"/>
          <p:nvPr>
            <p:ph idx="12" type="sldNum"/>
          </p:nvPr>
        </p:nvSpPr>
        <p:spPr>
          <a:xfrm>
            <a:off x="8545513" y="6435725"/>
            <a:ext cx="195262" cy="152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fld id="{00000000-1234-1234-1234-123412341234}" type="slidenum">
              <a:rPr lang="en-US">
                <a:solidFill>
                  <a:schemeClr val="lt1"/>
                </a:solidFill>
              </a:rPr>
              <a:t>‹#›</a:t>
            </a:fld>
            <a:r>
              <a:rPr lang="en-US">
                <a:solidFill>
                  <a:schemeClr val="lt1"/>
                </a:solidFill>
              </a:rPr>
              <a:t> </a:t>
            </a:r>
            <a:endParaRPr/>
          </a:p>
        </p:txBody>
      </p:sp>
      <p:pic>
        <p:nvPicPr>
          <p:cNvPr id="125" name="Google Shape;125;p6"/>
          <p:cNvPicPr preferRelativeResize="0"/>
          <p:nvPr/>
        </p:nvPicPr>
        <p:blipFill rotWithShape="1">
          <a:blip r:embed="rId3">
            <a:alphaModFix/>
          </a:blip>
          <a:srcRect b="0" l="0" r="0" t="0"/>
          <a:stretch/>
        </p:blipFill>
        <p:spPr>
          <a:xfrm>
            <a:off x="679270" y="1387812"/>
            <a:ext cx="7820296" cy="4389374"/>
          </a:xfrm>
          <a:prstGeom prst="rect">
            <a:avLst/>
          </a:prstGeom>
          <a:noFill/>
          <a:ln>
            <a:noFill/>
          </a:ln>
          <a:effectLst>
            <a:outerShdw blurRad="292100" rotWithShape="0" algn="tl" dir="2700000" dist="139700">
              <a:srgbClr val="333333">
                <a:alpha val="64705"/>
              </a:srgbClr>
            </a:outerShdw>
          </a:effectLst>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7"/>
          <p:cNvSpPr/>
          <p:nvPr/>
        </p:nvSpPr>
        <p:spPr>
          <a:xfrm>
            <a:off x="452846" y="1175476"/>
            <a:ext cx="8207060" cy="4814047"/>
          </a:xfrm>
          <a:prstGeom prst="rect">
            <a:avLst/>
          </a:prstGeom>
          <a:solidFill>
            <a:schemeClr val="lt1"/>
          </a:solidFill>
          <a:ln cap="flat" cmpd="sng" w="25400">
            <a:solidFill>
              <a:schemeClr val="accent6"/>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Arial"/>
              <a:buNone/>
            </a:pPr>
            <a:r>
              <a:t/>
            </a:r>
            <a:endParaRPr b="1" i="0" sz="1600" u="none" cap="none" strike="noStrike">
              <a:solidFill>
                <a:schemeClr val="dk1"/>
              </a:solidFill>
              <a:latin typeface="Arial"/>
              <a:ea typeface="Arial"/>
              <a:cs typeface="Arial"/>
              <a:sym typeface="Arial"/>
            </a:endParaRPr>
          </a:p>
        </p:txBody>
      </p:sp>
      <p:sp>
        <p:nvSpPr>
          <p:cNvPr id="131" name="Google Shape;131;p7"/>
          <p:cNvSpPr txBox="1"/>
          <p:nvPr>
            <p:ph idx="4294967295" type="title"/>
          </p:nvPr>
        </p:nvSpPr>
        <p:spPr>
          <a:xfrm>
            <a:off x="119063" y="230188"/>
            <a:ext cx="8618537" cy="492443"/>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US" sz="3200"/>
              <a:t>Why we Take a Sample</a:t>
            </a:r>
            <a:endParaRPr/>
          </a:p>
        </p:txBody>
      </p:sp>
      <p:sp>
        <p:nvSpPr>
          <p:cNvPr id="132" name="Google Shape;132;p7"/>
          <p:cNvSpPr txBox="1"/>
          <p:nvPr>
            <p:ph idx="12" type="sldNum"/>
          </p:nvPr>
        </p:nvSpPr>
        <p:spPr>
          <a:xfrm>
            <a:off x="8545513" y="6435725"/>
            <a:ext cx="195262" cy="152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fld id="{00000000-1234-1234-1234-123412341234}" type="slidenum">
              <a:rPr lang="en-US">
                <a:solidFill>
                  <a:schemeClr val="lt1"/>
                </a:solidFill>
              </a:rPr>
              <a:t>‹#›</a:t>
            </a:fld>
            <a:r>
              <a:rPr lang="en-US">
                <a:solidFill>
                  <a:schemeClr val="lt1"/>
                </a:solidFill>
              </a:rPr>
              <a:t> </a:t>
            </a:r>
            <a:endParaRPr/>
          </a:p>
        </p:txBody>
      </p:sp>
      <p:sp>
        <p:nvSpPr>
          <p:cNvPr id="133" name="Google Shape;133;p7"/>
          <p:cNvSpPr txBox="1"/>
          <p:nvPr/>
        </p:nvSpPr>
        <p:spPr>
          <a:xfrm>
            <a:off x="672352" y="1335731"/>
            <a:ext cx="7835922" cy="3108543"/>
          </a:xfrm>
          <a:prstGeom prst="rect">
            <a:avLst/>
          </a:prstGeom>
          <a:noFill/>
          <a:ln>
            <a:noFill/>
          </a:ln>
        </p:spPr>
        <p:txBody>
          <a:bodyPr anchorCtr="0" anchor="t" bIns="45700" lIns="91425" spcFirstLastPara="1" rIns="91425" wrap="square" tIns="45700">
            <a:spAutoFit/>
          </a:bodyPr>
          <a:lstStyle/>
          <a:p>
            <a:pPr indent="-457200" lvl="0" marL="457200" marR="0" rtl="0" algn="l">
              <a:spcBef>
                <a:spcPts val="0"/>
              </a:spcBef>
              <a:spcAft>
                <a:spcPts val="0"/>
              </a:spcAft>
              <a:buClr>
                <a:schemeClr val="dk1"/>
              </a:buClr>
              <a:buSzPts val="2800"/>
              <a:buFont typeface="Arial"/>
              <a:buChar char="•"/>
            </a:pPr>
            <a:r>
              <a:rPr b="0" lang="en-US" sz="2800">
                <a:solidFill>
                  <a:schemeClr val="dk1"/>
                </a:solidFill>
                <a:latin typeface="Arial"/>
                <a:ea typeface="Arial"/>
                <a:cs typeface="Arial"/>
                <a:sym typeface="Arial"/>
              </a:rPr>
              <a:t>Practical considerations such as cost and population size </a:t>
            </a:r>
            <a:endParaRPr/>
          </a:p>
          <a:p>
            <a:pPr indent="-279400" lvl="0" marL="457200" marR="0" rtl="0" algn="l">
              <a:spcBef>
                <a:spcPts val="0"/>
              </a:spcBef>
              <a:spcAft>
                <a:spcPts val="0"/>
              </a:spcAft>
              <a:buClr>
                <a:schemeClr val="dk1"/>
              </a:buClr>
              <a:buSzPts val="2800"/>
              <a:buFont typeface="Arial"/>
              <a:buNone/>
            </a:pPr>
            <a:r>
              <a:t/>
            </a:r>
            <a:endParaRPr b="0" sz="2800">
              <a:solidFill>
                <a:schemeClr val="dk1"/>
              </a:solidFill>
              <a:latin typeface="Arial"/>
              <a:ea typeface="Arial"/>
              <a:cs typeface="Arial"/>
              <a:sym typeface="Arial"/>
            </a:endParaRPr>
          </a:p>
          <a:p>
            <a:pPr indent="-457200" lvl="0" marL="457200" marR="0" rtl="0" algn="l">
              <a:spcBef>
                <a:spcPts val="0"/>
              </a:spcBef>
              <a:spcAft>
                <a:spcPts val="0"/>
              </a:spcAft>
              <a:buClr>
                <a:schemeClr val="dk1"/>
              </a:buClr>
              <a:buSzPts val="2800"/>
              <a:buFont typeface="Arial"/>
              <a:buChar char="•"/>
            </a:pPr>
            <a:r>
              <a:rPr b="0" lang="en-US" sz="2800">
                <a:solidFill>
                  <a:schemeClr val="dk1"/>
                </a:solidFill>
                <a:latin typeface="Arial"/>
                <a:ea typeface="Arial"/>
                <a:cs typeface="Arial"/>
                <a:sym typeface="Arial"/>
              </a:rPr>
              <a:t>Inability of researcher to analyze huge amounts of data generated by census (esp. if “hard-copy” questionnaires are used)</a:t>
            </a:r>
            <a:endParaRPr/>
          </a:p>
          <a:p>
            <a:pPr indent="0" lvl="0" marL="0" marR="0" rtl="0" algn="l">
              <a:spcBef>
                <a:spcPts val="0"/>
              </a:spcBef>
              <a:spcAft>
                <a:spcPts val="0"/>
              </a:spcAft>
              <a:buNone/>
            </a:pPr>
            <a:r>
              <a:t/>
            </a:r>
            <a:endParaRPr b="0" sz="2800">
              <a:solidFill>
                <a:schemeClr val="dk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8"/>
          <p:cNvSpPr/>
          <p:nvPr/>
        </p:nvSpPr>
        <p:spPr>
          <a:xfrm>
            <a:off x="452846" y="1175476"/>
            <a:ext cx="8207060" cy="4814047"/>
          </a:xfrm>
          <a:prstGeom prst="rect">
            <a:avLst/>
          </a:prstGeom>
          <a:solidFill>
            <a:schemeClr val="lt1"/>
          </a:solidFill>
          <a:ln cap="flat" cmpd="sng" w="25400">
            <a:solidFill>
              <a:schemeClr val="accent6"/>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Arial"/>
              <a:buNone/>
            </a:pPr>
            <a:r>
              <a:t/>
            </a:r>
            <a:endParaRPr b="1" i="0" sz="1600" u="none" cap="none" strike="noStrike">
              <a:solidFill>
                <a:schemeClr val="dk1"/>
              </a:solidFill>
              <a:latin typeface="Arial"/>
              <a:ea typeface="Arial"/>
              <a:cs typeface="Arial"/>
              <a:sym typeface="Arial"/>
            </a:endParaRPr>
          </a:p>
        </p:txBody>
      </p:sp>
      <p:sp>
        <p:nvSpPr>
          <p:cNvPr id="139" name="Google Shape;139;p8"/>
          <p:cNvSpPr txBox="1"/>
          <p:nvPr>
            <p:ph idx="4294967295" type="title"/>
          </p:nvPr>
        </p:nvSpPr>
        <p:spPr>
          <a:xfrm>
            <a:off x="119063" y="230188"/>
            <a:ext cx="8618537" cy="492443"/>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US" sz="3200"/>
              <a:t>Two Basic Sampling Methods</a:t>
            </a:r>
            <a:endParaRPr/>
          </a:p>
        </p:txBody>
      </p:sp>
      <p:sp>
        <p:nvSpPr>
          <p:cNvPr id="140" name="Google Shape;140;p8"/>
          <p:cNvSpPr txBox="1"/>
          <p:nvPr>
            <p:ph idx="12" type="sldNum"/>
          </p:nvPr>
        </p:nvSpPr>
        <p:spPr>
          <a:xfrm>
            <a:off x="8545513" y="6435725"/>
            <a:ext cx="195262" cy="152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fld id="{00000000-1234-1234-1234-123412341234}" type="slidenum">
              <a:rPr lang="en-US">
                <a:solidFill>
                  <a:schemeClr val="lt1"/>
                </a:solidFill>
              </a:rPr>
              <a:t>‹#›</a:t>
            </a:fld>
            <a:r>
              <a:rPr lang="en-US">
                <a:solidFill>
                  <a:schemeClr val="lt1"/>
                </a:solidFill>
              </a:rPr>
              <a:t> </a:t>
            </a:r>
            <a:endParaRPr/>
          </a:p>
        </p:txBody>
      </p:sp>
      <p:sp>
        <p:nvSpPr>
          <p:cNvPr id="141" name="Google Shape;141;p8"/>
          <p:cNvSpPr txBox="1"/>
          <p:nvPr/>
        </p:nvSpPr>
        <p:spPr>
          <a:xfrm>
            <a:off x="672352" y="1335731"/>
            <a:ext cx="7835922" cy="1384995"/>
          </a:xfrm>
          <a:prstGeom prst="rect">
            <a:avLst/>
          </a:prstGeom>
          <a:noFill/>
          <a:ln>
            <a:noFill/>
          </a:ln>
        </p:spPr>
        <p:txBody>
          <a:bodyPr anchorCtr="0" anchor="t" bIns="45700" lIns="91425" spcFirstLastPara="1" rIns="91425" wrap="square" tIns="45700">
            <a:spAutoFit/>
          </a:bodyPr>
          <a:lstStyle/>
          <a:p>
            <a:pPr indent="-457200" lvl="0" marL="457200" marR="0" rtl="0" algn="l">
              <a:spcBef>
                <a:spcPts val="0"/>
              </a:spcBef>
              <a:spcAft>
                <a:spcPts val="0"/>
              </a:spcAft>
              <a:buClr>
                <a:schemeClr val="dk1"/>
              </a:buClr>
              <a:buSzPts val="2800"/>
              <a:buFont typeface="Arial"/>
              <a:buChar char="•"/>
            </a:pPr>
            <a:r>
              <a:rPr b="0" lang="en-US" sz="2800">
                <a:solidFill>
                  <a:schemeClr val="dk1"/>
                </a:solidFill>
                <a:latin typeface="Arial"/>
                <a:ea typeface="Arial"/>
                <a:cs typeface="Arial"/>
                <a:sym typeface="Arial"/>
              </a:rPr>
              <a:t>Probability Sampling</a:t>
            </a:r>
            <a:endParaRPr/>
          </a:p>
          <a:p>
            <a:pPr indent="-457200" lvl="0" marL="457200" marR="0" rtl="0" algn="l">
              <a:spcBef>
                <a:spcPts val="0"/>
              </a:spcBef>
              <a:spcAft>
                <a:spcPts val="0"/>
              </a:spcAft>
              <a:buClr>
                <a:schemeClr val="dk1"/>
              </a:buClr>
              <a:buSzPts val="2800"/>
              <a:buFont typeface="Arial"/>
              <a:buChar char="•"/>
            </a:pPr>
            <a:r>
              <a:rPr b="0" lang="en-US" sz="2800">
                <a:solidFill>
                  <a:schemeClr val="dk1"/>
                </a:solidFill>
                <a:latin typeface="Arial"/>
                <a:ea typeface="Arial"/>
                <a:cs typeface="Arial"/>
                <a:sym typeface="Arial"/>
              </a:rPr>
              <a:t>Non-Probability Sampling</a:t>
            </a:r>
            <a:endParaRPr/>
          </a:p>
          <a:p>
            <a:pPr indent="0" lvl="0" marL="0" marR="0" rtl="0" algn="l">
              <a:spcBef>
                <a:spcPts val="0"/>
              </a:spcBef>
              <a:spcAft>
                <a:spcPts val="0"/>
              </a:spcAft>
              <a:buNone/>
            </a:pPr>
            <a:r>
              <a:t/>
            </a:r>
            <a:endParaRPr b="0" sz="2800">
              <a:solidFill>
                <a:schemeClr val="dk1"/>
              </a:solidFill>
              <a:latin typeface="Arial"/>
              <a:ea typeface="Arial"/>
              <a:cs typeface="Arial"/>
              <a:sym typeface="Arial"/>
            </a:endParaRPr>
          </a:p>
        </p:txBody>
      </p:sp>
      <p:sp>
        <p:nvSpPr>
          <p:cNvPr id="142" name="Google Shape;142;p8"/>
          <p:cNvSpPr txBox="1"/>
          <p:nvPr/>
        </p:nvSpPr>
        <p:spPr>
          <a:xfrm>
            <a:off x="676699" y="2872862"/>
            <a:ext cx="7835922" cy="181588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chemeClr val="dk1"/>
                </a:solidFill>
                <a:latin typeface="Arial"/>
                <a:ea typeface="Arial"/>
                <a:cs typeface="Arial"/>
                <a:sym typeface="Arial"/>
              </a:rPr>
              <a:t>Difference</a:t>
            </a:r>
            <a:r>
              <a:rPr b="0" lang="en-US" sz="2800">
                <a:solidFill>
                  <a:schemeClr val="dk1"/>
                </a:solidFill>
                <a:latin typeface="Arial"/>
                <a:ea typeface="Arial"/>
                <a:cs typeface="Arial"/>
                <a:sym typeface="Arial"/>
              </a:rPr>
              <a:t>: members of the population have a known vs. unknown chance of being selected into the sample</a:t>
            </a:r>
            <a:endParaRPr/>
          </a:p>
          <a:p>
            <a:pPr indent="0" lvl="0" marL="0" marR="0" rtl="0" algn="l">
              <a:spcBef>
                <a:spcPts val="0"/>
              </a:spcBef>
              <a:spcAft>
                <a:spcPts val="0"/>
              </a:spcAft>
              <a:buNone/>
            </a:pPr>
            <a:r>
              <a:t/>
            </a:r>
            <a:endParaRPr b="0" sz="2800">
              <a:solidFill>
                <a:schemeClr val="dk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Blank">
  <a:themeElements>
    <a:clrScheme name="Blank 2">
      <a:dk1>
        <a:srgbClr val="000000"/>
      </a:dk1>
      <a:lt1>
        <a:srgbClr val="FFFFFF"/>
      </a:lt1>
      <a:dk2>
        <a:srgbClr val="002960"/>
      </a:dk2>
      <a:lt2>
        <a:srgbClr val="FFFFFF"/>
      </a:lt2>
      <a:accent1>
        <a:srgbClr val="C7E0FB"/>
      </a:accent1>
      <a:accent2>
        <a:srgbClr val="91B0FF"/>
      </a:accent2>
      <a:accent3>
        <a:srgbClr val="FFFFFF"/>
      </a:accent3>
      <a:accent4>
        <a:srgbClr val="000000"/>
      </a:accent4>
      <a:accent5>
        <a:srgbClr val="E0EDFD"/>
      </a:accent5>
      <a:accent6>
        <a:srgbClr val="839FE7"/>
      </a:accent6>
      <a:hlink>
        <a:srgbClr val="0066CC"/>
      </a:hlink>
      <a:folHlink>
        <a:srgbClr val="00296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
      <a:dk1>
        <a:srgbClr val="000000"/>
      </a:dk1>
      <a:lt1>
        <a:srgbClr val="FFFFFF"/>
      </a:lt1>
      <a:dk2>
        <a:srgbClr val="000000"/>
      </a:dk2>
      <a:lt2>
        <a:srgbClr val="000000"/>
      </a:lt2>
      <a:accent1>
        <a:srgbClr val="FFFFFF"/>
      </a:accent1>
      <a:accent2>
        <a:srgbClr val="D0D0D0"/>
      </a:accent2>
      <a:accent3>
        <a:srgbClr val="FFFFFF"/>
      </a:accent3>
      <a:accent4>
        <a:srgbClr val="000000"/>
      </a:accent4>
      <a:accent5>
        <a:srgbClr val="FFFFFF"/>
      </a:accent5>
      <a:accent6>
        <a:srgbClr val="BCBCBC"/>
      </a:accent6>
      <a:hlink>
        <a:srgbClr val="909090"/>
      </a:hlink>
      <a:folHlink>
        <a:srgbClr val="00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2009-03-12T09:33:14Z</dcterms:created>
  <dc:creator>Noemie Brun</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Universal Objects">
    <vt:bool>true</vt:bool>
  </property>
  <property fmtid="{D5CDD505-2E9C-101B-9397-08002B2CF9AE}" pid="3" name="McKPaperSize">
    <vt:lpwstr>A4</vt:lpwstr>
  </property>
  <property fmtid="{D5CDD505-2E9C-101B-9397-08002B2CF9AE}" pid="4" name="NotesPageLayout">
    <vt:lpwstr>Message</vt:lpwstr>
  </property>
  <property fmtid="{D5CDD505-2E9C-101B-9397-08002B2CF9AE}" pid="5" name="Final">
    <vt:bool>false</vt:bool>
  </property>
  <property fmtid="{D5CDD505-2E9C-101B-9397-08002B2CF9AE}" pid="6" name="Title">
    <vt:lpwstr>Valuing Corporate Social Responsibility and Sustainability</vt:lpwstr>
  </property>
  <property fmtid="{D5CDD505-2E9C-101B-9397-08002B2CF9AE}" pid="7" name="Event">
    <vt:lpwstr/>
  </property>
  <property fmtid="{D5CDD505-2E9C-101B-9397-08002B2CF9AE}" pid="8" name="Delivery Date">
    <vt:lpwstr>March 2009</vt:lpwstr>
  </property>
  <property fmtid="{D5CDD505-2E9C-101B-9397-08002B2CF9AE}" pid="9" name="DocID">
    <vt:lpwstr>NJE-262616.044-20090318-ashoHR1</vt:lpwstr>
  </property>
  <property fmtid="{D5CDD505-2E9C-101B-9397-08002B2CF9AE}" pid="10" name="DocIDinTitle">
    <vt:bool>false</vt:bool>
  </property>
  <property fmtid="{D5CDD505-2E9C-101B-9397-08002B2CF9AE}" pid="11" name="DocIDinSlide">
    <vt:bool>true</vt:bool>
  </property>
  <property fmtid="{D5CDD505-2E9C-101B-9397-08002B2CF9AE}" pid="12" name="DocIDPosition">
    <vt:i4>1</vt:i4>
  </property>
</Properties>
</file>