
<file path=[Content_Types].xml><?xml version="1.0" encoding="utf-8"?>
<Types xmlns="http://schemas.openxmlformats.org/package/2006/content-types">
  <Default ContentType="image/jpeg" Extension="jpg"/>
  <Default ContentType="application/vnd.openxmlformats-officedocument.vmlDrawing" Extension="vml"/>
  <Default ContentType="application/xml" Extension="xml"/>
  <Default ContentType="image/png" Extension="png"/>
  <Default ContentType="application/vnd.openxmlformats-officedocument.wordprocessingml.document" Extension="docx"/>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wordprocessingml.document" PartName="/ppt/embeddings/Microsoft_Office_Word_Document1.docx"/>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firstSlideNum="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6721475" cx="8961425"/>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2">
          <p15:clr>
            <a:srgbClr val="A4A3A4"/>
          </p15:clr>
        </p15:guide>
        <p15:guide id="2" orient="horz" pos="3872">
          <p15:clr>
            <a:srgbClr val="A4A3A4"/>
          </p15:clr>
        </p15:guide>
        <p15:guide id="3" orient="horz" pos="581">
          <p15:clr>
            <a:srgbClr val="A4A3A4"/>
          </p15:clr>
        </p15:guide>
        <p15:guide id="4" pos="5512">
          <p15:clr>
            <a:srgbClr val="A4A3A4"/>
          </p15:clr>
        </p15:guide>
        <p15:guide id="5" pos="79">
          <p15:clr>
            <a:srgbClr val="A4A3A4"/>
          </p15:clr>
        </p15:guide>
      </p15:sldGuideLst>
    </p:ext>
    <p:ext uri="{2D200454-40CA-4A62-9FC3-DE9A4176ACB9}">
      <p15:notesGuideLst>
        <p15:guide id="1" orient="horz" pos="2928">
          <p15:clr>
            <a:srgbClr val="A4A3A4"/>
          </p15:clr>
        </p15:guide>
        <p15:guide id="2" pos="2208">
          <p15:clr>
            <a:srgbClr val="A4A3A4"/>
          </p15:clr>
        </p15:guide>
      </p15:notesGuideLst>
    </p:ext>
    <p:ext uri="http://customooxmlschemas.google.com/">
      <go:slidesCustomData xmlns:go="http://customooxmlschemas.google.com/" r:id="rId41" roundtripDataSignature="AMtx7mhL0LNLp+1YoRfJzWFAFGeP09cc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8F0C429-93EE-4E38-964B-60CD75653510}">
  <a:tblStyle styleId="{58F0C429-93EE-4E38-964B-60CD75653510}"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5F9FE"/>
          </a:solidFill>
        </a:fill>
      </a:tcStyle>
    </a:wholeTbl>
    <a:band1H>
      <a:tcTxStyle/>
      <a:tcStyle>
        <a:fill>
          <a:solidFill>
            <a:srgbClr val="EBF3FD"/>
          </a:solidFill>
        </a:fill>
      </a:tcStyle>
    </a:band1H>
    <a:band2H>
      <a:tcTxStyle/>
    </a:band2H>
    <a:band1V>
      <a:tcTxStyle/>
      <a:tcStyle>
        <a:fill>
          <a:solidFill>
            <a:srgbClr val="EBF3FD"/>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2" orient="horz"/>
        <p:guide pos="3872" orient="horz"/>
        <p:guide pos="581" orient="horz"/>
        <p:guide pos="5512"/>
        <p:guide pos="79"/>
      </p:guideLst>
    </p:cSldViewPr>
  </p:slideViewPr>
  <p:notesViewPr>
    <p:cSldViewPr snapToGrid="0">
      <p:cViewPr varScale="1">
        <p:scale>
          <a:sx n="100" d="100"/>
          <a:sy n="100" d="100"/>
        </p:scale>
        <p:origin x="0" y="0"/>
      </p:cViewPr>
      <p:guideLst>
        <p:guide pos="2928" orient="horz"/>
        <p:guide pos="2208"/>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1"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lt1"/>
            </a:solidFill>
            <a:prstDash val="solid"/>
            <a:miter lim="800000"/>
            <a:headEnd len="sm" w="sm" type="none"/>
            <a:tailEnd len="sm" w="sm" type="none"/>
          </a:ln>
        </p:spPr>
      </p:sp>
      <p:sp>
        <p:nvSpPr>
          <p:cNvPr id="4" name="Google Shape;4;n"/>
          <p:cNvSpPr txBox="1"/>
          <p:nvPr>
            <p:ph idx="1" type="body"/>
          </p:nvPr>
        </p:nvSpPr>
        <p:spPr>
          <a:xfrm>
            <a:off x="568202" y="4994941"/>
            <a:ext cx="5973084" cy="1231106"/>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50519" lvl="1" marL="914400" marR="0" rtl="0" algn="l">
              <a:spcBef>
                <a:spcPts val="0"/>
              </a:spcBef>
              <a:spcAft>
                <a:spcPts val="0"/>
              </a:spcAft>
              <a:buClr>
                <a:schemeClr val="dk2"/>
              </a:buClr>
              <a:buSzPts val="1920"/>
              <a:buFont typeface="Arial"/>
              <a:buChar char="▪"/>
              <a:defRPr b="0" i="0" sz="1600" u="none" cap="none" strike="noStrike">
                <a:solidFill>
                  <a:schemeClr val="dk1"/>
                </a:solidFill>
                <a:latin typeface="Arial"/>
                <a:ea typeface="Arial"/>
                <a:cs typeface="Arial"/>
                <a:sym typeface="Arial"/>
              </a:defRPr>
            </a:lvl2pPr>
            <a:lvl3pPr indent="-350519" lvl="2" marL="1371600" marR="0" rtl="0" algn="l">
              <a:spcBef>
                <a:spcPts val="0"/>
              </a:spcBef>
              <a:spcAft>
                <a:spcPts val="0"/>
              </a:spcAft>
              <a:buClr>
                <a:schemeClr val="dk2"/>
              </a:buClr>
              <a:buSzPts val="192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4pPr>
            <a:lvl5pPr indent="-319023" lvl="4" marL="2286000" marR="0" rtl="0" algn="l">
              <a:spcBef>
                <a:spcPts val="0"/>
              </a:spcBef>
              <a:spcAft>
                <a:spcPts val="0"/>
              </a:spcAft>
              <a:buClr>
                <a:schemeClr val="dk2"/>
              </a:buClr>
              <a:buSzPts val="1424"/>
              <a:buFont typeface="Arial"/>
              <a:buChar char="-"/>
              <a:defRPr b="0" i="0" sz="16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5" name="Google Shape;5;n"/>
          <p:cNvSpPr txBox="1"/>
          <p:nvPr>
            <p:ph idx="12" type="sldNum"/>
          </p:nvPr>
        </p:nvSpPr>
        <p:spPr>
          <a:xfrm>
            <a:off x="6256411" y="8928993"/>
            <a:ext cx="555815" cy="184666"/>
          </a:xfrm>
          <a:prstGeom prst="rect">
            <a:avLst/>
          </a:prstGeom>
          <a:noFill/>
          <a:ln>
            <a:noFill/>
          </a:ln>
        </p:spPr>
        <p:txBody>
          <a:bodyPr anchorCtr="0" anchor="b" bIns="0" lIns="0" spcFirstLastPara="1" rIns="0" wrap="square" tIns="0">
            <a:sp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6" name="Google Shape;6;n"/>
          <p:cNvSpPr txBox="1"/>
          <p:nvPr>
            <p:ph idx="11" type="ftr"/>
          </p:nvPr>
        </p:nvSpPr>
        <p:spPr>
          <a:xfrm>
            <a:off x="5077777" y="95555"/>
            <a:ext cx="1734449" cy="123111"/>
          </a:xfrm>
          <a:prstGeom prst="rect">
            <a:avLst/>
          </a:prstGeom>
          <a:noFill/>
          <a:ln>
            <a:noFill/>
          </a:ln>
        </p:spPr>
        <p:txBody>
          <a:bodyPr anchorCtr="0" anchor="b" bIns="0" lIns="0" spcFirstLastPara="1" rIns="0" wrap="square" tIns="0">
            <a:spAutoFit/>
          </a:bodyPr>
          <a:lstStyle>
            <a:lvl1pPr lvl="0" marR="0" rtl="0" algn="r">
              <a:spcBef>
                <a:spcPts val="0"/>
              </a:spcBef>
              <a:spcAft>
                <a:spcPts val="0"/>
              </a:spcAft>
              <a:buSzPts val="1400"/>
              <a:buNone/>
              <a:defRPr b="0" i="0" sz="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6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txBox="1"/>
          <p:nvPr>
            <p:ph idx="12" type="sldNum"/>
          </p:nvPr>
        </p:nvSpPr>
        <p:spPr>
          <a:xfrm>
            <a:off x="6256411" y="8928993"/>
            <a:ext cx="555815" cy="184666"/>
          </a:xfrm>
          <a:prstGeom prst="rect">
            <a:avLst/>
          </a:prstGeom>
          <a:noFill/>
          <a:ln>
            <a:noFill/>
          </a:ln>
        </p:spPr>
        <p:txBody>
          <a:bodyPr anchorCtr="0" anchor="b" bIns="0" lIns="0" spcFirstLastPara="1" rIns="0" wrap="square" tIns="0">
            <a:spAutoFit/>
          </a:bodyPr>
          <a:lstStyle/>
          <a:p>
            <a:pPr indent="0" lvl="0" marL="0" marR="0" rtl="0" algn="r">
              <a:spcBef>
                <a:spcPts val="0"/>
              </a:spcBef>
              <a:spcAft>
                <a:spcPts val="0"/>
              </a:spcAft>
              <a:buNone/>
            </a:pPr>
            <a:fld id="{00000000-1234-1234-1234-123412341234}" type="slidenum">
              <a:rPr b="0" lang="en-US" sz="1200">
                <a:solidFill>
                  <a:schemeClr val="dk1"/>
                </a:solidFill>
                <a:latin typeface="Arial"/>
                <a:ea typeface="Arial"/>
                <a:cs typeface="Arial"/>
                <a:sym typeface="Arial"/>
              </a:rPr>
              <a:t>‹#›</a:t>
            </a:fld>
            <a:endParaRPr b="0" sz="1200">
              <a:solidFill>
                <a:schemeClr val="dk1"/>
              </a:solidFill>
              <a:latin typeface="Arial"/>
              <a:ea typeface="Arial"/>
              <a:cs typeface="Arial"/>
              <a:sym typeface="Arial"/>
            </a:endParaRPr>
          </a:p>
        </p:txBody>
      </p:sp>
      <p:sp>
        <p:nvSpPr>
          <p:cNvPr id="66" name="Google Shape;66;p1:notes"/>
          <p:cNvSpPr txBox="1"/>
          <p:nvPr>
            <p:ph idx="11" type="ftr"/>
          </p:nvPr>
        </p:nvSpPr>
        <p:spPr>
          <a:xfrm>
            <a:off x="5077777" y="95555"/>
            <a:ext cx="1734449" cy="123111"/>
          </a:xfrm>
          <a:prstGeom prst="rect">
            <a:avLst/>
          </a:prstGeom>
          <a:noFill/>
          <a:ln>
            <a:noFill/>
          </a:ln>
        </p:spPr>
        <p:txBody>
          <a:bodyPr anchorCtr="0" anchor="b" bIns="0" lIns="0" spcFirstLastPara="1" rIns="0" wrap="square" tIns="0">
            <a:spAutoFit/>
          </a:bodyPr>
          <a:lstStyle/>
          <a:p>
            <a:pPr indent="0" lvl="0" marL="0" marR="0" rtl="0" algn="r">
              <a:spcBef>
                <a:spcPts val="0"/>
              </a:spcBef>
              <a:spcAft>
                <a:spcPts val="0"/>
              </a:spcAft>
              <a:buNone/>
            </a:pPr>
            <a:r>
              <a:rPr b="0" lang="en-US" sz="800">
                <a:solidFill>
                  <a:schemeClr val="dk1"/>
                </a:solidFill>
                <a:latin typeface="Arial"/>
                <a:ea typeface="Arial"/>
                <a:cs typeface="Arial"/>
                <a:sym typeface="Arial"/>
              </a:rPr>
              <a:t>NJE-262616.044-20090318-ashoHR1</a:t>
            </a:r>
            <a:endParaRPr/>
          </a:p>
        </p:txBody>
      </p:sp>
      <p:sp>
        <p:nvSpPr>
          <p:cNvPr id="67" name="Google Shape;67;p1: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 name="Google Shape;68;p1: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 name="Google Shape;144;p9: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2" name="Google Shape;152;p10: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568202" y="4994941"/>
            <a:ext cx="5973000" cy="123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0" name="Google Shape;160;p11:notes"/>
          <p:cNvSpPr/>
          <p:nvPr>
            <p:ph idx="2" type="sldImg"/>
          </p:nvPr>
        </p:nvSpPr>
        <p:spPr>
          <a:xfrm>
            <a:off x="782638" y="582613"/>
            <a:ext cx="5451600" cy="409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568202" y="4994941"/>
            <a:ext cx="5973084" cy="1231106"/>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6" name="Google Shape;166;p12: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3: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lt1"/>
            </a:solidFill>
            <a:prstDash val="solid"/>
            <a:miter lim="800000"/>
            <a:headEnd len="sm" w="sm" type="none"/>
            <a:tailEnd len="sm" w="sm" type="none"/>
          </a:ln>
        </p:spPr>
      </p:sp>
      <p:sp>
        <p:nvSpPr>
          <p:cNvPr id="173" name="Google Shape;173;p13:notes"/>
          <p:cNvSpPr txBox="1"/>
          <p:nvPr>
            <p:ph idx="1" type="body"/>
          </p:nvPr>
        </p:nvSpPr>
        <p:spPr>
          <a:xfrm>
            <a:off x="568202" y="4994941"/>
            <a:ext cx="5973084" cy="1231106"/>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US" sz="1600">
                <a:solidFill>
                  <a:schemeClr val="dk1"/>
                </a:solidFill>
                <a:latin typeface="Arial"/>
                <a:ea typeface="Arial"/>
                <a:cs typeface="Arial"/>
                <a:sym typeface="Arial"/>
              </a:rPr>
              <a:t>College Life Style</a:t>
            </a:r>
            <a:endParaRPr sz="1600">
              <a:solidFill>
                <a:schemeClr val="dk1"/>
              </a:solidFill>
              <a:latin typeface="Arial"/>
              <a:ea typeface="Arial"/>
              <a:cs typeface="Arial"/>
              <a:sym typeface="Arial"/>
            </a:endParaRPr>
          </a:p>
          <a:p>
            <a:pPr indent="0" lvl="0" marL="0" rtl="0" algn="l">
              <a:spcBef>
                <a:spcPts val="0"/>
              </a:spcBef>
              <a:spcAft>
                <a:spcPts val="0"/>
              </a:spcAft>
              <a:buNone/>
            </a:pPr>
            <a:r>
              <a:rPr b="1" lang="en-US" sz="1600">
                <a:solidFill>
                  <a:schemeClr val="dk1"/>
                </a:solidFill>
                <a:latin typeface="Arial"/>
                <a:ea typeface="Arial"/>
                <a:cs typeface="Arial"/>
                <a:sym typeface="Arial"/>
              </a:rPr>
              <a:t>Dimension</a:t>
            </a:r>
            <a:endParaRPr sz="1600">
              <a:solidFill>
                <a:schemeClr val="dk1"/>
              </a:solidFill>
              <a:latin typeface="Arial"/>
              <a:ea typeface="Arial"/>
              <a:cs typeface="Arial"/>
              <a:sym typeface="Arial"/>
            </a:endParaRPr>
          </a:p>
          <a:p>
            <a:pPr indent="0" lvl="0" marL="0" rtl="0" algn="l">
              <a:spcBef>
                <a:spcPts val="0"/>
              </a:spcBef>
              <a:spcAft>
                <a:spcPts val="0"/>
              </a:spcAft>
              <a:buNone/>
            </a:pPr>
            <a:r>
              <a:rPr b="1" lang="en-US" sz="1600">
                <a:solidFill>
                  <a:schemeClr val="dk1"/>
                </a:solidFill>
                <a:latin typeface="Arial"/>
                <a:ea typeface="Arial"/>
                <a:cs typeface="Arial"/>
                <a:sym typeface="Arial"/>
              </a:rPr>
              <a:t>Your statement</a:t>
            </a:r>
            <a:endParaRPr sz="1600">
              <a:solidFill>
                <a:schemeClr val="dk1"/>
              </a:solidFill>
              <a:latin typeface="Arial"/>
              <a:ea typeface="Arial"/>
              <a:cs typeface="Arial"/>
              <a:sym typeface="Arial"/>
            </a:endParaRPr>
          </a:p>
          <a:p>
            <a:pPr indent="0" lvl="0" marL="0" rtl="0" algn="l">
              <a:spcBef>
                <a:spcPts val="0"/>
              </a:spcBef>
              <a:spcAft>
                <a:spcPts val="0"/>
              </a:spcAft>
              <a:buNone/>
            </a:pPr>
            <a:r>
              <a:rPr i="1" lang="en-US" sz="1600">
                <a:solidFill>
                  <a:schemeClr val="dk1"/>
                </a:solidFill>
                <a:latin typeface="Arial"/>
                <a:ea typeface="Arial"/>
                <a:cs typeface="Arial"/>
                <a:sym typeface="Arial"/>
              </a:rPr>
              <a:t>Studying</a:t>
            </a:r>
            <a:endParaRPr sz="1600">
              <a:solidFill>
                <a:schemeClr val="dk1"/>
              </a:solidFill>
              <a:latin typeface="Arial"/>
              <a:ea typeface="Arial"/>
              <a:cs typeface="Arial"/>
              <a:sym typeface="Arial"/>
            </a:endParaRPr>
          </a:p>
          <a:p>
            <a:pPr indent="0" lvl="0" marL="0" rtl="0" algn="l">
              <a:spcBef>
                <a:spcPts val="0"/>
              </a:spcBef>
              <a:spcAft>
                <a:spcPts val="0"/>
              </a:spcAft>
              <a:buNone/>
            </a:pPr>
            <a:r>
              <a:rPr lang="en-US" sz="1600">
                <a:solidFill>
                  <a:schemeClr val="dk1"/>
                </a:solidFill>
                <a:latin typeface="Arial"/>
                <a:ea typeface="Arial"/>
                <a:cs typeface="Arial"/>
                <a:sym typeface="Arial"/>
              </a:rPr>
              <a:t>I am a studious person.</a:t>
            </a:r>
            <a:endParaRPr sz="1600">
              <a:solidFill>
                <a:schemeClr val="dk1"/>
              </a:solidFill>
              <a:latin typeface="Arial"/>
              <a:ea typeface="Arial"/>
              <a:cs typeface="Arial"/>
              <a:sym typeface="Arial"/>
            </a:endParaRPr>
          </a:p>
          <a:p>
            <a:pPr indent="0" lvl="0" marL="0" rtl="0" algn="l">
              <a:spcBef>
                <a:spcPts val="0"/>
              </a:spcBef>
              <a:spcAft>
                <a:spcPts val="0"/>
              </a:spcAft>
              <a:buNone/>
            </a:pPr>
            <a:r>
              <a:rPr i="1" lang="en-US" sz="1600">
                <a:solidFill>
                  <a:schemeClr val="dk1"/>
                </a:solidFill>
                <a:latin typeface="Arial"/>
                <a:ea typeface="Arial"/>
                <a:cs typeface="Arial"/>
                <a:sym typeface="Arial"/>
              </a:rPr>
              <a:t>Going out</a:t>
            </a:r>
            <a:endParaRPr sz="1600">
              <a:solidFill>
                <a:schemeClr val="dk1"/>
              </a:solidFill>
              <a:latin typeface="Arial"/>
              <a:ea typeface="Arial"/>
              <a:cs typeface="Arial"/>
              <a:sym typeface="Arial"/>
            </a:endParaRPr>
          </a:p>
          <a:p>
            <a:pPr indent="0" lvl="0" marL="0" rtl="0" algn="l">
              <a:spcBef>
                <a:spcPts val="0"/>
              </a:spcBef>
              <a:spcAft>
                <a:spcPts val="0"/>
              </a:spcAft>
              <a:buNone/>
            </a:pPr>
            <a:r>
              <a:rPr lang="en-US" sz="1600">
                <a:solidFill>
                  <a:schemeClr val="dk1"/>
                </a:solidFill>
                <a:latin typeface="Arial"/>
                <a:ea typeface="Arial"/>
                <a:cs typeface="Arial"/>
                <a:sym typeface="Arial"/>
              </a:rPr>
              <a:t>I enjoy going out.</a:t>
            </a:r>
            <a:endParaRPr sz="1600">
              <a:solidFill>
                <a:schemeClr val="dk1"/>
              </a:solidFill>
              <a:latin typeface="Arial"/>
              <a:ea typeface="Arial"/>
              <a:cs typeface="Arial"/>
              <a:sym typeface="Arial"/>
            </a:endParaRPr>
          </a:p>
          <a:p>
            <a:pPr indent="0" lvl="0" marL="0" rtl="0" algn="l">
              <a:spcBef>
                <a:spcPts val="0"/>
              </a:spcBef>
              <a:spcAft>
                <a:spcPts val="0"/>
              </a:spcAft>
              <a:buNone/>
            </a:pPr>
            <a:r>
              <a:rPr i="1" lang="en-US" sz="1600">
                <a:solidFill>
                  <a:schemeClr val="dk1"/>
                </a:solidFill>
                <a:latin typeface="Arial"/>
                <a:ea typeface="Arial"/>
                <a:cs typeface="Arial"/>
                <a:sym typeface="Arial"/>
              </a:rPr>
              <a:t>Working</a:t>
            </a:r>
            <a:endParaRPr sz="1600">
              <a:solidFill>
                <a:schemeClr val="dk1"/>
              </a:solidFill>
              <a:latin typeface="Arial"/>
              <a:ea typeface="Arial"/>
              <a:cs typeface="Arial"/>
              <a:sym typeface="Arial"/>
            </a:endParaRPr>
          </a:p>
          <a:p>
            <a:pPr indent="0" lvl="0" marL="0" rtl="0" algn="l">
              <a:spcBef>
                <a:spcPts val="0"/>
              </a:spcBef>
              <a:spcAft>
                <a:spcPts val="0"/>
              </a:spcAft>
              <a:buNone/>
            </a:pPr>
            <a:r>
              <a:rPr lang="en-US" sz="1600">
                <a:solidFill>
                  <a:schemeClr val="dk1"/>
                </a:solidFill>
                <a:latin typeface="Arial"/>
                <a:ea typeface="Arial"/>
                <a:cs typeface="Arial"/>
                <a:sym typeface="Arial"/>
              </a:rPr>
              <a:t>I work to gain experience in my major.</a:t>
            </a:r>
            <a:endParaRPr sz="1600">
              <a:solidFill>
                <a:schemeClr val="dk1"/>
              </a:solidFill>
              <a:latin typeface="Arial"/>
              <a:ea typeface="Arial"/>
              <a:cs typeface="Arial"/>
              <a:sym typeface="Arial"/>
            </a:endParaRPr>
          </a:p>
          <a:p>
            <a:pPr indent="0" lvl="0" marL="0" rtl="0" algn="l">
              <a:spcBef>
                <a:spcPts val="0"/>
              </a:spcBef>
              <a:spcAft>
                <a:spcPts val="0"/>
              </a:spcAft>
              <a:buNone/>
            </a:pPr>
            <a:r>
              <a:rPr i="1" lang="en-US" sz="1600">
                <a:solidFill>
                  <a:schemeClr val="dk1"/>
                </a:solidFill>
                <a:latin typeface="Arial"/>
                <a:ea typeface="Arial"/>
                <a:cs typeface="Arial"/>
                <a:sym typeface="Arial"/>
              </a:rPr>
              <a:t>Exercising</a:t>
            </a:r>
            <a:endParaRPr sz="1600">
              <a:solidFill>
                <a:schemeClr val="dk1"/>
              </a:solidFill>
              <a:latin typeface="Arial"/>
              <a:ea typeface="Arial"/>
              <a:cs typeface="Arial"/>
              <a:sym typeface="Arial"/>
            </a:endParaRPr>
          </a:p>
          <a:p>
            <a:pPr indent="0" lvl="0" marL="0" rtl="0" algn="l">
              <a:spcBef>
                <a:spcPts val="0"/>
              </a:spcBef>
              <a:spcAft>
                <a:spcPts val="0"/>
              </a:spcAft>
              <a:buNone/>
            </a:pPr>
            <a:r>
              <a:rPr lang="en-US" sz="1600">
                <a:solidFill>
                  <a:schemeClr val="dk1"/>
                </a:solidFill>
                <a:latin typeface="Arial"/>
                <a:ea typeface="Arial"/>
                <a:cs typeface="Arial"/>
                <a:sym typeface="Arial"/>
              </a:rPr>
              <a:t>I exercise regularly</a:t>
            </a:r>
            <a:endParaRPr sz="1600">
              <a:solidFill>
                <a:schemeClr val="dk1"/>
              </a:solidFill>
              <a:latin typeface="Arial"/>
              <a:ea typeface="Arial"/>
              <a:cs typeface="Arial"/>
              <a:sym typeface="Arial"/>
            </a:endParaRPr>
          </a:p>
          <a:p>
            <a:pPr indent="0" lvl="0" marL="0" rtl="0" algn="l">
              <a:spcBef>
                <a:spcPts val="0"/>
              </a:spcBef>
              <a:spcAft>
                <a:spcPts val="0"/>
              </a:spcAft>
              <a:buNone/>
            </a:pPr>
            <a:r>
              <a:rPr i="1" lang="en-US" sz="1600">
                <a:solidFill>
                  <a:schemeClr val="dk1"/>
                </a:solidFill>
                <a:latin typeface="Arial"/>
                <a:ea typeface="Arial"/>
                <a:cs typeface="Arial"/>
                <a:sym typeface="Arial"/>
              </a:rPr>
              <a:t>Shopping</a:t>
            </a:r>
            <a:endParaRPr sz="1600">
              <a:solidFill>
                <a:schemeClr val="dk1"/>
              </a:solidFill>
              <a:latin typeface="Arial"/>
              <a:ea typeface="Arial"/>
              <a:cs typeface="Arial"/>
              <a:sym typeface="Arial"/>
            </a:endParaRPr>
          </a:p>
          <a:p>
            <a:pPr indent="0" lvl="0" marL="0" rtl="0" algn="l">
              <a:spcBef>
                <a:spcPts val="0"/>
              </a:spcBef>
              <a:spcAft>
                <a:spcPts val="0"/>
              </a:spcAft>
              <a:buNone/>
            </a:pPr>
            <a:r>
              <a:rPr lang="en-US" sz="1600">
                <a:solidFill>
                  <a:schemeClr val="dk1"/>
                </a:solidFill>
                <a:latin typeface="Arial"/>
                <a:ea typeface="Arial"/>
                <a:cs typeface="Arial"/>
                <a:sym typeface="Arial"/>
              </a:rPr>
              <a:t>Shopping is a large part of my life.</a:t>
            </a:r>
            <a:endParaRPr sz="1600">
              <a:solidFill>
                <a:schemeClr val="dk1"/>
              </a:solidFill>
              <a:latin typeface="Arial"/>
              <a:ea typeface="Arial"/>
              <a:cs typeface="Arial"/>
              <a:sym typeface="Arial"/>
            </a:endParaRPr>
          </a:p>
          <a:p>
            <a:pPr indent="0" lvl="0" marL="0" rtl="0" algn="l">
              <a:spcBef>
                <a:spcPts val="0"/>
              </a:spcBef>
              <a:spcAft>
                <a:spcPts val="0"/>
              </a:spcAft>
              <a:buNone/>
            </a:pPr>
            <a:r>
              <a:rPr i="1" lang="en-US" sz="1600">
                <a:solidFill>
                  <a:schemeClr val="dk1"/>
                </a:solidFill>
                <a:latin typeface="Arial"/>
                <a:ea typeface="Arial"/>
                <a:cs typeface="Arial"/>
                <a:sym typeface="Arial"/>
              </a:rPr>
              <a:t>Dating</a:t>
            </a:r>
            <a:endParaRPr sz="1600">
              <a:solidFill>
                <a:schemeClr val="dk1"/>
              </a:solidFill>
              <a:latin typeface="Arial"/>
              <a:ea typeface="Arial"/>
              <a:cs typeface="Arial"/>
              <a:sym typeface="Arial"/>
            </a:endParaRPr>
          </a:p>
          <a:p>
            <a:pPr indent="0" lvl="0" marL="0" rtl="0" algn="l">
              <a:spcBef>
                <a:spcPts val="0"/>
              </a:spcBef>
              <a:spcAft>
                <a:spcPts val="0"/>
              </a:spcAft>
              <a:buNone/>
            </a:pPr>
            <a:r>
              <a:rPr lang="en-US" sz="1600">
                <a:solidFill>
                  <a:schemeClr val="dk1"/>
                </a:solidFill>
                <a:latin typeface="Arial"/>
                <a:ea typeface="Arial"/>
                <a:cs typeface="Arial"/>
                <a:sym typeface="Arial"/>
              </a:rPr>
              <a:t>I usually go out on dates as much as the average student. </a:t>
            </a:r>
            <a:endParaRPr sz="1600">
              <a:solidFill>
                <a:schemeClr val="dk1"/>
              </a:solidFill>
              <a:latin typeface="Arial"/>
              <a:ea typeface="Arial"/>
              <a:cs typeface="Arial"/>
              <a:sym typeface="Arial"/>
            </a:endParaRPr>
          </a:p>
          <a:p>
            <a:pPr indent="0" lvl="0" marL="0" rtl="0" algn="l">
              <a:spcBef>
                <a:spcPts val="0"/>
              </a:spcBef>
              <a:spcAft>
                <a:spcPts val="0"/>
              </a:spcAft>
              <a:buNone/>
            </a:pPr>
            <a:r>
              <a:rPr i="1" lang="en-US" sz="1600">
                <a:solidFill>
                  <a:schemeClr val="dk1"/>
                </a:solidFill>
                <a:latin typeface="Arial"/>
                <a:ea typeface="Arial"/>
                <a:cs typeface="Arial"/>
                <a:sym typeface="Arial"/>
              </a:rPr>
              <a:t>Spending money</a:t>
            </a:r>
            <a:endParaRPr sz="1600">
              <a:solidFill>
                <a:schemeClr val="dk1"/>
              </a:solidFill>
              <a:latin typeface="Arial"/>
              <a:ea typeface="Arial"/>
              <a:cs typeface="Arial"/>
              <a:sym typeface="Arial"/>
            </a:endParaRPr>
          </a:p>
          <a:p>
            <a:pPr indent="0" lvl="0" marL="0" rtl="0" algn="l">
              <a:spcBef>
                <a:spcPts val="0"/>
              </a:spcBef>
              <a:spcAft>
                <a:spcPts val="0"/>
              </a:spcAft>
              <a:buNone/>
            </a:pPr>
            <a:r>
              <a:rPr lang="en-US" sz="1600">
                <a:solidFill>
                  <a:schemeClr val="dk1"/>
                </a:solidFill>
                <a:latin typeface="Arial"/>
                <a:ea typeface="Arial"/>
                <a:cs typeface="Arial"/>
                <a:sym typeface="Arial"/>
              </a:rPr>
              <a:t>I like to make purchases.  </a:t>
            </a:r>
            <a:endParaRPr sz="1600">
              <a:solidFill>
                <a:schemeClr val="dk1"/>
              </a:solidFill>
              <a:latin typeface="Arial"/>
              <a:ea typeface="Arial"/>
              <a:cs typeface="Arial"/>
              <a:sym typeface="Arial"/>
            </a:endParaRPr>
          </a:p>
          <a:p>
            <a:pPr indent="0" lvl="0" marL="0" rtl="0" algn="l">
              <a:spcBef>
                <a:spcPts val="0"/>
              </a:spcBef>
              <a:spcAft>
                <a:spcPts val="0"/>
              </a:spcAft>
              <a:buNone/>
            </a:pPr>
            <a:r>
              <a:t/>
            </a:r>
            <a:endParaRPr/>
          </a:p>
        </p:txBody>
      </p:sp>
      <p:sp>
        <p:nvSpPr>
          <p:cNvPr id="174" name="Google Shape;174;p13:notes"/>
          <p:cNvSpPr txBox="1"/>
          <p:nvPr>
            <p:ph idx="12" type="sldNum"/>
          </p:nvPr>
        </p:nvSpPr>
        <p:spPr>
          <a:xfrm>
            <a:off x="6256411" y="8928993"/>
            <a:ext cx="555815" cy="184666"/>
          </a:xfrm>
          <a:prstGeom prst="rect">
            <a:avLst/>
          </a:prstGeom>
          <a:noFill/>
          <a:ln>
            <a:noFill/>
          </a:ln>
        </p:spPr>
        <p:txBody>
          <a:bodyPr anchorCtr="0" anchor="b" bIns="0" lIns="0" spcFirstLastPara="1" rIns="0" wrap="square" tIns="0">
            <a:spAutoFit/>
          </a:bodyPr>
          <a:lstStyle/>
          <a:p>
            <a:pPr indent="0" lvl="0" marL="0" rtl="0" algn="r">
              <a:spcBef>
                <a:spcPts val="0"/>
              </a:spcBef>
              <a:spcAft>
                <a:spcPts val="0"/>
              </a:spcAft>
              <a:buNone/>
            </a:pPr>
            <a:fld id="{00000000-1234-1234-1234-123412341234}" type="slidenum">
              <a:rPr lang="en-US"/>
              <a:t>‹#›</a:t>
            </a:fld>
            <a:endParaRPr/>
          </a:p>
        </p:txBody>
      </p:sp>
      <p:sp>
        <p:nvSpPr>
          <p:cNvPr id="175" name="Google Shape;175;p13:notes"/>
          <p:cNvSpPr txBox="1"/>
          <p:nvPr>
            <p:ph idx="11" type="ftr"/>
          </p:nvPr>
        </p:nvSpPr>
        <p:spPr>
          <a:xfrm>
            <a:off x="5077777" y="95555"/>
            <a:ext cx="1734449" cy="123111"/>
          </a:xfrm>
          <a:prstGeom prst="rect">
            <a:avLst/>
          </a:prstGeom>
          <a:noFill/>
          <a:ln>
            <a:noFill/>
          </a:ln>
        </p:spPr>
        <p:txBody>
          <a:bodyPr anchorCtr="0" anchor="b" bIns="0" lIns="0" spcFirstLastPara="1" rIns="0" wrap="square" tIns="0">
            <a:spAutoFit/>
          </a:bodyPr>
          <a:lstStyle/>
          <a:p>
            <a:pPr indent="0" lvl="0" marL="0" rtl="0" algn="r">
              <a:spcBef>
                <a:spcPts val="0"/>
              </a:spcBef>
              <a:spcAft>
                <a:spcPts val="0"/>
              </a:spcAft>
              <a:buNone/>
            </a:pPr>
            <a:r>
              <a:rPr lang="en-US"/>
              <a:t>NJE-262616.044-20090318-ashoHR1</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4: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3" name="Google Shape;183;p14: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5: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4" name="Google Shape;194;p15: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6: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2" name="Google Shape;202;p16: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7: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0" name="Google Shape;210;p17: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8: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8" name="Google Shape;218;p18: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9a2e4c1afa_0_0:notes"/>
          <p:cNvSpPr/>
          <p:nvPr>
            <p:ph idx="2" type="sldImg"/>
          </p:nvPr>
        </p:nvSpPr>
        <p:spPr>
          <a:xfrm>
            <a:off x="782638" y="582613"/>
            <a:ext cx="5451600" cy="4091100"/>
          </a:xfrm>
          <a:custGeom>
            <a:rect b="b" l="l" r="r" t="t"/>
            <a:pathLst>
              <a:path extrusionOk="0" h="120000" w="120000">
                <a:moveTo>
                  <a:pt x="0" y="0"/>
                </a:moveTo>
                <a:lnTo>
                  <a:pt x="120000" y="0"/>
                </a:lnTo>
                <a:lnTo>
                  <a:pt x="120000" y="120000"/>
                </a:lnTo>
                <a:lnTo>
                  <a:pt x="0" y="120000"/>
                </a:lnTo>
                <a:close/>
              </a:path>
            </a:pathLst>
          </a:custGeom>
        </p:spPr>
      </p:sp>
      <p:sp>
        <p:nvSpPr>
          <p:cNvPr id="78" name="Google Shape;78;g9a2e4c1afa_0_0:notes"/>
          <p:cNvSpPr txBox="1"/>
          <p:nvPr>
            <p:ph idx="1" type="body"/>
          </p:nvPr>
        </p:nvSpPr>
        <p:spPr>
          <a:xfrm>
            <a:off x="568202" y="4994941"/>
            <a:ext cx="5973000" cy="123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9" name="Google Shape;79;g9a2e4c1afa_0_0:notes"/>
          <p:cNvSpPr txBox="1"/>
          <p:nvPr>
            <p:ph idx="12" type="sldNum"/>
          </p:nvPr>
        </p:nvSpPr>
        <p:spPr>
          <a:xfrm>
            <a:off x="6256411" y="8928993"/>
            <a:ext cx="555900" cy="1848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9: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6" name="Google Shape;226;p19: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0: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4" name="Google Shape;234;p20: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1: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2" name="Google Shape;242;p21: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2"/>
              </a:buClr>
              <a:buSzPts val="1600"/>
              <a:buFont typeface="Arial"/>
              <a:buNone/>
            </a:pPr>
            <a:r>
              <a:rPr b="0" lang="en-US" sz="1600"/>
              <a:t>Q1: Not focused on a single topic. Instead you can ask “ Please rate each aspect of Sears”</a:t>
            </a:r>
            <a:endParaRPr/>
          </a:p>
          <a:p>
            <a:pPr indent="0" lvl="0" marL="0" marR="0" rtl="0" algn="l">
              <a:lnSpc>
                <a:spcPct val="100000"/>
              </a:lnSpc>
              <a:spcBef>
                <a:spcPts val="0"/>
              </a:spcBef>
              <a:spcAft>
                <a:spcPts val="0"/>
              </a:spcAft>
              <a:buClr>
                <a:schemeClr val="dk2"/>
              </a:buClr>
              <a:buSzPts val="1600"/>
              <a:buFont typeface="Arial"/>
              <a:buNone/>
            </a:pPr>
            <a:r>
              <a:t/>
            </a:r>
            <a:endParaRPr b="0" sz="1600"/>
          </a:p>
          <a:p>
            <a:pPr indent="0" lvl="0" marL="0" marR="0" rtl="0" algn="l">
              <a:lnSpc>
                <a:spcPct val="100000"/>
              </a:lnSpc>
              <a:spcBef>
                <a:spcPts val="0"/>
              </a:spcBef>
              <a:spcAft>
                <a:spcPts val="0"/>
              </a:spcAft>
              <a:buClr>
                <a:schemeClr val="dk2"/>
              </a:buClr>
              <a:buSzPts val="1600"/>
              <a:buFont typeface="Arial"/>
              <a:buNone/>
            </a:pPr>
            <a:r>
              <a:rPr b="0" lang="en-US" sz="1600"/>
              <a:t>Q2: Long winded. Instead you can ask “When you need repair service, do you call Sears repair service?</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3: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0" name="Google Shape;250;p23: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2"/>
              </a:buClr>
              <a:buSzPts val="1600"/>
              <a:buFont typeface="Arial"/>
              <a:buNone/>
            </a:pPr>
            <a:r>
              <a:rPr b="0" lang="en-US" sz="1600"/>
              <a:t>Don’t ask leading question. Instead you can ask “Do you think infant car seats are useful?”</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dk2"/>
              </a:buClr>
              <a:buSzPts val="1600"/>
              <a:buFont typeface="Arial"/>
              <a:buNone/>
            </a:pPr>
            <a:r>
              <a:rPr b="0" lang="en-US" sz="1600"/>
              <a:t>Don’t ask loaded questions. Instead you can ask “Do you think car seats are useful for family members?”</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4: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8" name="Google Shape;258;p24: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2"/>
              </a:buClr>
              <a:buSzPts val="1600"/>
              <a:buFont typeface="Arial"/>
              <a:buNone/>
            </a:pPr>
            <a:r>
              <a:rPr b="0" lang="en-US" sz="1600"/>
              <a:t>Don’t ask double barreled question. Instead you can ask “Are you satisfied with the quality of Graco car seats?”</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dk2"/>
              </a:buClr>
              <a:buSzPts val="1600"/>
              <a:buFont typeface="Arial"/>
              <a:buNone/>
            </a:pPr>
            <a:r>
              <a:rPr b="0" lang="en-US" sz="1600"/>
              <a:t>Don’t overstate questions. Instead you can ask “Do you think children’s car seats are useful?”</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5:notes"/>
          <p:cNvSpPr txBox="1"/>
          <p:nvPr>
            <p:ph idx="1" type="body"/>
          </p:nvPr>
        </p:nvSpPr>
        <p:spPr>
          <a:xfrm>
            <a:off x="568202" y="4994941"/>
            <a:ext cx="5973084" cy="1231106"/>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6" name="Google Shape;266;p25: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6:notes"/>
          <p:cNvSpPr txBox="1"/>
          <p:nvPr>
            <p:ph idx="1" type="body"/>
          </p:nvPr>
        </p:nvSpPr>
        <p:spPr>
          <a:xfrm>
            <a:off x="568202" y="4994941"/>
            <a:ext cx="5973084" cy="1231106"/>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4" name="Google Shape;274;p26: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7: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0" name="Google Shape;280;p27: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8: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8" name="Google Shape;288;p28: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9: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6" name="Google Shape;296;p29: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 name="Google Shape;85;p2: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0: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4" name="Google Shape;304;p30: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1: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2" name="Google Shape;312;p31: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2: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0" name="Google Shape;320;p32: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3: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8" name="Google Shape;328;p33: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4: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6" name="Google Shape;336;p34: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 name="Google Shape;96;p3: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9bff86ddb_0_0:notes"/>
          <p:cNvSpPr/>
          <p:nvPr>
            <p:ph idx="2" type="sldImg"/>
          </p:nvPr>
        </p:nvSpPr>
        <p:spPr>
          <a:xfrm>
            <a:off x="782638" y="582613"/>
            <a:ext cx="5451600" cy="40911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9bff86ddb_0_0:notes"/>
          <p:cNvSpPr txBox="1"/>
          <p:nvPr>
            <p:ph idx="1" type="body"/>
          </p:nvPr>
        </p:nvSpPr>
        <p:spPr>
          <a:xfrm>
            <a:off x="568202" y="4994941"/>
            <a:ext cx="5973000" cy="123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6" name="Google Shape;106;g99bff86ddb_0_0:notes"/>
          <p:cNvSpPr txBox="1"/>
          <p:nvPr>
            <p:ph idx="12" type="sldNum"/>
          </p:nvPr>
        </p:nvSpPr>
        <p:spPr>
          <a:xfrm>
            <a:off x="6256411" y="8928993"/>
            <a:ext cx="555900" cy="1848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 name="Google Shape;112;p4: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0" name="Google Shape;120;p5: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 name="Google Shape;128;p7: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6" name="Google Shape;136;p8: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3" name="Shape 13"/>
        <p:cNvGrpSpPr/>
        <p:nvPr/>
      </p:nvGrpSpPr>
      <p:grpSpPr>
        <a:xfrm>
          <a:off x="0" y="0"/>
          <a:ext cx="0" cy="0"/>
          <a:chOff x="0" y="0"/>
          <a:chExt cx="0" cy="0"/>
        </a:xfrm>
      </p:grpSpPr>
      <p:sp>
        <p:nvSpPr>
          <p:cNvPr id="14" name="Google Shape;14;p36"/>
          <p:cNvSpPr/>
          <p:nvPr/>
        </p:nvSpPr>
        <p:spPr>
          <a:xfrm>
            <a:off x="1" y="6300788"/>
            <a:ext cx="8961438" cy="420687"/>
          </a:xfrm>
          <a:prstGeom prst="rect">
            <a:avLst/>
          </a:prstGeom>
          <a:solidFill>
            <a:srgbClr val="03162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600">
              <a:solidFill>
                <a:schemeClr val="dk1"/>
              </a:solidFill>
              <a:latin typeface="Arial"/>
              <a:ea typeface="Arial"/>
              <a:cs typeface="Arial"/>
              <a:sym typeface="Arial"/>
            </a:endParaRPr>
          </a:p>
        </p:txBody>
      </p:sp>
      <p:sp>
        <p:nvSpPr>
          <p:cNvPr id="15" name="Google Shape;15;p36"/>
          <p:cNvSpPr txBox="1"/>
          <p:nvPr/>
        </p:nvSpPr>
        <p:spPr>
          <a:xfrm>
            <a:off x="8442325" y="36513"/>
            <a:ext cx="295275" cy="12223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t/>
            </a:r>
            <a:endParaRPr b="0" sz="800" u="none">
              <a:solidFill>
                <a:schemeClr val="dk1"/>
              </a:solidFill>
              <a:latin typeface="Arial"/>
              <a:ea typeface="Arial"/>
              <a:cs typeface="Arial"/>
              <a:sym typeface="Arial"/>
            </a:endParaRPr>
          </a:p>
        </p:txBody>
      </p:sp>
      <p:sp>
        <p:nvSpPr>
          <p:cNvPr id="16" name="Google Shape;16;p36"/>
          <p:cNvSpPr txBox="1"/>
          <p:nvPr>
            <p:ph type="ctrTitle"/>
          </p:nvPr>
        </p:nvSpPr>
        <p:spPr>
          <a:xfrm>
            <a:off x="2640013" y="2133600"/>
            <a:ext cx="4935537" cy="48736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6"/>
          <p:cNvSpPr txBox="1"/>
          <p:nvPr>
            <p:ph idx="1" type="subTitle"/>
          </p:nvPr>
        </p:nvSpPr>
        <p:spPr>
          <a:xfrm>
            <a:off x="2640013" y="3867150"/>
            <a:ext cx="4935537" cy="2127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400"/>
            </a:lvl1pPr>
            <a:lvl2pPr lvl="1" algn="l">
              <a:spcBef>
                <a:spcPts val="0"/>
              </a:spcBef>
              <a:spcAft>
                <a:spcPts val="0"/>
              </a:spcAft>
              <a:buSzPts val="2250"/>
              <a:buChar char="▪"/>
              <a:defRPr/>
            </a:lvl2pPr>
            <a:lvl3pPr lvl="2" algn="l">
              <a:spcBef>
                <a:spcPts val="0"/>
              </a:spcBef>
              <a:spcAft>
                <a:spcPts val="0"/>
              </a:spcAft>
              <a:buSzPts val="2160"/>
              <a:buChar char="–"/>
              <a:defRPr/>
            </a:lvl3pPr>
            <a:lvl4pPr lvl="3" algn="l">
              <a:spcBef>
                <a:spcPts val="0"/>
              </a:spcBef>
              <a:spcAft>
                <a:spcPts val="0"/>
              </a:spcAft>
              <a:buSzPts val="2160"/>
              <a:buChar char="▫"/>
              <a:defRPr/>
            </a:lvl4pPr>
            <a:lvl5pPr lvl="4" algn="l">
              <a:spcBef>
                <a:spcPts val="0"/>
              </a:spcBef>
              <a:spcAft>
                <a:spcPts val="0"/>
              </a:spcAft>
              <a:buSzPts val="1602"/>
              <a:buChar char="-"/>
              <a:defRPr/>
            </a:lvl5pPr>
            <a:lvl6pPr lvl="5" algn="l">
              <a:spcBef>
                <a:spcPts val="0"/>
              </a:spcBef>
              <a:spcAft>
                <a:spcPts val="0"/>
              </a:spcAft>
              <a:buSzPts val="1602"/>
              <a:buChar char="-"/>
              <a:defRPr/>
            </a:lvl6pPr>
            <a:lvl7pPr lvl="6" algn="l">
              <a:spcBef>
                <a:spcPts val="0"/>
              </a:spcBef>
              <a:spcAft>
                <a:spcPts val="0"/>
              </a:spcAft>
              <a:buSzPts val="1602"/>
              <a:buChar char="-"/>
              <a:defRPr/>
            </a:lvl7pPr>
            <a:lvl8pPr lvl="7" algn="l">
              <a:spcBef>
                <a:spcPts val="0"/>
              </a:spcBef>
              <a:spcAft>
                <a:spcPts val="0"/>
              </a:spcAft>
              <a:buSzPts val="1602"/>
              <a:buChar char="-"/>
              <a:defRPr/>
            </a:lvl8pPr>
            <a:lvl9pPr lvl="8" algn="l">
              <a:spcBef>
                <a:spcPts val="0"/>
              </a:spcBef>
              <a:spcAft>
                <a:spcPts val="0"/>
              </a:spcAft>
              <a:buSzPts val="1602"/>
              <a:buChar char="-"/>
              <a:defRPr/>
            </a:lvl9pPr>
          </a:lstStyle>
          <a:p/>
        </p:txBody>
      </p:sp>
      <p:sp>
        <p:nvSpPr>
          <p:cNvPr id="18" name="Google Shape;18;p36"/>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lvl1pPr indent="0" lvl="0" marL="0" marR="0" algn="l">
              <a:spcBef>
                <a:spcPts val="0"/>
              </a:spcBef>
              <a:spcAft>
                <a:spcPts val="0"/>
              </a:spcAft>
              <a:buNone/>
              <a:defRPr b="0" i="0" sz="1000" u="none" cap="none" strike="noStrike">
                <a:solidFill>
                  <a:schemeClr val="lt1"/>
                </a:solidFill>
                <a:latin typeface="Arial"/>
                <a:ea typeface="Arial"/>
                <a:cs typeface="Arial"/>
                <a:sym typeface="Arial"/>
              </a:defRPr>
            </a:lvl1pPr>
            <a:lvl2pPr indent="0" lvl="1" marL="0" marR="0" algn="l">
              <a:spcBef>
                <a:spcPts val="0"/>
              </a:spcBef>
              <a:spcAft>
                <a:spcPts val="0"/>
              </a:spcAft>
              <a:buNone/>
              <a:defRPr b="0" i="0" sz="1000" u="none" cap="none" strike="noStrike">
                <a:solidFill>
                  <a:schemeClr val="lt1"/>
                </a:solidFill>
                <a:latin typeface="Arial"/>
                <a:ea typeface="Arial"/>
                <a:cs typeface="Arial"/>
                <a:sym typeface="Arial"/>
              </a:defRPr>
            </a:lvl2pPr>
            <a:lvl3pPr indent="0" lvl="2" marL="0" marR="0" algn="l">
              <a:spcBef>
                <a:spcPts val="0"/>
              </a:spcBef>
              <a:spcAft>
                <a:spcPts val="0"/>
              </a:spcAft>
              <a:buNone/>
              <a:defRPr b="0" i="0" sz="1000" u="none" cap="none" strike="noStrike">
                <a:solidFill>
                  <a:schemeClr val="lt1"/>
                </a:solidFill>
                <a:latin typeface="Arial"/>
                <a:ea typeface="Arial"/>
                <a:cs typeface="Arial"/>
                <a:sym typeface="Arial"/>
              </a:defRPr>
            </a:lvl3pPr>
            <a:lvl4pPr indent="0" lvl="3" marL="0" marR="0" algn="l">
              <a:spcBef>
                <a:spcPts val="0"/>
              </a:spcBef>
              <a:spcAft>
                <a:spcPts val="0"/>
              </a:spcAft>
              <a:buNone/>
              <a:defRPr b="0" i="0" sz="1000" u="none" cap="none" strike="noStrike">
                <a:solidFill>
                  <a:schemeClr val="lt1"/>
                </a:solidFill>
                <a:latin typeface="Arial"/>
                <a:ea typeface="Arial"/>
                <a:cs typeface="Arial"/>
                <a:sym typeface="Arial"/>
              </a:defRPr>
            </a:lvl4pPr>
            <a:lvl5pPr indent="0" lvl="4" marL="0" marR="0" algn="l">
              <a:spcBef>
                <a:spcPts val="0"/>
              </a:spcBef>
              <a:spcAft>
                <a:spcPts val="0"/>
              </a:spcAft>
              <a:buNone/>
              <a:defRPr b="0" i="0" sz="1000" u="none" cap="none" strike="noStrike">
                <a:solidFill>
                  <a:schemeClr val="lt1"/>
                </a:solidFill>
                <a:latin typeface="Arial"/>
                <a:ea typeface="Arial"/>
                <a:cs typeface="Arial"/>
                <a:sym typeface="Arial"/>
              </a:defRPr>
            </a:lvl5pPr>
            <a:lvl6pPr indent="0" lvl="5" marL="0" marR="0" algn="l">
              <a:spcBef>
                <a:spcPts val="0"/>
              </a:spcBef>
              <a:spcAft>
                <a:spcPts val="0"/>
              </a:spcAft>
              <a:buNone/>
              <a:defRPr b="0" i="0" sz="1000" u="none" cap="none" strike="noStrike">
                <a:solidFill>
                  <a:schemeClr val="lt1"/>
                </a:solidFill>
                <a:latin typeface="Arial"/>
                <a:ea typeface="Arial"/>
                <a:cs typeface="Arial"/>
                <a:sym typeface="Arial"/>
              </a:defRPr>
            </a:lvl6pPr>
            <a:lvl7pPr indent="0" lvl="6" marL="0" marR="0" algn="l">
              <a:spcBef>
                <a:spcPts val="0"/>
              </a:spcBef>
              <a:spcAft>
                <a:spcPts val="0"/>
              </a:spcAft>
              <a:buNone/>
              <a:defRPr b="0" i="0" sz="1000" u="none" cap="none" strike="noStrike">
                <a:solidFill>
                  <a:schemeClr val="lt1"/>
                </a:solidFill>
                <a:latin typeface="Arial"/>
                <a:ea typeface="Arial"/>
                <a:cs typeface="Arial"/>
                <a:sym typeface="Arial"/>
              </a:defRPr>
            </a:lvl7pPr>
            <a:lvl8pPr indent="0" lvl="7" marL="0" marR="0" algn="l">
              <a:spcBef>
                <a:spcPts val="0"/>
              </a:spcBef>
              <a:spcAft>
                <a:spcPts val="0"/>
              </a:spcAft>
              <a:buNone/>
              <a:defRPr b="0" i="0" sz="1000" u="none" cap="none" strike="noStrike">
                <a:solidFill>
                  <a:schemeClr val="lt1"/>
                </a:solidFill>
                <a:latin typeface="Arial"/>
                <a:ea typeface="Arial"/>
                <a:cs typeface="Arial"/>
                <a:sym typeface="Arial"/>
              </a:defRPr>
            </a:lvl8pPr>
            <a:lvl9pPr indent="0" lvl="8" marL="0" marR="0" algn="l">
              <a:spcBef>
                <a:spcPts val="0"/>
              </a:spcBef>
              <a:spcAft>
                <a:spcPts val="0"/>
              </a:spcAft>
              <a:buNone/>
              <a:defRPr b="0" i="0" sz="10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
        <p:nvSpPr>
          <p:cNvPr id="19" name="Google Shape;19;p36"/>
          <p:cNvSpPr/>
          <p:nvPr/>
        </p:nvSpPr>
        <p:spPr>
          <a:xfrm>
            <a:off x="8418124" y="6402924"/>
            <a:ext cx="40076" cy="184666"/>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r>
              <a:rPr b="0" lang="en-US" sz="1200">
                <a:solidFill>
                  <a:schemeClr val="lt1"/>
                </a:solidFill>
                <a:latin typeface="Arial"/>
                <a:ea typeface="Arial"/>
                <a:cs typeface="Arial"/>
                <a:sym typeface="Arial"/>
              </a:rPr>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6" name="Shape 56"/>
        <p:cNvGrpSpPr/>
        <p:nvPr/>
      </p:nvGrpSpPr>
      <p:grpSpPr>
        <a:xfrm>
          <a:off x="0" y="0"/>
          <a:ext cx="0" cy="0"/>
          <a:chOff x="0" y="0"/>
          <a:chExt cx="0" cy="0"/>
        </a:xfrm>
      </p:grpSpPr>
      <p:sp>
        <p:nvSpPr>
          <p:cNvPr id="57" name="Google Shape;57;p45"/>
          <p:cNvSpPr txBox="1"/>
          <p:nvPr>
            <p:ph type="title"/>
          </p:nvPr>
        </p:nvSpPr>
        <p:spPr>
          <a:xfrm>
            <a:off x="119063" y="230188"/>
            <a:ext cx="8618537" cy="2889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5"/>
          <p:cNvSpPr txBox="1"/>
          <p:nvPr>
            <p:ph idx="1" type="body"/>
          </p:nvPr>
        </p:nvSpPr>
        <p:spPr>
          <a:xfrm rot="5400000">
            <a:off x="2992438" y="411163"/>
            <a:ext cx="1222375" cy="4302125"/>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371475" lvl="1" marL="914400" algn="l">
              <a:spcBef>
                <a:spcPts val="0"/>
              </a:spcBef>
              <a:spcAft>
                <a:spcPts val="0"/>
              </a:spcAft>
              <a:buSzPts val="2250"/>
              <a:buChar char="▪"/>
              <a:defRPr/>
            </a:lvl2pPr>
            <a:lvl3pPr indent="-365760" lvl="2" marL="1371600" algn="l">
              <a:spcBef>
                <a:spcPts val="0"/>
              </a:spcBef>
              <a:spcAft>
                <a:spcPts val="0"/>
              </a:spcAft>
              <a:buSzPts val="2160"/>
              <a:buChar char="–"/>
              <a:defRPr/>
            </a:lvl3pPr>
            <a:lvl4pPr indent="-365760" lvl="3" marL="1828800" algn="l">
              <a:spcBef>
                <a:spcPts val="0"/>
              </a:spcBef>
              <a:spcAft>
                <a:spcPts val="0"/>
              </a:spcAft>
              <a:buSzPts val="2160"/>
              <a:buChar char="▫"/>
              <a:defRPr/>
            </a:lvl4pPr>
            <a:lvl5pPr indent="-330326" lvl="4" marL="2286000" algn="l">
              <a:spcBef>
                <a:spcPts val="0"/>
              </a:spcBef>
              <a:spcAft>
                <a:spcPts val="0"/>
              </a:spcAft>
              <a:buSzPts val="1602"/>
              <a:buChar char="-"/>
              <a:defRPr/>
            </a:lvl5pPr>
            <a:lvl6pPr indent="-330326" lvl="5" marL="2743200" algn="l">
              <a:spcBef>
                <a:spcPts val="0"/>
              </a:spcBef>
              <a:spcAft>
                <a:spcPts val="0"/>
              </a:spcAft>
              <a:buSzPts val="1602"/>
              <a:buChar char="-"/>
              <a:defRPr/>
            </a:lvl6pPr>
            <a:lvl7pPr indent="-330326" lvl="6" marL="3200400" algn="l">
              <a:spcBef>
                <a:spcPts val="0"/>
              </a:spcBef>
              <a:spcAft>
                <a:spcPts val="0"/>
              </a:spcAft>
              <a:buSzPts val="1602"/>
              <a:buChar char="-"/>
              <a:defRPr/>
            </a:lvl7pPr>
            <a:lvl8pPr indent="-330327" lvl="7" marL="3657600" algn="l">
              <a:spcBef>
                <a:spcPts val="0"/>
              </a:spcBef>
              <a:spcAft>
                <a:spcPts val="0"/>
              </a:spcAft>
              <a:buSzPts val="1602"/>
              <a:buChar char="-"/>
              <a:defRPr/>
            </a:lvl8pPr>
            <a:lvl9pPr indent="-330327" lvl="8" marL="4114800" algn="l">
              <a:spcBef>
                <a:spcPts val="0"/>
              </a:spcBef>
              <a:spcAft>
                <a:spcPts val="0"/>
              </a:spcAft>
              <a:buSzPts val="1602"/>
              <a:buChar char="-"/>
              <a:defRPr/>
            </a:lvl9pPr>
          </a:lstStyle>
          <a:p/>
        </p:txBody>
      </p:sp>
      <p:sp>
        <p:nvSpPr>
          <p:cNvPr id="59" name="Google Shape;59;p45"/>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lvl1pPr indent="0" lvl="0" marL="0" marR="0" algn="l">
              <a:spcBef>
                <a:spcPts val="0"/>
              </a:spcBef>
              <a:spcAft>
                <a:spcPts val="0"/>
              </a:spcAft>
              <a:buNone/>
              <a:defRPr b="0" sz="1000">
                <a:solidFill>
                  <a:schemeClr val="lt1"/>
                </a:solidFill>
                <a:latin typeface="Arial"/>
                <a:ea typeface="Arial"/>
                <a:cs typeface="Arial"/>
                <a:sym typeface="Arial"/>
              </a:defRPr>
            </a:lvl1pPr>
            <a:lvl2pPr indent="0" lvl="1" marL="0" marR="0" algn="l">
              <a:spcBef>
                <a:spcPts val="0"/>
              </a:spcBef>
              <a:spcAft>
                <a:spcPts val="0"/>
              </a:spcAft>
              <a:buNone/>
              <a:defRPr b="0" sz="1000">
                <a:solidFill>
                  <a:schemeClr val="lt1"/>
                </a:solidFill>
                <a:latin typeface="Arial"/>
                <a:ea typeface="Arial"/>
                <a:cs typeface="Arial"/>
                <a:sym typeface="Arial"/>
              </a:defRPr>
            </a:lvl2pPr>
            <a:lvl3pPr indent="0" lvl="2" marL="0" marR="0" algn="l">
              <a:spcBef>
                <a:spcPts val="0"/>
              </a:spcBef>
              <a:spcAft>
                <a:spcPts val="0"/>
              </a:spcAft>
              <a:buNone/>
              <a:defRPr b="0" sz="1000">
                <a:solidFill>
                  <a:schemeClr val="lt1"/>
                </a:solidFill>
                <a:latin typeface="Arial"/>
                <a:ea typeface="Arial"/>
                <a:cs typeface="Arial"/>
                <a:sym typeface="Arial"/>
              </a:defRPr>
            </a:lvl3pPr>
            <a:lvl4pPr indent="0" lvl="3" marL="0" marR="0" algn="l">
              <a:spcBef>
                <a:spcPts val="0"/>
              </a:spcBef>
              <a:spcAft>
                <a:spcPts val="0"/>
              </a:spcAft>
              <a:buNone/>
              <a:defRPr b="0" sz="1000">
                <a:solidFill>
                  <a:schemeClr val="lt1"/>
                </a:solidFill>
                <a:latin typeface="Arial"/>
                <a:ea typeface="Arial"/>
                <a:cs typeface="Arial"/>
                <a:sym typeface="Arial"/>
              </a:defRPr>
            </a:lvl4pPr>
            <a:lvl5pPr indent="0" lvl="4" marL="0" marR="0" algn="l">
              <a:spcBef>
                <a:spcPts val="0"/>
              </a:spcBef>
              <a:spcAft>
                <a:spcPts val="0"/>
              </a:spcAft>
              <a:buNone/>
              <a:defRPr b="0" sz="1000">
                <a:solidFill>
                  <a:schemeClr val="lt1"/>
                </a:solidFill>
                <a:latin typeface="Arial"/>
                <a:ea typeface="Arial"/>
                <a:cs typeface="Arial"/>
                <a:sym typeface="Arial"/>
              </a:defRPr>
            </a:lvl5pPr>
            <a:lvl6pPr indent="0" lvl="5" marL="0" marR="0" algn="l">
              <a:spcBef>
                <a:spcPts val="0"/>
              </a:spcBef>
              <a:spcAft>
                <a:spcPts val="0"/>
              </a:spcAft>
              <a:buNone/>
              <a:defRPr b="0" sz="1000">
                <a:solidFill>
                  <a:schemeClr val="lt1"/>
                </a:solidFill>
                <a:latin typeface="Arial"/>
                <a:ea typeface="Arial"/>
                <a:cs typeface="Arial"/>
                <a:sym typeface="Arial"/>
              </a:defRPr>
            </a:lvl6pPr>
            <a:lvl7pPr indent="0" lvl="6" marL="0" marR="0" algn="l">
              <a:spcBef>
                <a:spcPts val="0"/>
              </a:spcBef>
              <a:spcAft>
                <a:spcPts val="0"/>
              </a:spcAft>
              <a:buNone/>
              <a:defRPr b="0" sz="1000">
                <a:solidFill>
                  <a:schemeClr val="lt1"/>
                </a:solidFill>
                <a:latin typeface="Arial"/>
                <a:ea typeface="Arial"/>
                <a:cs typeface="Arial"/>
                <a:sym typeface="Arial"/>
              </a:defRPr>
            </a:lvl7pPr>
            <a:lvl8pPr indent="0" lvl="7" marL="0" marR="0" algn="l">
              <a:spcBef>
                <a:spcPts val="0"/>
              </a:spcBef>
              <a:spcAft>
                <a:spcPts val="0"/>
              </a:spcAft>
              <a:buNone/>
              <a:defRPr b="0" sz="1000">
                <a:solidFill>
                  <a:schemeClr val="lt1"/>
                </a:solidFill>
                <a:latin typeface="Arial"/>
                <a:ea typeface="Arial"/>
                <a:cs typeface="Arial"/>
                <a:sym typeface="Arial"/>
              </a:defRPr>
            </a:lvl8pPr>
            <a:lvl9pPr indent="0" lvl="8" marL="0" marR="0" algn="l">
              <a:spcBef>
                <a:spcPts val="0"/>
              </a:spcBef>
              <a:spcAft>
                <a:spcPts val="0"/>
              </a:spcAft>
              <a:buNone/>
              <a:defRPr b="0" sz="10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0" name="Shape 60"/>
        <p:cNvGrpSpPr/>
        <p:nvPr/>
      </p:nvGrpSpPr>
      <p:grpSpPr>
        <a:xfrm>
          <a:off x="0" y="0"/>
          <a:ext cx="0" cy="0"/>
          <a:chOff x="0" y="0"/>
          <a:chExt cx="0" cy="0"/>
        </a:xfrm>
      </p:grpSpPr>
      <p:sp>
        <p:nvSpPr>
          <p:cNvPr id="61" name="Google Shape;61;p46"/>
          <p:cNvSpPr txBox="1"/>
          <p:nvPr>
            <p:ph type="title"/>
          </p:nvPr>
        </p:nvSpPr>
        <p:spPr>
          <a:xfrm rot="5400000">
            <a:off x="6188869" y="624682"/>
            <a:ext cx="2943225" cy="215423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46"/>
          <p:cNvSpPr txBox="1"/>
          <p:nvPr>
            <p:ph idx="1" type="body"/>
          </p:nvPr>
        </p:nvSpPr>
        <p:spPr>
          <a:xfrm rot="5400000">
            <a:off x="1803400" y="-1454150"/>
            <a:ext cx="2943225" cy="63119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371475" lvl="1" marL="914400" algn="l">
              <a:spcBef>
                <a:spcPts val="0"/>
              </a:spcBef>
              <a:spcAft>
                <a:spcPts val="0"/>
              </a:spcAft>
              <a:buSzPts val="2250"/>
              <a:buChar char="▪"/>
              <a:defRPr/>
            </a:lvl2pPr>
            <a:lvl3pPr indent="-365760" lvl="2" marL="1371600" algn="l">
              <a:spcBef>
                <a:spcPts val="0"/>
              </a:spcBef>
              <a:spcAft>
                <a:spcPts val="0"/>
              </a:spcAft>
              <a:buSzPts val="2160"/>
              <a:buChar char="–"/>
              <a:defRPr/>
            </a:lvl3pPr>
            <a:lvl4pPr indent="-365760" lvl="3" marL="1828800" algn="l">
              <a:spcBef>
                <a:spcPts val="0"/>
              </a:spcBef>
              <a:spcAft>
                <a:spcPts val="0"/>
              </a:spcAft>
              <a:buSzPts val="2160"/>
              <a:buChar char="▫"/>
              <a:defRPr/>
            </a:lvl4pPr>
            <a:lvl5pPr indent="-330326" lvl="4" marL="2286000" algn="l">
              <a:spcBef>
                <a:spcPts val="0"/>
              </a:spcBef>
              <a:spcAft>
                <a:spcPts val="0"/>
              </a:spcAft>
              <a:buSzPts val="1602"/>
              <a:buChar char="-"/>
              <a:defRPr/>
            </a:lvl5pPr>
            <a:lvl6pPr indent="-330326" lvl="5" marL="2743200" algn="l">
              <a:spcBef>
                <a:spcPts val="0"/>
              </a:spcBef>
              <a:spcAft>
                <a:spcPts val="0"/>
              </a:spcAft>
              <a:buSzPts val="1602"/>
              <a:buChar char="-"/>
              <a:defRPr/>
            </a:lvl6pPr>
            <a:lvl7pPr indent="-330326" lvl="6" marL="3200400" algn="l">
              <a:spcBef>
                <a:spcPts val="0"/>
              </a:spcBef>
              <a:spcAft>
                <a:spcPts val="0"/>
              </a:spcAft>
              <a:buSzPts val="1602"/>
              <a:buChar char="-"/>
              <a:defRPr/>
            </a:lvl7pPr>
            <a:lvl8pPr indent="-330327" lvl="7" marL="3657600" algn="l">
              <a:spcBef>
                <a:spcPts val="0"/>
              </a:spcBef>
              <a:spcAft>
                <a:spcPts val="0"/>
              </a:spcAft>
              <a:buSzPts val="1602"/>
              <a:buChar char="-"/>
              <a:defRPr/>
            </a:lvl8pPr>
            <a:lvl9pPr indent="-330327" lvl="8" marL="4114800" algn="l">
              <a:spcBef>
                <a:spcPts val="0"/>
              </a:spcBef>
              <a:spcAft>
                <a:spcPts val="0"/>
              </a:spcAft>
              <a:buSzPts val="1602"/>
              <a:buChar char="-"/>
              <a:defRPr/>
            </a:lvl9pPr>
          </a:lstStyle>
          <a:p/>
        </p:txBody>
      </p:sp>
      <p:sp>
        <p:nvSpPr>
          <p:cNvPr id="63" name="Google Shape;63;p46"/>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lvl1pPr indent="0" lvl="0" marL="0" marR="0" algn="l">
              <a:spcBef>
                <a:spcPts val="0"/>
              </a:spcBef>
              <a:spcAft>
                <a:spcPts val="0"/>
              </a:spcAft>
              <a:buNone/>
              <a:defRPr b="0" sz="1000">
                <a:solidFill>
                  <a:schemeClr val="lt1"/>
                </a:solidFill>
                <a:latin typeface="Arial"/>
                <a:ea typeface="Arial"/>
                <a:cs typeface="Arial"/>
                <a:sym typeface="Arial"/>
              </a:defRPr>
            </a:lvl1pPr>
            <a:lvl2pPr indent="0" lvl="1" marL="0" marR="0" algn="l">
              <a:spcBef>
                <a:spcPts val="0"/>
              </a:spcBef>
              <a:spcAft>
                <a:spcPts val="0"/>
              </a:spcAft>
              <a:buNone/>
              <a:defRPr b="0" sz="1000">
                <a:solidFill>
                  <a:schemeClr val="lt1"/>
                </a:solidFill>
                <a:latin typeface="Arial"/>
                <a:ea typeface="Arial"/>
                <a:cs typeface="Arial"/>
                <a:sym typeface="Arial"/>
              </a:defRPr>
            </a:lvl2pPr>
            <a:lvl3pPr indent="0" lvl="2" marL="0" marR="0" algn="l">
              <a:spcBef>
                <a:spcPts val="0"/>
              </a:spcBef>
              <a:spcAft>
                <a:spcPts val="0"/>
              </a:spcAft>
              <a:buNone/>
              <a:defRPr b="0" sz="1000">
                <a:solidFill>
                  <a:schemeClr val="lt1"/>
                </a:solidFill>
                <a:latin typeface="Arial"/>
                <a:ea typeface="Arial"/>
                <a:cs typeface="Arial"/>
                <a:sym typeface="Arial"/>
              </a:defRPr>
            </a:lvl3pPr>
            <a:lvl4pPr indent="0" lvl="3" marL="0" marR="0" algn="l">
              <a:spcBef>
                <a:spcPts val="0"/>
              </a:spcBef>
              <a:spcAft>
                <a:spcPts val="0"/>
              </a:spcAft>
              <a:buNone/>
              <a:defRPr b="0" sz="1000">
                <a:solidFill>
                  <a:schemeClr val="lt1"/>
                </a:solidFill>
                <a:latin typeface="Arial"/>
                <a:ea typeface="Arial"/>
                <a:cs typeface="Arial"/>
                <a:sym typeface="Arial"/>
              </a:defRPr>
            </a:lvl4pPr>
            <a:lvl5pPr indent="0" lvl="4" marL="0" marR="0" algn="l">
              <a:spcBef>
                <a:spcPts val="0"/>
              </a:spcBef>
              <a:spcAft>
                <a:spcPts val="0"/>
              </a:spcAft>
              <a:buNone/>
              <a:defRPr b="0" sz="1000">
                <a:solidFill>
                  <a:schemeClr val="lt1"/>
                </a:solidFill>
                <a:latin typeface="Arial"/>
                <a:ea typeface="Arial"/>
                <a:cs typeface="Arial"/>
                <a:sym typeface="Arial"/>
              </a:defRPr>
            </a:lvl5pPr>
            <a:lvl6pPr indent="0" lvl="5" marL="0" marR="0" algn="l">
              <a:spcBef>
                <a:spcPts val="0"/>
              </a:spcBef>
              <a:spcAft>
                <a:spcPts val="0"/>
              </a:spcAft>
              <a:buNone/>
              <a:defRPr b="0" sz="1000">
                <a:solidFill>
                  <a:schemeClr val="lt1"/>
                </a:solidFill>
                <a:latin typeface="Arial"/>
                <a:ea typeface="Arial"/>
                <a:cs typeface="Arial"/>
                <a:sym typeface="Arial"/>
              </a:defRPr>
            </a:lvl6pPr>
            <a:lvl7pPr indent="0" lvl="6" marL="0" marR="0" algn="l">
              <a:spcBef>
                <a:spcPts val="0"/>
              </a:spcBef>
              <a:spcAft>
                <a:spcPts val="0"/>
              </a:spcAft>
              <a:buNone/>
              <a:defRPr b="0" sz="1000">
                <a:solidFill>
                  <a:schemeClr val="lt1"/>
                </a:solidFill>
                <a:latin typeface="Arial"/>
                <a:ea typeface="Arial"/>
                <a:cs typeface="Arial"/>
                <a:sym typeface="Arial"/>
              </a:defRPr>
            </a:lvl7pPr>
            <a:lvl8pPr indent="0" lvl="7" marL="0" marR="0" algn="l">
              <a:spcBef>
                <a:spcPts val="0"/>
              </a:spcBef>
              <a:spcAft>
                <a:spcPts val="0"/>
              </a:spcAft>
              <a:buNone/>
              <a:defRPr b="0" sz="1000">
                <a:solidFill>
                  <a:schemeClr val="lt1"/>
                </a:solidFill>
                <a:latin typeface="Arial"/>
                <a:ea typeface="Arial"/>
                <a:cs typeface="Arial"/>
                <a:sym typeface="Arial"/>
              </a:defRPr>
            </a:lvl8pPr>
            <a:lvl9pPr indent="0" lvl="8" marL="0" marR="0" algn="l">
              <a:spcBef>
                <a:spcPts val="0"/>
              </a:spcBef>
              <a:spcAft>
                <a:spcPts val="0"/>
              </a:spcAft>
              <a:buNone/>
              <a:defRPr b="0" sz="10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 name="Shape 20"/>
        <p:cNvGrpSpPr/>
        <p:nvPr/>
      </p:nvGrpSpPr>
      <p:grpSpPr>
        <a:xfrm>
          <a:off x="0" y="0"/>
          <a:ext cx="0" cy="0"/>
          <a:chOff x="0" y="0"/>
          <a:chExt cx="0" cy="0"/>
        </a:xfrm>
      </p:grpSpPr>
      <p:sp>
        <p:nvSpPr>
          <p:cNvPr id="21" name="Google Shape;21;p37"/>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lvl1pPr indent="0" lvl="0" marL="0" marR="0" algn="l">
              <a:spcBef>
                <a:spcPts val="0"/>
              </a:spcBef>
              <a:spcAft>
                <a:spcPts val="0"/>
              </a:spcAft>
              <a:buNone/>
              <a:defRPr b="0" sz="1000">
                <a:solidFill>
                  <a:schemeClr val="lt1"/>
                </a:solidFill>
                <a:latin typeface="Arial"/>
                <a:ea typeface="Arial"/>
                <a:cs typeface="Arial"/>
                <a:sym typeface="Arial"/>
              </a:defRPr>
            </a:lvl1pPr>
            <a:lvl2pPr indent="0" lvl="1" marL="0" marR="0" algn="l">
              <a:spcBef>
                <a:spcPts val="0"/>
              </a:spcBef>
              <a:spcAft>
                <a:spcPts val="0"/>
              </a:spcAft>
              <a:buNone/>
              <a:defRPr b="0" sz="1000">
                <a:solidFill>
                  <a:schemeClr val="lt1"/>
                </a:solidFill>
                <a:latin typeface="Arial"/>
                <a:ea typeface="Arial"/>
                <a:cs typeface="Arial"/>
                <a:sym typeface="Arial"/>
              </a:defRPr>
            </a:lvl2pPr>
            <a:lvl3pPr indent="0" lvl="2" marL="0" marR="0" algn="l">
              <a:spcBef>
                <a:spcPts val="0"/>
              </a:spcBef>
              <a:spcAft>
                <a:spcPts val="0"/>
              </a:spcAft>
              <a:buNone/>
              <a:defRPr b="0" sz="1000">
                <a:solidFill>
                  <a:schemeClr val="lt1"/>
                </a:solidFill>
                <a:latin typeface="Arial"/>
                <a:ea typeface="Arial"/>
                <a:cs typeface="Arial"/>
                <a:sym typeface="Arial"/>
              </a:defRPr>
            </a:lvl3pPr>
            <a:lvl4pPr indent="0" lvl="3" marL="0" marR="0" algn="l">
              <a:spcBef>
                <a:spcPts val="0"/>
              </a:spcBef>
              <a:spcAft>
                <a:spcPts val="0"/>
              </a:spcAft>
              <a:buNone/>
              <a:defRPr b="0" sz="1000">
                <a:solidFill>
                  <a:schemeClr val="lt1"/>
                </a:solidFill>
                <a:latin typeface="Arial"/>
                <a:ea typeface="Arial"/>
                <a:cs typeface="Arial"/>
                <a:sym typeface="Arial"/>
              </a:defRPr>
            </a:lvl4pPr>
            <a:lvl5pPr indent="0" lvl="4" marL="0" marR="0" algn="l">
              <a:spcBef>
                <a:spcPts val="0"/>
              </a:spcBef>
              <a:spcAft>
                <a:spcPts val="0"/>
              </a:spcAft>
              <a:buNone/>
              <a:defRPr b="0" sz="1000">
                <a:solidFill>
                  <a:schemeClr val="lt1"/>
                </a:solidFill>
                <a:latin typeface="Arial"/>
                <a:ea typeface="Arial"/>
                <a:cs typeface="Arial"/>
                <a:sym typeface="Arial"/>
              </a:defRPr>
            </a:lvl5pPr>
            <a:lvl6pPr indent="0" lvl="5" marL="0" marR="0" algn="l">
              <a:spcBef>
                <a:spcPts val="0"/>
              </a:spcBef>
              <a:spcAft>
                <a:spcPts val="0"/>
              </a:spcAft>
              <a:buNone/>
              <a:defRPr b="0" sz="1000">
                <a:solidFill>
                  <a:schemeClr val="lt1"/>
                </a:solidFill>
                <a:latin typeface="Arial"/>
                <a:ea typeface="Arial"/>
                <a:cs typeface="Arial"/>
                <a:sym typeface="Arial"/>
              </a:defRPr>
            </a:lvl6pPr>
            <a:lvl7pPr indent="0" lvl="6" marL="0" marR="0" algn="l">
              <a:spcBef>
                <a:spcPts val="0"/>
              </a:spcBef>
              <a:spcAft>
                <a:spcPts val="0"/>
              </a:spcAft>
              <a:buNone/>
              <a:defRPr b="0" sz="1000">
                <a:solidFill>
                  <a:schemeClr val="lt1"/>
                </a:solidFill>
                <a:latin typeface="Arial"/>
                <a:ea typeface="Arial"/>
                <a:cs typeface="Arial"/>
                <a:sym typeface="Arial"/>
              </a:defRPr>
            </a:lvl7pPr>
            <a:lvl8pPr indent="0" lvl="7" marL="0" marR="0" algn="l">
              <a:spcBef>
                <a:spcPts val="0"/>
              </a:spcBef>
              <a:spcAft>
                <a:spcPts val="0"/>
              </a:spcAft>
              <a:buNone/>
              <a:defRPr b="0" sz="1000">
                <a:solidFill>
                  <a:schemeClr val="lt1"/>
                </a:solidFill>
                <a:latin typeface="Arial"/>
                <a:ea typeface="Arial"/>
                <a:cs typeface="Arial"/>
                <a:sym typeface="Arial"/>
              </a:defRPr>
            </a:lvl8pPr>
            <a:lvl9pPr indent="0" lvl="8" marL="0" marR="0" algn="l">
              <a:spcBef>
                <a:spcPts val="0"/>
              </a:spcBef>
              <a:spcAft>
                <a:spcPts val="0"/>
              </a:spcAft>
              <a:buNone/>
              <a:defRPr b="0" sz="10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8"/>
          <p:cNvSpPr txBox="1"/>
          <p:nvPr>
            <p:ph type="title"/>
          </p:nvPr>
        </p:nvSpPr>
        <p:spPr>
          <a:xfrm>
            <a:off x="119063" y="230188"/>
            <a:ext cx="8618537" cy="2889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8"/>
          <p:cNvSpPr txBox="1"/>
          <p:nvPr>
            <p:ph idx="1" type="body"/>
          </p:nvPr>
        </p:nvSpPr>
        <p:spPr>
          <a:xfrm>
            <a:off x="1452563" y="1951038"/>
            <a:ext cx="4302125" cy="1222375"/>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371475" lvl="1" marL="914400" algn="l">
              <a:spcBef>
                <a:spcPts val="0"/>
              </a:spcBef>
              <a:spcAft>
                <a:spcPts val="0"/>
              </a:spcAft>
              <a:buSzPts val="2250"/>
              <a:buChar char="▪"/>
              <a:defRPr/>
            </a:lvl2pPr>
            <a:lvl3pPr indent="-365760" lvl="2" marL="1371600" algn="l">
              <a:spcBef>
                <a:spcPts val="0"/>
              </a:spcBef>
              <a:spcAft>
                <a:spcPts val="0"/>
              </a:spcAft>
              <a:buSzPts val="2160"/>
              <a:buChar char="–"/>
              <a:defRPr/>
            </a:lvl3pPr>
            <a:lvl4pPr indent="-365760" lvl="3" marL="1828800" algn="l">
              <a:spcBef>
                <a:spcPts val="0"/>
              </a:spcBef>
              <a:spcAft>
                <a:spcPts val="0"/>
              </a:spcAft>
              <a:buSzPts val="2160"/>
              <a:buChar char="▫"/>
              <a:defRPr/>
            </a:lvl4pPr>
            <a:lvl5pPr indent="-330326" lvl="4" marL="2286000" algn="l">
              <a:spcBef>
                <a:spcPts val="0"/>
              </a:spcBef>
              <a:spcAft>
                <a:spcPts val="0"/>
              </a:spcAft>
              <a:buSzPts val="1602"/>
              <a:buChar char="-"/>
              <a:defRPr/>
            </a:lvl5pPr>
            <a:lvl6pPr indent="-330326" lvl="5" marL="2743200" algn="l">
              <a:spcBef>
                <a:spcPts val="0"/>
              </a:spcBef>
              <a:spcAft>
                <a:spcPts val="0"/>
              </a:spcAft>
              <a:buSzPts val="1602"/>
              <a:buChar char="-"/>
              <a:defRPr/>
            </a:lvl6pPr>
            <a:lvl7pPr indent="-330326" lvl="6" marL="3200400" algn="l">
              <a:spcBef>
                <a:spcPts val="0"/>
              </a:spcBef>
              <a:spcAft>
                <a:spcPts val="0"/>
              </a:spcAft>
              <a:buSzPts val="1602"/>
              <a:buChar char="-"/>
              <a:defRPr/>
            </a:lvl7pPr>
            <a:lvl8pPr indent="-330327" lvl="7" marL="3657600" algn="l">
              <a:spcBef>
                <a:spcPts val="0"/>
              </a:spcBef>
              <a:spcAft>
                <a:spcPts val="0"/>
              </a:spcAft>
              <a:buSzPts val="1602"/>
              <a:buChar char="-"/>
              <a:defRPr/>
            </a:lvl8pPr>
            <a:lvl9pPr indent="-330327" lvl="8" marL="4114800" algn="l">
              <a:spcBef>
                <a:spcPts val="0"/>
              </a:spcBef>
              <a:spcAft>
                <a:spcPts val="0"/>
              </a:spcAft>
              <a:buSzPts val="1602"/>
              <a:buChar char="-"/>
              <a:defRPr/>
            </a:lvl9pPr>
          </a:lstStyle>
          <a:p/>
        </p:txBody>
      </p:sp>
      <p:sp>
        <p:nvSpPr>
          <p:cNvPr id="25" name="Google Shape;25;p38"/>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lvl1pPr indent="0" lvl="0" marL="0" marR="0" algn="l">
              <a:spcBef>
                <a:spcPts val="0"/>
              </a:spcBef>
              <a:spcAft>
                <a:spcPts val="0"/>
              </a:spcAft>
              <a:buNone/>
              <a:defRPr b="0" sz="1000">
                <a:solidFill>
                  <a:schemeClr val="lt1"/>
                </a:solidFill>
                <a:latin typeface="Arial"/>
                <a:ea typeface="Arial"/>
                <a:cs typeface="Arial"/>
                <a:sym typeface="Arial"/>
              </a:defRPr>
            </a:lvl1pPr>
            <a:lvl2pPr indent="0" lvl="1" marL="0" marR="0" algn="l">
              <a:spcBef>
                <a:spcPts val="0"/>
              </a:spcBef>
              <a:spcAft>
                <a:spcPts val="0"/>
              </a:spcAft>
              <a:buNone/>
              <a:defRPr b="0" sz="1000">
                <a:solidFill>
                  <a:schemeClr val="lt1"/>
                </a:solidFill>
                <a:latin typeface="Arial"/>
                <a:ea typeface="Arial"/>
                <a:cs typeface="Arial"/>
                <a:sym typeface="Arial"/>
              </a:defRPr>
            </a:lvl2pPr>
            <a:lvl3pPr indent="0" lvl="2" marL="0" marR="0" algn="l">
              <a:spcBef>
                <a:spcPts val="0"/>
              </a:spcBef>
              <a:spcAft>
                <a:spcPts val="0"/>
              </a:spcAft>
              <a:buNone/>
              <a:defRPr b="0" sz="1000">
                <a:solidFill>
                  <a:schemeClr val="lt1"/>
                </a:solidFill>
                <a:latin typeface="Arial"/>
                <a:ea typeface="Arial"/>
                <a:cs typeface="Arial"/>
                <a:sym typeface="Arial"/>
              </a:defRPr>
            </a:lvl3pPr>
            <a:lvl4pPr indent="0" lvl="3" marL="0" marR="0" algn="l">
              <a:spcBef>
                <a:spcPts val="0"/>
              </a:spcBef>
              <a:spcAft>
                <a:spcPts val="0"/>
              </a:spcAft>
              <a:buNone/>
              <a:defRPr b="0" sz="1000">
                <a:solidFill>
                  <a:schemeClr val="lt1"/>
                </a:solidFill>
                <a:latin typeface="Arial"/>
                <a:ea typeface="Arial"/>
                <a:cs typeface="Arial"/>
                <a:sym typeface="Arial"/>
              </a:defRPr>
            </a:lvl4pPr>
            <a:lvl5pPr indent="0" lvl="4" marL="0" marR="0" algn="l">
              <a:spcBef>
                <a:spcPts val="0"/>
              </a:spcBef>
              <a:spcAft>
                <a:spcPts val="0"/>
              </a:spcAft>
              <a:buNone/>
              <a:defRPr b="0" sz="1000">
                <a:solidFill>
                  <a:schemeClr val="lt1"/>
                </a:solidFill>
                <a:latin typeface="Arial"/>
                <a:ea typeface="Arial"/>
                <a:cs typeface="Arial"/>
                <a:sym typeface="Arial"/>
              </a:defRPr>
            </a:lvl5pPr>
            <a:lvl6pPr indent="0" lvl="5" marL="0" marR="0" algn="l">
              <a:spcBef>
                <a:spcPts val="0"/>
              </a:spcBef>
              <a:spcAft>
                <a:spcPts val="0"/>
              </a:spcAft>
              <a:buNone/>
              <a:defRPr b="0" sz="1000">
                <a:solidFill>
                  <a:schemeClr val="lt1"/>
                </a:solidFill>
                <a:latin typeface="Arial"/>
                <a:ea typeface="Arial"/>
                <a:cs typeface="Arial"/>
                <a:sym typeface="Arial"/>
              </a:defRPr>
            </a:lvl6pPr>
            <a:lvl7pPr indent="0" lvl="6" marL="0" marR="0" algn="l">
              <a:spcBef>
                <a:spcPts val="0"/>
              </a:spcBef>
              <a:spcAft>
                <a:spcPts val="0"/>
              </a:spcAft>
              <a:buNone/>
              <a:defRPr b="0" sz="1000">
                <a:solidFill>
                  <a:schemeClr val="lt1"/>
                </a:solidFill>
                <a:latin typeface="Arial"/>
                <a:ea typeface="Arial"/>
                <a:cs typeface="Arial"/>
                <a:sym typeface="Arial"/>
              </a:defRPr>
            </a:lvl7pPr>
            <a:lvl8pPr indent="0" lvl="7" marL="0" marR="0" algn="l">
              <a:spcBef>
                <a:spcPts val="0"/>
              </a:spcBef>
              <a:spcAft>
                <a:spcPts val="0"/>
              </a:spcAft>
              <a:buNone/>
              <a:defRPr b="0" sz="1000">
                <a:solidFill>
                  <a:schemeClr val="lt1"/>
                </a:solidFill>
                <a:latin typeface="Arial"/>
                <a:ea typeface="Arial"/>
                <a:cs typeface="Arial"/>
                <a:sym typeface="Arial"/>
              </a:defRPr>
            </a:lvl8pPr>
            <a:lvl9pPr indent="0" lvl="8" marL="0" marR="0" algn="l">
              <a:spcBef>
                <a:spcPts val="0"/>
              </a:spcBef>
              <a:spcAft>
                <a:spcPts val="0"/>
              </a:spcAft>
              <a:buNone/>
              <a:defRPr b="0" sz="10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
        <p:nvSpPr>
          <p:cNvPr id="26" name="Google Shape;26;p38"/>
          <p:cNvSpPr/>
          <p:nvPr/>
        </p:nvSpPr>
        <p:spPr>
          <a:xfrm>
            <a:off x="8418513" y="6403975"/>
            <a:ext cx="39687" cy="182563"/>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0" lIns="0" spcFirstLastPara="1" rIns="0" wrap="square" tIns="0">
            <a:spAutoFit/>
          </a:bodyPr>
          <a:lstStyle/>
          <a:p>
            <a:pPr indent="0" lvl="0" marL="0" marR="0" rtl="0" algn="r">
              <a:spcBef>
                <a:spcPts val="0"/>
              </a:spcBef>
              <a:spcAft>
                <a:spcPts val="0"/>
              </a:spcAft>
              <a:buNone/>
            </a:pPr>
            <a:r>
              <a:rPr b="0" lang="en-US" sz="1200">
                <a:solidFill>
                  <a:schemeClr val="dk1"/>
                </a:solidFill>
                <a:latin typeface="Arial"/>
                <a:ea typeface="Arial"/>
                <a:cs typeface="Arial"/>
                <a:sym typeface="Arial"/>
              </a:rPr>
              <a: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9"/>
          <p:cNvSpPr txBox="1"/>
          <p:nvPr>
            <p:ph type="title"/>
          </p:nvPr>
        </p:nvSpPr>
        <p:spPr>
          <a:xfrm>
            <a:off x="708025" y="4319588"/>
            <a:ext cx="7616825" cy="133508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9"/>
          <p:cNvSpPr txBox="1"/>
          <p:nvPr>
            <p:ph idx="1" type="body"/>
          </p:nvPr>
        </p:nvSpPr>
        <p:spPr>
          <a:xfrm>
            <a:off x="708025" y="2849563"/>
            <a:ext cx="7616825" cy="1470025"/>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2000"/>
              <a:buFont typeface="Arial"/>
              <a:buNone/>
              <a:defRPr sz="2000"/>
            </a:lvl1pPr>
            <a:lvl2pPr indent="-228600" lvl="1" marL="914400" algn="l">
              <a:spcBef>
                <a:spcPts val="0"/>
              </a:spcBef>
              <a:spcAft>
                <a:spcPts val="0"/>
              </a:spcAft>
              <a:buSzPts val="2250"/>
              <a:buNone/>
              <a:defRPr sz="1800"/>
            </a:lvl2pPr>
            <a:lvl3pPr indent="-228600" lvl="2" marL="1371600" algn="l">
              <a:spcBef>
                <a:spcPts val="0"/>
              </a:spcBef>
              <a:spcAft>
                <a:spcPts val="0"/>
              </a:spcAft>
              <a:buSzPts val="1920"/>
              <a:buNone/>
              <a:defRPr sz="1600"/>
            </a:lvl3pPr>
            <a:lvl4pPr indent="-228600" lvl="3" marL="1828800" algn="l">
              <a:spcBef>
                <a:spcPts val="0"/>
              </a:spcBef>
              <a:spcAft>
                <a:spcPts val="0"/>
              </a:spcAft>
              <a:buSzPts val="1680"/>
              <a:buNone/>
              <a:defRPr sz="1400"/>
            </a:lvl4pPr>
            <a:lvl5pPr indent="-228600" lvl="4" marL="2286000" algn="l">
              <a:spcBef>
                <a:spcPts val="0"/>
              </a:spcBef>
              <a:spcAft>
                <a:spcPts val="0"/>
              </a:spcAft>
              <a:buSzPts val="1246"/>
              <a:buNone/>
              <a:defRPr sz="1400"/>
            </a:lvl5pPr>
            <a:lvl6pPr indent="-228600" lvl="5" marL="2743200" algn="l">
              <a:spcBef>
                <a:spcPts val="0"/>
              </a:spcBef>
              <a:spcAft>
                <a:spcPts val="0"/>
              </a:spcAft>
              <a:buSzPts val="1246"/>
              <a:buNone/>
              <a:defRPr sz="1400"/>
            </a:lvl6pPr>
            <a:lvl7pPr indent="-228600" lvl="6" marL="3200400" algn="l">
              <a:spcBef>
                <a:spcPts val="0"/>
              </a:spcBef>
              <a:spcAft>
                <a:spcPts val="0"/>
              </a:spcAft>
              <a:buSzPts val="1246"/>
              <a:buNone/>
              <a:defRPr sz="1400"/>
            </a:lvl7pPr>
            <a:lvl8pPr indent="-228600" lvl="7" marL="3657600" algn="l">
              <a:spcBef>
                <a:spcPts val="0"/>
              </a:spcBef>
              <a:spcAft>
                <a:spcPts val="0"/>
              </a:spcAft>
              <a:buSzPts val="1246"/>
              <a:buNone/>
              <a:defRPr sz="1400"/>
            </a:lvl8pPr>
            <a:lvl9pPr indent="-228600" lvl="8" marL="4114800" algn="l">
              <a:spcBef>
                <a:spcPts val="0"/>
              </a:spcBef>
              <a:spcAft>
                <a:spcPts val="0"/>
              </a:spcAft>
              <a:buSzPts val="1246"/>
              <a:buNone/>
              <a:defRPr sz="1400"/>
            </a:lvl9pPr>
          </a:lstStyle>
          <a:p/>
        </p:txBody>
      </p:sp>
      <p:sp>
        <p:nvSpPr>
          <p:cNvPr id="30" name="Google Shape;30;p39"/>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lvl1pPr indent="0" lvl="0" marL="0" marR="0" algn="l">
              <a:spcBef>
                <a:spcPts val="0"/>
              </a:spcBef>
              <a:spcAft>
                <a:spcPts val="0"/>
              </a:spcAft>
              <a:buNone/>
              <a:defRPr b="0" sz="1000">
                <a:solidFill>
                  <a:schemeClr val="lt1"/>
                </a:solidFill>
                <a:latin typeface="Arial"/>
                <a:ea typeface="Arial"/>
                <a:cs typeface="Arial"/>
                <a:sym typeface="Arial"/>
              </a:defRPr>
            </a:lvl1pPr>
            <a:lvl2pPr indent="0" lvl="1" marL="0" marR="0" algn="l">
              <a:spcBef>
                <a:spcPts val="0"/>
              </a:spcBef>
              <a:spcAft>
                <a:spcPts val="0"/>
              </a:spcAft>
              <a:buNone/>
              <a:defRPr b="0" sz="1000">
                <a:solidFill>
                  <a:schemeClr val="lt1"/>
                </a:solidFill>
                <a:latin typeface="Arial"/>
                <a:ea typeface="Arial"/>
                <a:cs typeface="Arial"/>
                <a:sym typeface="Arial"/>
              </a:defRPr>
            </a:lvl2pPr>
            <a:lvl3pPr indent="0" lvl="2" marL="0" marR="0" algn="l">
              <a:spcBef>
                <a:spcPts val="0"/>
              </a:spcBef>
              <a:spcAft>
                <a:spcPts val="0"/>
              </a:spcAft>
              <a:buNone/>
              <a:defRPr b="0" sz="1000">
                <a:solidFill>
                  <a:schemeClr val="lt1"/>
                </a:solidFill>
                <a:latin typeface="Arial"/>
                <a:ea typeface="Arial"/>
                <a:cs typeface="Arial"/>
                <a:sym typeface="Arial"/>
              </a:defRPr>
            </a:lvl3pPr>
            <a:lvl4pPr indent="0" lvl="3" marL="0" marR="0" algn="l">
              <a:spcBef>
                <a:spcPts val="0"/>
              </a:spcBef>
              <a:spcAft>
                <a:spcPts val="0"/>
              </a:spcAft>
              <a:buNone/>
              <a:defRPr b="0" sz="1000">
                <a:solidFill>
                  <a:schemeClr val="lt1"/>
                </a:solidFill>
                <a:latin typeface="Arial"/>
                <a:ea typeface="Arial"/>
                <a:cs typeface="Arial"/>
                <a:sym typeface="Arial"/>
              </a:defRPr>
            </a:lvl4pPr>
            <a:lvl5pPr indent="0" lvl="4" marL="0" marR="0" algn="l">
              <a:spcBef>
                <a:spcPts val="0"/>
              </a:spcBef>
              <a:spcAft>
                <a:spcPts val="0"/>
              </a:spcAft>
              <a:buNone/>
              <a:defRPr b="0" sz="1000">
                <a:solidFill>
                  <a:schemeClr val="lt1"/>
                </a:solidFill>
                <a:latin typeface="Arial"/>
                <a:ea typeface="Arial"/>
                <a:cs typeface="Arial"/>
                <a:sym typeface="Arial"/>
              </a:defRPr>
            </a:lvl5pPr>
            <a:lvl6pPr indent="0" lvl="5" marL="0" marR="0" algn="l">
              <a:spcBef>
                <a:spcPts val="0"/>
              </a:spcBef>
              <a:spcAft>
                <a:spcPts val="0"/>
              </a:spcAft>
              <a:buNone/>
              <a:defRPr b="0" sz="1000">
                <a:solidFill>
                  <a:schemeClr val="lt1"/>
                </a:solidFill>
                <a:latin typeface="Arial"/>
                <a:ea typeface="Arial"/>
                <a:cs typeface="Arial"/>
                <a:sym typeface="Arial"/>
              </a:defRPr>
            </a:lvl6pPr>
            <a:lvl7pPr indent="0" lvl="6" marL="0" marR="0" algn="l">
              <a:spcBef>
                <a:spcPts val="0"/>
              </a:spcBef>
              <a:spcAft>
                <a:spcPts val="0"/>
              </a:spcAft>
              <a:buNone/>
              <a:defRPr b="0" sz="1000">
                <a:solidFill>
                  <a:schemeClr val="lt1"/>
                </a:solidFill>
                <a:latin typeface="Arial"/>
                <a:ea typeface="Arial"/>
                <a:cs typeface="Arial"/>
                <a:sym typeface="Arial"/>
              </a:defRPr>
            </a:lvl7pPr>
            <a:lvl8pPr indent="0" lvl="7" marL="0" marR="0" algn="l">
              <a:spcBef>
                <a:spcPts val="0"/>
              </a:spcBef>
              <a:spcAft>
                <a:spcPts val="0"/>
              </a:spcAft>
              <a:buNone/>
              <a:defRPr b="0" sz="1000">
                <a:solidFill>
                  <a:schemeClr val="lt1"/>
                </a:solidFill>
                <a:latin typeface="Arial"/>
                <a:ea typeface="Arial"/>
                <a:cs typeface="Arial"/>
                <a:sym typeface="Arial"/>
              </a:defRPr>
            </a:lvl8pPr>
            <a:lvl9pPr indent="0" lvl="8" marL="0" marR="0" algn="l">
              <a:spcBef>
                <a:spcPts val="0"/>
              </a:spcBef>
              <a:spcAft>
                <a:spcPts val="0"/>
              </a:spcAft>
              <a:buNone/>
              <a:defRPr b="0" sz="10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40"/>
          <p:cNvSpPr txBox="1"/>
          <p:nvPr>
            <p:ph type="title"/>
          </p:nvPr>
        </p:nvSpPr>
        <p:spPr>
          <a:xfrm>
            <a:off x="119063" y="230188"/>
            <a:ext cx="8618537" cy="2889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0"/>
          <p:cNvSpPr txBox="1"/>
          <p:nvPr>
            <p:ph idx="1" type="body"/>
          </p:nvPr>
        </p:nvSpPr>
        <p:spPr>
          <a:xfrm>
            <a:off x="1452563" y="1951038"/>
            <a:ext cx="2074862" cy="1222375"/>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sz="2800"/>
            </a:lvl1pPr>
            <a:lvl2pPr indent="-419100" lvl="1" marL="914400" algn="l">
              <a:spcBef>
                <a:spcPts val="0"/>
              </a:spcBef>
              <a:spcAft>
                <a:spcPts val="0"/>
              </a:spcAft>
              <a:buSzPts val="3000"/>
              <a:buChar char="▪"/>
              <a:defRPr sz="2400"/>
            </a:lvl2pPr>
            <a:lvl3pPr indent="-381000" lvl="2" marL="1371600" algn="l">
              <a:spcBef>
                <a:spcPts val="0"/>
              </a:spcBef>
              <a:spcAft>
                <a:spcPts val="0"/>
              </a:spcAft>
              <a:buSzPts val="2400"/>
              <a:buChar char="–"/>
              <a:defRPr sz="2000"/>
            </a:lvl3pPr>
            <a:lvl4pPr indent="-365760" lvl="3" marL="1828800" algn="l">
              <a:spcBef>
                <a:spcPts val="0"/>
              </a:spcBef>
              <a:spcAft>
                <a:spcPts val="0"/>
              </a:spcAft>
              <a:buSzPts val="2160"/>
              <a:buChar char="▫"/>
              <a:defRPr sz="1800"/>
            </a:lvl4pPr>
            <a:lvl5pPr indent="-330326" lvl="4" marL="2286000" algn="l">
              <a:spcBef>
                <a:spcPts val="0"/>
              </a:spcBef>
              <a:spcAft>
                <a:spcPts val="0"/>
              </a:spcAft>
              <a:buSzPts val="1602"/>
              <a:buChar char="-"/>
              <a:defRPr sz="1800"/>
            </a:lvl5pPr>
            <a:lvl6pPr indent="-330326" lvl="5" marL="2743200" algn="l">
              <a:spcBef>
                <a:spcPts val="0"/>
              </a:spcBef>
              <a:spcAft>
                <a:spcPts val="0"/>
              </a:spcAft>
              <a:buSzPts val="1602"/>
              <a:buChar char="-"/>
              <a:defRPr sz="1800"/>
            </a:lvl6pPr>
            <a:lvl7pPr indent="-330326" lvl="6" marL="3200400" algn="l">
              <a:spcBef>
                <a:spcPts val="0"/>
              </a:spcBef>
              <a:spcAft>
                <a:spcPts val="0"/>
              </a:spcAft>
              <a:buSzPts val="1602"/>
              <a:buChar char="-"/>
              <a:defRPr sz="1800"/>
            </a:lvl7pPr>
            <a:lvl8pPr indent="-330327" lvl="7" marL="3657600" algn="l">
              <a:spcBef>
                <a:spcPts val="0"/>
              </a:spcBef>
              <a:spcAft>
                <a:spcPts val="0"/>
              </a:spcAft>
              <a:buSzPts val="1602"/>
              <a:buChar char="-"/>
              <a:defRPr sz="1800"/>
            </a:lvl8pPr>
            <a:lvl9pPr indent="-330327" lvl="8" marL="4114800" algn="l">
              <a:spcBef>
                <a:spcPts val="0"/>
              </a:spcBef>
              <a:spcAft>
                <a:spcPts val="0"/>
              </a:spcAft>
              <a:buSzPts val="1602"/>
              <a:buChar char="-"/>
              <a:defRPr sz="1800"/>
            </a:lvl9pPr>
          </a:lstStyle>
          <a:p/>
        </p:txBody>
      </p:sp>
      <p:sp>
        <p:nvSpPr>
          <p:cNvPr id="34" name="Google Shape;34;p40"/>
          <p:cNvSpPr txBox="1"/>
          <p:nvPr>
            <p:ph idx="2" type="body"/>
          </p:nvPr>
        </p:nvSpPr>
        <p:spPr>
          <a:xfrm>
            <a:off x="3679825" y="1951038"/>
            <a:ext cx="2074863" cy="1222375"/>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sz="2800"/>
            </a:lvl1pPr>
            <a:lvl2pPr indent="-419100" lvl="1" marL="914400" algn="l">
              <a:spcBef>
                <a:spcPts val="0"/>
              </a:spcBef>
              <a:spcAft>
                <a:spcPts val="0"/>
              </a:spcAft>
              <a:buSzPts val="3000"/>
              <a:buChar char="▪"/>
              <a:defRPr sz="2400"/>
            </a:lvl2pPr>
            <a:lvl3pPr indent="-381000" lvl="2" marL="1371600" algn="l">
              <a:spcBef>
                <a:spcPts val="0"/>
              </a:spcBef>
              <a:spcAft>
                <a:spcPts val="0"/>
              </a:spcAft>
              <a:buSzPts val="2400"/>
              <a:buChar char="–"/>
              <a:defRPr sz="2000"/>
            </a:lvl3pPr>
            <a:lvl4pPr indent="-365760" lvl="3" marL="1828800" algn="l">
              <a:spcBef>
                <a:spcPts val="0"/>
              </a:spcBef>
              <a:spcAft>
                <a:spcPts val="0"/>
              </a:spcAft>
              <a:buSzPts val="2160"/>
              <a:buChar char="▫"/>
              <a:defRPr sz="1800"/>
            </a:lvl4pPr>
            <a:lvl5pPr indent="-330326" lvl="4" marL="2286000" algn="l">
              <a:spcBef>
                <a:spcPts val="0"/>
              </a:spcBef>
              <a:spcAft>
                <a:spcPts val="0"/>
              </a:spcAft>
              <a:buSzPts val="1602"/>
              <a:buChar char="-"/>
              <a:defRPr sz="1800"/>
            </a:lvl5pPr>
            <a:lvl6pPr indent="-330326" lvl="5" marL="2743200" algn="l">
              <a:spcBef>
                <a:spcPts val="0"/>
              </a:spcBef>
              <a:spcAft>
                <a:spcPts val="0"/>
              </a:spcAft>
              <a:buSzPts val="1602"/>
              <a:buChar char="-"/>
              <a:defRPr sz="1800"/>
            </a:lvl6pPr>
            <a:lvl7pPr indent="-330326" lvl="6" marL="3200400" algn="l">
              <a:spcBef>
                <a:spcPts val="0"/>
              </a:spcBef>
              <a:spcAft>
                <a:spcPts val="0"/>
              </a:spcAft>
              <a:buSzPts val="1602"/>
              <a:buChar char="-"/>
              <a:defRPr sz="1800"/>
            </a:lvl7pPr>
            <a:lvl8pPr indent="-330327" lvl="7" marL="3657600" algn="l">
              <a:spcBef>
                <a:spcPts val="0"/>
              </a:spcBef>
              <a:spcAft>
                <a:spcPts val="0"/>
              </a:spcAft>
              <a:buSzPts val="1602"/>
              <a:buChar char="-"/>
              <a:defRPr sz="1800"/>
            </a:lvl8pPr>
            <a:lvl9pPr indent="-330327" lvl="8" marL="4114800" algn="l">
              <a:spcBef>
                <a:spcPts val="0"/>
              </a:spcBef>
              <a:spcAft>
                <a:spcPts val="0"/>
              </a:spcAft>
              <a:buSzPts val="1602"/>
              <a:buChar char="-"/>
              <a:defRPr sz="1800"/>
            </a:lvl9pPr>
          </a:lstStyle>
          <a:p/>
        </p:txBody>
      </p:sp>
      <p:sp>
        <p:nvSpPr>
          <p:cNvPr id="35" name="Google Shape;35;p40"/>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lvl1pPr indent="0" lvl="0" marL="0" marR="0" algn="l">
              <a:spcBef>
                <a:spcPts val="0"/>
              </a:spcBef>
              <a:spcAft>
                <a:spcPts val="0"/>
              </a:spcAft>
              <a:buNone/>
              <a:defRPr b="0" sz="1000">
                <a:solidFill>
                  <a:schemeClr val="lt1"/>
                </a:solidFill>
                <a:latin typeface="Arial"/>
                <a:ea typeface="Arial"/>
                <a:cs typeface="Arial"/>
                <a:sym typeface="Arial"/>
              </a:defRPr>
            </a:lvl1pPr>
            <a:lvl2pPr indent="0" lvl="1" marL="0" marR="0" algn="l">
              <a:spcBef>
                <a:spcPts val="0"/>
              </a:spcBef>
              <a:spcAft>
                <a:spcPts val="0"/>
              </a:spcAft>
              <a:buNone/>
              <a:defRPr b="0" sz="1000">
                <a:solidFill>
                  <a:schemeClr val="lt1"/>
                </a:solidFill>
                <a:latin typeface="Arial"/>
                <a:ea typeface="Arial"/>
                <a:cs typeface="Arial"/>
                <a:sym typeface="Arial"/>
              </a:defRPr>
            </a:lvl2pPr>
            <a:lvl3pPr indent="0" lvl="2" marL="0" marR="0" algn="l">
              <a:spcBef>
                <a:spcPts val="0"/>
              </a:spcBef>
              <a:spcAft>
                <a:spcPts val="0"/>
              </a:spcAft>
              <a:buNone/>
              <a:defRPr b="0" sz="1000">
                <a:solidFill>
                  <a:schemeClr val="lt1"/>
                </a:solidFill>
                <a:latin typeface="Arial"/>
                <a:ea typeface="Arial"/>
                <a:cs typeface="Arial"/>
                <a:sym typeface="Arial"/>
              </a:defRPr>
            </a:lvl3pPr>
            <a:lvl4pPr indent="0" lvl="3" marL="0" marR="0" algn="l">
              <a:spcBef>
                <a:spcPts val="0"/>
              </a:spcBef>
              <a:spcAft>
                <a:spcPts val="0"/>
              </a:spcAft>
              <a:buNone/>
              <a:defRPr b="0" sz="1000">
                <a:solidFill>
                  <a:schemeClr val="lt1"/>
                </a:solidFill>
                <a:latin typeface="Arial"/>
                <a:ea typeface="Arial"/>
                <a:cs typeface="Arial"/>
                <a:sym typeface="Arial"/>
              </a:defRPr>
            </a:lvl4pPr>
            <a:lvl5pPr indent="0" lvl="4" marL="0" marR="0" algn="l">
              <a:spcBef>
                <a:spcPts val="0"/>
              </a:spcBef>
              <a:spcAft>
                <a:spcPts val="0"/>
              </a:spcAft>
              <a:buNone/>
              <a:defRPr b="0" sz="1000">
                <a:solidFill>
                  <a:schemeClr val="lt1"/>
                </a:solidFill>
                <a:latin typeface="Arial"/>
                <a:ea typeface="Arial"/>
                <a:cs typeface="Arial"/>
                <a:sym typeface="Arial"/>
              </a:defRPr>
            </a:lvl5pPr>
            <a:lvl6pPr indent="0" lvl="5" marL="0" marR="0" algn="l">
              <a:spcBef>
                <a:spcPts val="0"/>
              </a:spcBef>
              <a:spcAft>
                <a:spcPts val="0"/>
              </a:spcAft>
              <a:buNone/>
              <a:defRPr b="0" sz="1000">
                <a:solidFill>
                  <a:schemeClr val="lt1"/>
                </a:solidFill>
                <a:latin typeface="Arial"/>
                <a:ea typeface="Arial"/>
                <a:cs typeface="Arial"/>
                <a:sym typeface="Arial"/>
              </a:defRPr>
            </a:lvl6pPr>
            <a:lvl7pPr indent="0" lvl="6" marL="0" marR="0" algn="l">
              <a:spcBef>
                <a:spcPts val="0"/>
              </a:spcBef>
              <a:spcAft>
                <a:spcPts val="0"/>
              </a:spcAft>
              <a:buNone/>
              <a:defRPr b="0" sz="1000">
                <a:solidFill>
                  <a:schemeClr val="lt1"/>
                </a:solidFill>
                <a:latin typeface="Arial"/>
                <a:ea typeface="Arial"/>
                <a:cs typeface="Arial"/>
                <a:sym typeface="Arial"/>
              </a:defRPr>
            </a:lvl7pPr>
            <a:lvl8pPr indent="0" lvl="7" marL="0" marR="0" algn="l">
              <a:spcBef>
                <a:spcPts val="0"/>
              </a:spcBef>
              <a:spcAft>
                <a:spcPts val="0"/>
              </a:spcAft>
              <a:buNone/>
              <a:defRPr b="0" sz="1000">
                <a:solidFill>
                  <a:schemeClr val="lt1"/>
                </a:solidFill>
                <a:latin typeface="Arial"/>
                <a:ea typeface="Arial"/>
                <a:cs typeface="Arial"/>
                <a:sym typeface="Arial"/>
              </a:defRPr>
            </a:lvl8pPr>
            <a:lvl9pPr indent="0" lvl="8" marL="0" marR="0" algn="l">
              <a:spcBef>
                <a:spcPts val="0"/>
              </a:spcBef>
              <a:spcAft>
                <a:spcPts val="0"/>
              </a:spcAft>
              <a:buNone/>
              <a:defRPr b="0" sz="10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41"/>
          <p:cNvSpPr txBox="1"/>
          <p:nvPr>
            <p:ph type="title"/>
          </p:nvPr>
        </p:nvSpPr>
        <p:spPr>
          <a:xfrm>
            <a:off x="447675" y="269875"/>
            <a:ext cx="8066088" cy="1119188"/>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1"/>
          <p:cNvSpPr txBox="1"/>
          <p:nvPr>
            <p:ph idx="1" type="body"/>
          </p:nvPr>
        </p:nvSpPr>
        <p:spPr>
          <a:xfrm>
            <a:off x="447675" y="1504950"/>
            <a:ext cx="3959225" cy="627063"/>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2400"/>
              <a:buFont typeface="Arial"/>
              <a:buNone/>
              <a:defRPr b="1" sz="2400"/>
            </a:lvl1pPr>
            <a:lvl2pPr indent="-228600" lvl="1" marL="914400" algn="l">
              <a:spcBef>
                <a:spcPts val="0"/>
              </a:spcBef>
              <a:spcAft>
                <a:spcPts val="0"/>
              </a:spcAft>
              <a:buSzPts val="2500"/>
              <a:buNone/>
              <a:defRPr b="1" sz="2000"/>
            </a:lvl2pPr>
            <a:lvl3pPr indent="-228600" lvl="2" marL="1371600" algn="l">
              <a:spcBef>
                <a:spcPts val="0"/>
              </a:spcBef>
              <a:spcAft>
                <a:spcPts val="0"/>
              </a:spcAft>
              <a:buSzPts val="2160"/>
              <a:buNone/>
              <a:defRPr b="1" sz="1800"/>
            </a:lvl3pPr>
            <a:lvl4pPr indent="-228600" lvl="3" marL="1828800" algn="l">
              <a:spcBef>
                <a:spcPts val="0"/>
              </a:spcBef>
              <a:spcAft>
                <a:spcPts val="0"/>
              </a:spcAft>
              <a:buSzPts val="1920"/>
              <a:buNone/>
              <a:defRPr b="1" sz="1600"/>
            </a:lvl4pPr>
            <a:lvl5pPr indent="-228600" lvl="4" marL="2286000" algn="l">
              <a:spcBef>
                <a:spcPts val="0"/>
              </a:spcBef>
              <a:spcAft>
                <a:spcPts val="0"/>
              </a:spcAft>
              <a:buSzPts val="1424"/>
              <a:buNone/>
              <a:defRPr b="1" sz="1600"/>
            </a:lvl5pPr>
            <a:lvl6pPr indent="-228600" lvl="5" marL="2743200" algn="l">
              <a:spcBef>
                <a:spcPts val="0"/>
              </a:spcBef>
              <a:spcAft>
                <a:spcPts val="0"/>
              </a:spcAft>
              <a:buSzPts val="1424"/>
              <a:buNone/>
              <a:defRPr b="1" sz="1600"/>
            </a:lvl6pPr>
            <a:lvl7pPr indent="-228600" lvl="6" marL="3200400" algn="l">
              <a:spcBef>
                <a:spcPts val="0"/>
              </a:spcBef>
              <a:spcAft>
                <a:spcPts val="0"/>
              </a:spcAft>
              <a:buSzPts val="1424"/>
              <a:buNone/>
              <a:defRPr b="1" sz="1600"/>
            </a:lvl7pPr>
            <a:lvl8pPr indent="-228600" lvl="7" marL="3657600" algn="l">
              <a:spcBef>
                <a:spcPts val="0"/>
              </a:spcBef>
              <a:spcAft>
                <a:spcPts val="0"/>
              </a:spcAft>
              <a:buSzPts val="1424"/>
              <a:buNone/>
              <a:defRPr b="1" sz="1600"/>
            </a:lvl8pPr>
            <a:lvl9pPr indent="-228600" lvl="8" marL="4114800" algn="l">
              <a:spcBef>
                <a:spcPts val="0"/>
              </a:spcBef>
              <a:spcAft>
                <a:spcPts val="0"/>
              </a:spcAft>
              <a:buSzPts val="1424"/>
              <a:buNone/>
              <a:defRPr b="1" sz="1600"/>
            </a:lvl9pPr>
          </a:lstStyle>
          <a:p/>
        </p:txBody>
      </p:sp>
      <p:sp>
        <p:nvSpPr>
          <p:cNvPr id="39" name="Google Shape;39;p41"/>
          <p:cNvSpPr txBox="1"/>
          <p:nvPr>
            <p:ph idx="2" type="body"/>
          </p:nvPr>
        </p:nvSpPr>
        <p:spPr>
          <a:xfrm>
            <a:off x="447675" y="2132013"/>
            <a:ext cx="3959225" cy="3871912"/>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sz="2400"/>
            </a:lvl1pPr>
            <a:lvl2pPr indent="-387350" lvl="1" marL="914400" algn="l">
              <a:spcBef>
                <a:spcPts val="0"/>
              </a:spcBef>
              <a:spcAft>
                <a:spcPts val="0"/>
              </a:spcAft>
              <a:buSzPts val="2500"/>
              <a:buChar char="▪"/>
              <a:defRPr sz="2000"/>
            </a:lvl2pPr>
            <a:lvl3pPr indent="-365760" lvl="2" marL="1371600" algn="l">
              <a:spcBef>
                <a:spcPts val="0"/>
              </a:spcBef>
              <a:spcAft>
                <a:spcPts val="0"/>
              </a:spcAft>
              <a:buSzPts val="2160"/>
              <a:buChar char="–"/>
              <a:defRPr sz="1800"/>
            </a:lvl3pPr>
            <a:lvl4pPr indent="-350519" lvl="3" marL="1828800" algn="l">
              <a:spcBef>
                <a:spcPts val="0"/>
              </a:spcBef>
              <a:spcAft>
                <a:spcPts val="0"/>
              </a:spcAft>
              <a:buSzPts val="1920"/>
              <a:buChar char="▫"/>
              <a:defRPr sz="1600"/>
            </a:lvl4pPr>
            <a:lvl5pPr indent="-319023" lvl="4" marL="2286000" algn="l">
              <a:spcBef>
                <a:spcPts val="0"/>
              </a:spcBef>
              <a:spcAft>
                <a:spcPts val="0"/>
              </a:spcAft>
              <a:buSzPts val="1424"/>
              <a:buChar char="-"/>
              <a:defRPr sz="1600"/>
            </a:lvl5pPr>
            <a:lvl6pPr indent="-319023" lvl="5" marL="2743200" algn="l">
              <a:spcBef>
                <a:spcPts val="0"/>
              </a:spcBef>
              <a:spcAft>
                <a:spcPts val="0"/>
              </a:spcAft>
              <a:buSzPts val="1424"/>
              <a:buChar char="-"/>
              <a:defRPr sz="1600"/>
            </a:lvl6pPr>
            <a:lvl7pPr indent="-319023" lvl="6" marL="3200400" algn="l">
              <a:spcBef>
                <a:spcPts val="0"/>
              </a:spcBef>
              <a:spcAft>
                <a:spcPts val="0"/>
              </a:spcAft>
              <a:buSzPts val="1424"/>
              <a:buChar char="-"/>
              <a:defRPr sz="1600"/>
            </a:lvl7pPr>
            <a:lvl8pPr indent="-319023" lvl="7" marL="3657600" algn="l">
              <a:spcBef>
                <a:spcPts val="0"/>
              </a:spcBef>
              <a:spcAft>
                <a:spcPts val="0"/>
              </a:spcAft>
              <a:buSzPts val="1424"/>
              <a:buChar char="-"/>
              <a:defRPr sz="1600"/>
            </a:lvl8pPr>
            <a:lvl9pPr indent="-319023" lvl="8" marL="4114800" algn="l">
              <a:spcBef>
                <a:spcPts val="0"/>
              </a:spcBef>
              <a:spcAft>
                <a:spcPts val="0"/>
              </a:spcAft>
              <a:buSzPts val="1424"/>
              <a:buChar char="-"/>
              <a:defRPr sz="1600"/>
            </a:lvl9pPr>
          </a:lstStyle>
          <a:p/>
        </p:txBody>
      </p:sp>
      <p:sp>
        <p:nvSpPr>
          <p:cNvPr id="40" name="Google Shape;40;p41"/>
          <p:cNvSpPr txBox="1"/>
          <p:nvPr>
            <p:ph idx="3" type="body"/>
          </p:nvPr>
        </p:nvSpPr>
        <p:spPr>
          <a:xfrm>
            <a:off x="4552950" y="1504950"/>
            <a:ext cx="3960813" cy="627063"/>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2400"/>
              <a:buFont typeface="Arial"/>
              <a:buNone/>
              <a:defRPr b="1" sz="2400"/>
            </a:lvl1pPr>
            <a:lvl2pPr indent="-228600" lvl="1" marL="914400" algn="l">
              <a:spcBef>
                <a:spcPts val="0"/>
              </a:spcBef>
              <a:spcAft>
                <a:spcPts val="0"/>
              </a:spcAft>
              <a:buSzPts val="2500"/>
              <a:buNone/>
              <a:defRPr b="1" sz="2000"/>
            </a:lvl2pPr>
            <a:lvl3pPr indent="-228600" lvl="2" marL="1371600" algn="l">
              <a:spcBef>
                <a:spcPts val="0"/>
              </a:spcBef>
              <a:spcAft>
                <a:spcPts val="0"/>
              </a:spcAft>
              <a:buSzPts val="2160"/>
              <a:buNone/>
              <a:defRPr b="1" sz="1800"/>
            </a:lvl3pPr>
            <a:lvl4pPr indent="-228600" lvl="3" marL="1828800" algn="l">
              <a:spcBef>
                <a:spcPts val="0"/>
              </a:spcBef>
              <a:spcAft>
                <a:spcPts val="0"/>
              </a:spcAft>
              <a:buSzPts val="1920"/>
              <a:buNone/>
              <a:defRPr b="1" sz="1600"/>
            </a:lvl4pPr>
            <a:lvl5pPr indent="-228600" lvl="4" marL="2286000" algn="l">
              <a:spcBef>
                <a:spcPts val="0"/>
              </a:spcBef>
              <a:spcAft>
                <a:spcPts val="0"/>
              </a:spcAft>
              <a:buSzPts val="1424"/>
              <a:buNone/>
              <a:defRPr b="1" sz="1600"/>
            </a:lvl5pPr>
            <a:lvl6pPr indent="-228600" lvl="5" marL="2743200" algn="l">
              <a:spcBef>
                <a:spcPts val="0"/>
              </a:spcBef>
              <a:spcAft>
                <a:spcPts val="0"/>
              </a:spcAft>
              <a:buSzPts val="1424"/>
              <a:buNone/>
              <a:defRPr b="1" sz="1600"/>
            </a:lvl6pPr>
            <a:lvl7pPr indent="-228600" lvl="6" marL="3200400" algn="l">
              <a:spcBef>
                <a:spcPts val="0"/>
              </a:spcBef>
              <a:spcAft>
                <a:spcPts val="0"/>
              </a:spcAft>
              <a:buSzPts val="1424"/>
              <a:buNone/>
              <a:defRPr b="1" sz="1600"/>
            </a:lvl7pPr>
            <a:lvl8pPr indent="-228600" lvl="7" marL="3657600" algn="l">
              <a:spcBef>
                <a:spcPts val="0"/>
              </a:spcBef>
              <a:spcAft>
                <a:spcPts val="0"/>
              </a:spcAft>
              <a:buSzPts val="1424"/>
              <a:buNone/>
              <a:defRPr b="1" sz="1600"/>
            </a:lvl8pPr>
            <a:lvl9pPr indent="-228600" lvl="8" marL="4114800" algn="l">
              <a:spcBef>
                <a:spcPts val="0"/>
              </a:spcBef>
              <a:spcAft>
                <a:spcPts val="0"/>
              </a:spcAft>
              <a:buSzPts val="1424"/>
              <a:buNone/>
              <a:defRPr b="1" sz="1600"/>
            </a:lvl9pPr>
          </a:lstStyle>
          <a:p/>
        </p:txBody>
      </p:sp>
      <p:sp>
        <p:nvSpPr>
          <p:cNvPr id="41" name="Google Shape;41;p41"/>
          <p:cNvSpPr txBox="1"/>
          <p:nvPr>
            <p:ph idx="4" type="body"/>
          </p:nvPr>
        </p:nvSpPr>
        <p:spPr>
          <a:xfrm>
            <a:off x="4552950" y="2132013"/>
            <a:ext cx="3960813" cy="3871912"/>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sz="2400"/>
            </a:lvl1pPr>
            <a:lvl2pPr indent="-387350" lvl="1" marL="914400" algn="l">
              <a:spcBef>
                <a:spcPts val="0"/>
              </a:spcBef>
              <a:spcAft>
                <a:spcPts val="0"/>
              </a:spcAft>
              <a:buSzPts val="2500"/>
              <a:buChar char="▪"/>
              <a:defRPr sz="2000"/>
            </a:lvl2pPr>
            <a:lvl3pPr indent="-365760" lvl="2" marL="1371600" algn="l">
              <a:spcBef>
                <a:spcPts val="0"/>
              </a:spcBef>
              <a:spcAft>
                <a:spcPts val="0"/>
              </a:spcAft>
              <a:buSzPts val="2160"/>
              <a:buChar char="–"/>
              <a:defRPr sz="1800"/>
            </a:lvl3pPr>
            <a:lvl4pPr indent="-350519" lvl="3" marL="1828800" algn="l">
              <a:spcBef>
                <a:spcPts val="0"/>
              </a:spcBef>
              <a:spcAft>
                <a:spcPts val="0"/>
              </a:spcAft>
              <a:buSzPts val="1920"/>
              <a:buChar char="▫"/>
              <a:defRPr sz="1600"/>
            </a:lvl4pPr>
            <a:lvl5pPr indent="-319023" lvl="4" marL="2286000" algn="l">
              <a:spcBef>
                <a:spcPts val="0"/>
              </a:spcBef>
              <a:spcAft>
                <a:spcPts val="0"/>
              </a:spcAft>
              <a:buSzPts val="1424"/>
              <a:buChar char="-"/>
              <a:defRPr sz="1600"/>
            </a:lvl5pPr>
            <a:lvl6pPr indent="-319023" lvl="5" marL="2743200" algn="l">
              <a:spcBef>
                <a:spcPts val="0"/>
              </a:spcBef>
              <a:spcAft>
                <a:spcPts val="0"/>
              </a:spcAft>
              <a:buSzPts val="1424"/>
              <a:buChar char="-"/>
              <a:defRPr sz="1600"/>
            </a:lvl6pPr>
            <a:lvl7pPr indent="-319023" lvl="6" marL="3200400" algn="l">
              <a:spcBef>
                <a:spcPts val="0"/>
              </a:spcBef>
              <a:spcAft>
                <a:spcPts val="0"/>
              </a:spcAft>
              <a:buSzPts val="1424"/>
              <a:buChar char="-"/>
              <a:defRPr sz="1600"/>
            </a:lvl7pPr>
            <a:lvl8pPr indent="-319023" lvl="7" marL="3657600" algn="l">
              <a:spcBef>
                <a:spcPts val="0"/>
              </a:spcBef>
              <a:spcAft>
                <a:spcPts val="0"/>
              </a:spcAft>
              <a:buSzPts val="1424"/>
              <a:buChar char="-"/>
              <a:defRPr sz="1600"/>
            </a:lvl8pPr>
            <a:lvl9pPr indent="-319023" lvl="8" marL="4114800" algn="l">
              <a:spcBef>
                <a:spcPts val="0"/>
              </a:spcBef>
              <a:spcAft>
                <a:spcPts val="0"/>
              </a:spcAft>
              <a:buSzPts val="1424"/>
              <a:buChar char="-"/>
              <a:defRPr sz="1600"/>
            </a:lvl9pPr>
          </a:lstStyle>
          <a:p/>
        </p:txBody>
      </p:sp>
      <p:sp>
        <p:nvSpPr>
          <p:cNvPr id="42" name="Google Shape;42;p41"/>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lvl1pPr indent="0" lvl="0" marL="0" marR="0" algn="l">
              <a:spcBef>
                <a:spcPts val="0"/>
              </a:spcBef>
              <a:spcAft>
                <a:spcPts val="0"/>
              </a:spcAft>
              <a:buNone/>
              <a:defRPr b="0" sz="1000">
                <a:solidFill>
                  <a:schemeClr val="lt1"/>
                </a:solidFill>
                <a:latin typeface="Arial"/>
                <a:ea typeface="Arial"/>
                <a:cs typeface="Arial"/>
                <a:sym typeface="Arial"/>
              </a:defRPr>
            </a:lvl1pPr>
            <a:lvl2pPr indent="0" lvl="1" marL="0" marR="0" algn="l">
              <a:spcBef>
                <a:spcPts val="0"/>
              </a:spcBef>
              <a:spcAft>
                <a:spcPts val="0"/>
              </a:spcAft>
              <a:buNone/>
              <a:defRPr b="0" sz="1000">
                <a:solidFill>
                  <a:schemeClr val="lt1"/>
                </a:solidFill>
                <a:latin typeface="Arial"/>
                <a:ea typeface="Arial"/>
                <a:cs typeface="Arial"/>
                <a:sym typeface="Arial"/>
              </a:defRPr>
            </a:lvl2pPr>
            <a:lvl3pPr indent="0" lvl="2" marL="0" marR="0" algn="l">
              <a:spcBef>
                <a:spcPts val="0"/>
              </a:spcBef>
              <a:spcAft>
                <a:spcPts val="0"/>
              </a:spcAft>
              <a:buNone/>
              <a:defRPr b="0" sz="1000">
                <a:solidFill>
                  <a:schemeClr val="lt1"/>
                </a:solidFill>
                <a:latin typeface="Arial"/>
                <a:ea typeface="Arial"/>
                <a:cs typeface="Arial"/>
                <a:sym typeface="Arial"/>
              </a:defRPr>
            </a:lvl3pPr>
            <a:lvl4pPr indent="0" lvl="3" marL="0" marR="0" algn="l">
              <a:spcBef>
                <a:spcPts val="0"/>
              </a:spcBef>
              <a:spcAft>
                <a:spcPts val="0"/>
              </a:spcAft>
              <a:buNone/>
              <a:defRPr b="0" sz="1000">
                <a:solidFill>
                  <a:schemeClr val="lt1"/>
                </a:solidFill>
                <a:latin typeface="Arial"/>
                <a:ea typeface="Arial"/>
                <a:cs typeface="Arial"/>
                <a:sym typeface="Arial"/>
              </a:defRPr>
            </a:lvl4pPr>
            <a:lvl5pPr indent="0" lvl="4" marL="0" marR="0" algn="l">
              <a:spcBef>
                <a:spcPts val="0"/>
              </a:spcBef>
              <a:spcAft>
                <a:spcPts val="0"/>
              </a:spcAft>
              <a:buNone/>
              <a:defRPr b="0" sz="1000">
                <a:solidFill>
                  <a:schemeClr val="lt1"/>
                </a:solidFill>
                <a:latin typeface="Arial"/>
                <a:ea typeface="Arial"/>
                <a:cs typeface="Arial"/>
                <a:sym typeface="Arial"/>
              </a:defRPr>
            </a:lvl5pPr>
            <a:lvl6pPr indent="0" lvl="5" marL="0" marR="0" algn="l">
              <a:spcBef>
                <a:spcPts val="0"/>
              </a:spcBef>
              <a:spcAft>
                <a:spcPts val="0"/>
              </a:spcAft>
              <a:buNone/>
              <a:defRPr b="0" sz="1000">
                <a:solidFill>
                  <a:schemeClr val="lt1"/>
                </a:solidFill>
                <a:latin typeface="Arial"/>
                <a:ea typeface="Arial"/>
                <a:cs typeface="Arial"/>
                <a:sym typeface="Arial"/>
              </a:defRPr>
            </a:lvl6pPr>
            <a:lvl7pPr indent="0" lvl="6" marL="0" marR="0" algn="l">
              <a:spcBef>
                <a:spcPts val="0"/>
              </a:spcBef>
              <a:spcAft>
                <a:spcPts val="0"/>
              </a:spcAft>
              <a:buNone/>
              <a:defRPr b="0" sz="1000">
                <a:solidFill>
                  <a:schemeClr val="lt1"/>
                </a:solidFill>
                <a:latin typeface="Arial"/>
                <a:ea typeface="Arial"/>
                <a:cs typeface="Arial"/>
                <a:sym typeface="Arial"/>
              </a:defRPr>
            </a:lvl7pPr>
            <a:lvl8pPr indent="0" lvl="7" marL="0" marR="0" algn="l">
              <a:spcBef>
                <a:spcPts val="0"/>
              </a:spcBef>
              <a:spcAft>
                <a:spcPts val="0"/>
              </a:spcAft>
              <a:buNone/>
              <a:defRPr b="0" sz="1000">
                <a:solidFill>
                  <a:schemeClr val="lt1"/>
                </a:solidFill>
                <a:latin typeface="Arial"/>
                <a:ea typeface="Arial"/>
                <a:cs typeface="Arial"/>
                <a:sym typeface="Arial"/>
              </a:defRPr>
            </a:lvl8pPr>
            <a:lvl9pPr indent="0" lvl="8" marL="0" marR="0" algn="l">
              <a:spcBef>
                <a:spcPts val="0"/>
              </a:spcBef>
              <a:spcAft>
                <a:spcPts val="0"/>
              </a:spcAft>
              <a:buNone/>
              <a:defRPr b="0" sz="10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42"/>
          <p:cNvSpPr txBox="1"/>
          <p:nvPr>
            <p:ph type="title"/>
          </p:nvPr>
        </p:nvSpPr>
        <p:spPr>
          <a:xfrm>
            <a:off x="119063" y="230188"/>
            <a:ext cx="8618537" cy="2889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2"/>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lvl1pPr indent="0" lvl="0" marL="0" marR="0" algn="l">
              <a:spcBef>
                <a:spcPts val="0"/>
              </a:spcBef>
              <a:spcAft>
                <a:spcPts val="0"/>
              </a:spcAft>
              <a:buNone/>
              <a:defRPr b="0" sz="1000">
                <a:solidFill>
                  <a:schemeClr val="lt1"/>
                </a:solidFill>
                <a:latin typeface="Arial"/>
                <a:ea typeface="Arial"/>
                <a:cs typeface="Arial"/>
                <a:sym typeface="Arial"/>
              </a:defRPr>
            </a:lvl1pPr>
            <a:lvl2pPr indent="0" lvl="1" marL="0" marR="0" algn="l">
              <a:spcBef>
                <a:spcPts val="0"/>
              </a:spcBef>
              <a:spcAft>
                <a:spcPts val="0"/>
              </a:spcAft>
              <a:buNone/>
              <a:defRPr b="0" sz="1000">
                <a:solidFill>
                  <a:schemeClr val="lt1"/>
                </a:solidFill>
                <a:latin typeface="Arial"/>
                <a:ea typeface="Arial"/>
                <a:cs typeface="Arial"/>
                <a:sym typeface="Arial"/>
              </a:defRPr>
            </a:lvl2pPr>
            <a:lvl3pPr indent="0" lvl="2" marL="0" marR="0" algn="l">
              <a:spcBef>
                <a:spcPts val="0"/>
              </a:spcBef>
              <a:spcAft>
                <a:spcPts val="0"/>
              </a:spcAft>
              <a:buNone/>
              <a:defRPr b="0" sz="1000">
                <a:solidFill>
                  <a:schemeClr val="lt1"/>
                </a:solidFill>
                <a:latin typeface="Arial"/>
                <a:ea typeface="Arial"/>
                <a:cs typeface="Arial"/>
                <a:sym typeface="Arial"/>
              </a:defRPr>
            </a:lvl3pPr>
            <a:lvl4pPr indent="0" lvl="3" marL="0" marR="0" algn="l">
              <a:spcBef>
                <a:spcPts val="0"/>
              </a:spcBef>
              <a:spcAft>
                <a:spcPts val="0"/>
              </a:spcAft>
              <a:buNone/>
              <a:defRPr b="0" sz="1000">
                <a:solidFill>
                  <a:schemeClr val="lt1"/>
                </a:solidFill>
                <a:latin typeface="Arial"/>
                <a:ea typeface="Arial"/>
                <a:cs typeface="Arial"/>
                <a:sym typeface="Arial"/>
              </a:defRPr>
            </a:lvl4pPr>
            <a:lvl5pPr indent="0" lvl="4" marL="0" marR="0" algn="l">
              <a:spcBef>
                <a:spcPts val="0"/>
              </a:spcBef>
              <a:spcAft>
                <a:spcPts val="0"/>
              </a:spcAft>
              <a:buNone/>
              <a:defRPr b="0" sz="1000">
                <a:solidFill>
                  <a:schemeClr val="lt1"/>
                </a:solidFill>
                <a:latin typeface="Arial"/>
                <a:ea typeface="Arial"/>
                <a:cs typeface="Arial"/>
                <a:sym typeface="Arial"/>
              </a:defRPr>
            </a:lvl5pPr>
            <a:lvl6pPr indent="0" lvl="5" marL="0" marR="0" algn="l">
              <a:spcBef>
                <a:spcPts val="0"/>
              </a:spcBef>
              <a:spcAft>
                <a:spcPts val="0"/>
              </a:spcAft>
              <a:buNone/>
              <a:defRPr b="0" sz="1000">
                <a:solidFill>
                  <a:schemeClr val="lt1"/>
                </a:solidFill>
                <a:latin typeface="Arial"/>
                <a:ea typeface="Arial"/>
                <a:cs typeface="Arial"/>
                <a:sym typeface="Arial"/>
              </a:defRPr>
            </a:lvl6pPr>
            <a:lvl7pPr indent="0" lvl="6" marL="0" marR="0" algn="l">
              <a:spcBef>
                <a:spcPts val="0"/>
              </a:spcBef>
              <a:spcAft>
                <a:spcPts val="0"/>
              </a:spcAft>
              <a:buNone/>
              <a:defRPr b="0" sz="1000">
                <a:solidFill>
                  <a:schemeClr val="lt1"/>
                </a:solidFill>
                <a:latin typeface="Arial"/>
                <a:ea typeface="Arial"/>
                <a:cs typeface="Arial"/>
                <a:sym typeface="Arial"/>
              </a:defRPr>
            </a:lvl7pPr>
            <a:lvl8pPr indent="0" lvl="7" marL="0" marR="0" algn="l">
              <a:spcBef>
                <a:spcPts val="0"/>
              </a:spcBef>
              <a:spcAft>
                <a:spcPts val="0"/>
              </a:spcAft>
              <a:buNone/>
              <a:defRPr b="0" sz="1000">
                <a:solidFill>
                  <a:schemeClr val="lt1"/>
                </a:solidFill>
                <a:latin typeface="Arial"/>
                <a:ea typeface="Arial"/>
                <a:cs typeface="Arial"/>
                <a:sym typeface="Arial"/>
              </a:defRPr>
            </a:lvl8pPr>
            <a:lvl9pPr indent="0" lvl="8" marL="0" marR="0" algn="l">
              <a:spcBef>
                <a:spcPts val="0"/>
              </a:spcBef>
              <a:spcAft>
                <a:spcPts val="0"/>
              </a:spcAft>
              <a:buNone/>
              <a:defRPr b="0" sz="10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6" name="Shape 46"/>
        <p:cNvGrpSpPr/>
        <p:nvPr/>
      </p:nvGrpSpPr>
      <p:grpSpPr>
        <a:xfrm>
          <a:off x="0" y="0"/>
          <a:ext cx="0" cy="0"/>
          <a:chOff x="0" y="0"/>
          <a:chExt cx="0" cy="0"/>
        </a:xfrm>
      </p:grpSpPr>
      <p:sp>
        <p:nvSpPr>
          <p:cNvPr id="47" name="Google Shape;47;p43"/>
          <p:cNvSpPr txBox="1"/>
          <p:nvPr>
            <p:ph type="title"/>
          </p:nvPr>
        </p:nvSpPr>
        <p:spPr>
          <a:xfrm>
            <a:off x="447675" y="268288"/>
            <a:ext cx="2947988" cy="1138237"/>
          </a:xfrm>
          <a:prstGeom prst="rect">
            <a:avLst/>
          </a:prstGeom>
          <a:noFill/>
          <a:ln>
            <a:noFill/>
          </a:ln>
        </p:spPr>
        <p:txBody>
          <a:bodyPr anchorCtr="0" anchor="b" bIns="0" lIns="0" spcFirstLastPara="1" rIns="0" wrap="square" tIns="0">
            <a:sp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3"/>
          <p:cNvSpPr txBox="1"/>
          <p:nvPr>
            <p:ph idx="1" type="body"/>
          </p:nvPr>
        </p:nvSpPr>
        <p:spPr>
          <a:xfrm>
            <a:off x="3503613" y="268288"/>
            <a:ext cx="5010150" cy="5735637"/>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sz="3200"/>
            </a:lvl1pPr>
            <a:lvl2pPr indent="-450850" lvl="1" marL="914400" algn="l">
              <a:spcBef>
                <a:spcPts val="0"/>
              </a:spcBef>
              <a:spcAft>
                <a:spcPts val="0"/>
              </a:spcAft>
              <a:buSzPts val="3500"/>
              <a:buChar char="▪"/>
              <a:defRPr sz="2800"/>
            </a:lvl2pPr>
            <a:lvl3pPr indent="-411480" lvl="2" marL="1371600" algn="l">
              <a:spcBef>
                <a:spcPts val="0"/>
              </a:spcBef>
              <a:spcAft>
                <a:spcPts val="0"/>
              </a:spcAft>
              <a:buSzPts val="2880"/>
              <a:buChar char="–"/>
              <a:defRPr sz="2400"/>
            </a:lvl3pPr>
            <a:lvl4pPr indent="-381000" lvl="3" marL="1828800" algn="l">
              <a:spcBef>
                <a:spcPts val="0"/>
              </a:spcBef>
              <a:spcAft>
                <a:spcPts val="0"/>
              </a:spcAft>
              <a:buSzPts val="2400"/>
              <a:buChar char="▫"/>
              <a:defRPr sz="2000"/>
            </a:lvl4pPr>
            <a:lvl5pPr indent="-341629" lvl="4" marL="2286000" algn="l">
              <a:spcBef>
                <a:spcPts val="0"/>
              </a:spcBef>
              <a:spcAft>
                <a:spcPts val="0"/>
              </a:spcAft>
              <a:buSzPts val="1780"/>
              <a:buChar char="-"/>
              <a:defRPr sz="2000"/>
            </a:lvl5pPr>
            <a:lvl6pPr indent="-341629" lvl="5" marL="2743200" algn="l">
              <a:spcBef>
                <a:spcPts val="0"/>
              </a:spcBef>
              <a:spcAft>
                <a:spcPts val="0"/>
              </a:spcAft>
              <a:buSzPts val="1780"/>
              <a:buChar char="-"/>
              <a:defRPr sz="2000"/>
            </a:lvl6pPr>
            <a:lvl7pPr indent="-341629" lvl="6" marL="3200400" algn="l">
              <a:spcBef>
                <a:spcPts val="0"/>
              </a:spcBef>
              <a:spcAft>
                <a:spcPts val="0"/>
              </a:spcAft>
              <a:buSzPts val="1780"/>
              <a:buChar char="-"/>
              <a:defRPr sz="2000"/>
            </a:lvl7pPr>
            <a:lvl8pPr indent="-341629" lvl="7" marL="3657600" algn="l">
              <a:spcBef>
                <a:spcPts val="0"/>
              </a:spcBef>
              <a:spcAft>
                <a:spcPts val="0"/>
              </a:spcAft>
              <a:buSzPts val="1780"/>
              <a:buChar char="-"/>
              <a:defRPr sz="2000"/>
            </a:lvl8pPr>
            <a:lvl9pPr indent="-341629" lvl="8" marL="4114800" algn="l">
              <a:spcBef>
                <a:spcPts val="0"/>
              </a:spcBef>
              <a:spcAft>
                <a:spcPts val="0"/>
              </a:spcAft>
              <a:buSzPts val="1780"/>
              <a:buChar char="-"/>
              <a:defRPr sz="2000"/>
            </a:lvl9pPr>
          </a:lstStyle>
          <a:p/>
        </p:txBody>
      </p:sp>
      <p:sp>
        <p:nvSpPr>
          <p:cNvPr id="49" name="Google Shape;49;p43"/>
          <p:cNvSpPr txBox="1"/>
          <p:nvPr>
            <p:ph idx="2" type="body"/>
          </p:nvPr>
        </p:nvSpPr>
        <p:spPr>
          <a:xfrm>
            <a:off x="447675" y="1406525"/>
            <a:ext cx="2947988" cy="45974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Font typeface="Arial"/>
              <a:buNone/>
              <a:defRPr sz="1400"/>
            </a:lvl1pPr>
            <a:lvl2pPr indent="-228600" lvl="1" marL="914400" algn="l">
              <a:spcBef>
                <a:spcPts val="0"/>
              </a:spcBef>
              <a:spcAft>
                <a:spcPts val="0"/>
              </a:spcAft>
              <a:buSzPts val="1500"/>
              <a:buNone/>
              <a:defRPr sz="1200"/>
            </a:lvl2pPr>
            <a:lvl3pPr indent="-228600" lvl="2" marL="1371600" algn="l">
              <a:spcBef>
                <a:spcPts val="0"/>
              </a:spcBef>
              <a:spcAft>
                <a:spcPts val="0"/>
              </a:spcAft>
              <a:buSzPts val="1200"/>
              <a:buNone/>
              <a:defRPr sz="1000"/>
            </a:lvl3pPr>
            <a:lvl4pPr indent="-228600" lvl="3" marL="1828800" algn="l">
              <a:spcBef>
                <a:spcPts val="0"/>
              </a:spcBef>
              <a:spcAft>
                <a:spcPts val="0"/>
              </a:spcAft>
              <a:buSzPts val="1080"/>
              <a:buNone/>
              <a:defRPr sz="900"/>
            </a:lvl4pPr>
            <a:lvl5pPr indent="-228600" lvl="4" marL="2286000" algn="l">
              <a:spcBef>
                <a:spcPts val="0"/>
              </a:spcBef>
              <a:spcAft>
                <a:spcPts val="0"/>
              </a:spcAft>
              <a:buSzPts val="801"/>
              <a:buNone/>
              <a:defRPr sz="900"/>
            </a:lvl5pPr>
            <a:lvl6pPr indent="-228600" lvl="5" marL="2743200" algn="l">
              <a:spcBef>
                <a:spcPts val="0"/>
              </a:spcBef>
              <a:spcAft>
                <a:spcPts val="0"/>
              </a:spcAft>
              <a:buSzPts val="801"/>
              <a:buNone/>
              <a:defRPr sz="900"/>
            </a:lvl6pPr>
            <a:lvl7pPr indent="-228600" lvl="6" marL="3200400" algn="l">
              <a:spcBef>
                <a:spcPts val="0"/>
              </a:spcBef>
              <a:spcAft>
                <a:spcPts val="0"/>
              </a:spcAft>
              <a:buSzPts val="801"/>
              <a:buNone/>
              <a:defRPr sz="900"/>
            </a:lvl7pPr>
            <a:lvl8pPr indent="-228600" lvl="7" marL="3657600" algn="l">
              <a:spcBef>
                <a:spcPts val="0"/>
              </a:spcBef>
              <a:spcAft>
                <a:spcPts val="0"/>
              </a:spcAft>
              <a:buSzPts val="801"/>
              <a:buNone/>
              <a:defRPr sz="900"/>
            </a:lvl8pPr>
            <a:lvl9pPr indent="-228600" lvl="8" marL="4114800" algn="l">
              <a:spcBef>
                <a:spcPts val="0"/>
              </a:spcBef>
              <a:spcAft>
                <a:spcPts val="0"/>
              </a:spcAft>
              <a:buSzPts val="801"/>
              <a:buNone/>
              <a:defRPr sz="900"/>
            </a:lvl9pPr>
          </a:lstStyle>
          <a:p/>
        </p:txBody>
      </p:sp>
      <p:sp>
        <p:nvSpPr>
          <p:cNvPr id="50" name="Google Shape;50;p43"/>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lvl1pPr indent="0" lvl="0" marL="0" marR="0" algn="l">
              <a:spcBef>
                <a:spcPts val="0"/>
              </a:spcBef>
              <a:spcAft>
                <a:spcPts val="0"/>
              </a:spcAft>
              <a:buNone/>
              <a:defRPr b="0" sz="1000">
                <a:solidFill>
                  <a:schemeClr val="lt1"/>
                </a:solidFill>
                <a:latin typeface="Arial"/>
                <a:ea typeface="Arial"/>
                <a:cs typeface="Arial"/>
                <a:sym typeface="Arial"/>
              </a:defRPr>
            </a:lvl1pPr>
            <a:lvl2pPr indent="0" lvl="1" marL="0" marR="0" algn="l">
              <a:spcBef>
                <a:spcPts val="0"/>
              </a:spcBef>
              <a:spcAft>
                <a:spcPts val="0"/>
              </a:spcAft>
              <a:buNone/>
              <a:defRPr b="0" sz="1000">
                <a:solidFill>
                  <a:schemeClr val="lt1"/>
                </a:solidFill>
                <a:latin typeface="Arial"/>
                <a:ea typeface="Arial"/>
                <a:cs typeface="Arial"/>
                <a:sym typeface="Arial"/>
              </a:defRPr>
            </a:lvl2pPr>
            <a:lvl3pPr indent="0" lvl="2" marL="0" marR="0" algn="l">
              <a:spcBef>
                <a:spcPts val="0"/>
              </a:spcBef>
              <a:spcAft>
                <a:spcPts val="0"/>
              </a:spcAft>
              <a:buNone/>
              <a:defRPr b="0" sz="1000">
                <a:solidFill>
                  <a:schemeClr val="lt1"/>
                </a:solidFill>
                <a:latin typeface="Arial"/>
                <a:ea typeface="Arial"/>
                <a:cs typeface="Arial"/>
                <a:sym typeface="Arial"/>
              </a:defRPr>
            </a:lvl3pPr>
            <a:lvl4pPr indent="0" lvl="3" marL="0" marR="0" algn="l">
              <a:spcBef>
                <a:spcPts val="0"/>
              </a:spcBef>
              <a:spcAft>
                <a:spcPts val="0"/>
              </a:spcAft>
              <a:buNone/>
              <a:defRPr b="0" sz="1000">
                <a:solidFill>
                  <a:schemeClr val="lt1"/>
                </a:solidFill>
                <a:latin typeface="Arial"/>
                <a:ea typeface="Arial"/>
                <a:cs typeface="Arial"/>
                <a:sym typeface="Arial"/>
              </a:defRPr>
            </a:lvl4pPr>
            <a:lvl5pPr indent="0" lvl="4" marL="0" marR="0" algn="l">
              <a:spcBef>
                <a:spcPts val="0"/>
              </a:spcBef>
              <a:spcAft>
                <a:spcPts val="0"/>
              </a:spcAft>
              <a:buNone/>
              <a:defRPr b="0" sz="1000">
                <a:solidFill>
                  <a:schemeClr val="lt1"/>
                </a:solidFill>
                <a:latin typeface="Arial"/>
                <a:ea typeface="Arial"/>
                <a:cs typeface="Arial"/>
                <a:sym typeface="Arial"/>
              </a:defRPr>
            </a:lvl5pPr>
            <a:lvl6pPr indent="0" lvl="5" marL="0" marR="0" algn="l">
              <a:spcBef>
                <a:spcPts val="0"/>
              </a:spcBef>
              <a:spcAft>
                <a:spcPts val="0"/>
              </a:spcAft>
              <a:buNone/>
              <a:defRPr b="0" sz="1000">
                <a:solidFill>
                  <a:schemeClr val="lt1"/>
                </a:solidFill>
                <a:latin typeface="Arial"/>
                <a:ea typeface="Arial"/>
                <a:cs typeface="Arial"/>
                <a:sym typeface="Arial"/>
              </a:defRPr>
            </a:lvl6pPr>
            <a:lvl7pPr indent="0" lvl="6" marL="0" marR="0" algn="l">
              <a:spcBef>
                <a:spcPts val="0"/>
              </a:spcBef>
              <a:spcAft>
                <a:spcPts val="0"/>
              </a:spcAft>
              <a:buNone/>
              <a:defRPr b="0" sz="1000">
                <a:solidFill>
                  <a:schemeClr val="lt1"/>
                </a:solidFill>
                <a:latin typeface="Arial"/>
                <a:ea typeface="Arial"/>
                <a:cs typeface="Arial"/>
                <a:sym typeface="Arial"/>
              </a:defRPr>
            </a:lvl7pPr>
            <a:lvl8pPr indent="0" lvl="7" marL="0" marR="0" algn="l">
              <a:spcBef>
                <a:spcPts val="0"/>
              </a:spcBef>
              <a:spcAft>
                <a:spcPts val="0"/>
              </a:spcAft>
              <a:buNone/>
              <a:defRPr b="0" sz="1000">
                <a:solidFill>
                  <a:schemeClr val="lt1"/>
                </a:solidFill>
                <a:latin typeface="Arial"/>
                <a:ea typeface="Arial"/>
                <a:cs typeface="Arial"/>
                <a:sym typeface="Arial"/>
              </a:defRPr>
            </a:lvl8pPr>
            <a:lvl9pPr indent="0" lvl="8" marL="0" marR="0" algn="l">
              <a:spcBef>
                <a:spcPts val="0"/>
              </a:spcBef>
              <a:spcAft>
                <a:spcPts val="0"/>
              </a:spcAft>
              <a:buNone/>
              <a:defRPr b="0" sz="10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1" name="Shape 51"/>
        <p:cNvGrpSpPr/>
        <p:nvPr/>
      </p:nvGrpSpPr>
      <p:grpSpPr>
        <a:xfrm>
          <a:off x="0" y="0"/>
          <a:ext cx="0" cy="0"/>
          <a:chOff x="0" y="0"/>
          <a:chExt cx="0" cy="0"/>
        </a:xfrm>
      </p:grpSpPr>
      <p:sp>
        <p:nvSpPr>
          <p:cNvPr id="52" name="Google Shape;52;p44"/>
          <p:cNvSpPr txBox="1"/>
          <p:nvPr>
            <p:ph type="title"/>
          </p:nvPr>
        </p:nvSpPr>
        <p:spPr>
          <a:xfrm>
            <a:off x="1755775" y="4705350"/>
            <a:ext cx="5376863" cy="555625"/>
          </a:xfrm>
          <a:prstGeom prst="rect">
            <a:avLst/>
          </a:prstGeom>
          <a:noFill/>
          <a:ln>
            <a:noFill/>
          </a:ln>
        </p:spPr>
        <p:txBody>
          <a:bodyPr anchorCtr="0" anchor="b" bIns="0" lIns="0" spcFirstLastPara="1" rIns="0" wrap="square" tIns="0">
            <a:sp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4"/>
          <p:cNvSpPr/>
          <p:nvPr>
            <p:ph idx="2" type="pic"/>
          </p:nvPr>
        </p:nvSpPr>
        <p:spPr>
          <a:xfrm>
            <a:off x="1755775" y="600075"/>
            <a:ext cx="5376863" cy="4033838"/>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chemeClr val="dk2"/>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0"/>
              </a:spcBef>
              <a:spcAft>
                <a:spcPts val="0"/>
              </a:spcAft>
              <a:buClr>
                <a:schemeClr val="dk2"/>
              </a:buClr>
              <a:buSzPts val="3500"/>
              <a:buFont typeface="Arial"/>
              <a:buNone/>
              <a:defRPr b="0" i="0" sz="2800" u="none" cap="none" strike="noStrike">
                <a:solidFill>
                  <a:schemeClr val="dk1"/>
                </a:solidFill>
                <a:latin typeface="Arial"/>
                <a:ea typeface="Arial"/>
                <a:cs typeface="Arial"/>
                <a:sym typeface="Arial"/>
              </a:defRPr>
            </a:lvl2pPr>
            <a:lvl3pPr lvl="2" marR="0" rtl="0" algn="l">
              <a:spcBef>
                <a:spcPts val="0"/>
              </a:spcBef>
              <a:spcAft>
                <a:spcPts val="0"/>
              </a:spcAft>
              <a:buClr>
                <a:schemeClr val="dk2"/>
              </a:buClr>
              <a:buSzPts val="2880"/>
              <a:buFont typeface="Arial"/>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Clr>
                <a:schemeClr val="dk2"/>
              </a:buClr>
              <a:buSzPts val="2400"/>
              <a:buFont typeface="Arial"/>
              <a:buNone/>
              <a:defRPr b="0" i="0" sz="2000" u="none" cap="none" strike="noStrike">
                <a:solidFill>
                  <a:schemeClr val="dk1"/>
                </a:solidFill>
                <a:latin typeface="Arial"/>
                <a:ea typeface="Arial"/>
                <a:cs typeface="Arial"/>
                <a:sym typeface="Arial"/>
              </a:defRPr>
            </a:lvl4pPr>
            <a:lvl5pPr lvl="4" marR="0" rtl="0" algn="l">
              <a:spcBef>
                <a:spcPts val="0"/>
              </a:spcBef>
              <a:spcAft>
                <a:spcPts val="0"/>
              </a:spcAft>
              <a:buClr>
                <a:schemeClr val="dk2"/>
              </a:buClr>
              <a:buSzPts val="1780"/>
              <a:buFont typeface="Arial"/>
              <a:buNone/>
              <a:defRPr b="0" i="0" sz="2000" u="none" cap="none" strike="noStrike">
                <a:solidFill>
                  <a:schemeClr val="dk1"/>
                </a:solidFill>
                <a:latin typeface="Arial"/>
                <a:ea typeface="Arial"/>
                <a:cs typeface="Arial"/>
                <a:sym typeface="Arial"/>
              </a:defRPr>
            </a:lvl5pPr>
            <a:lvl6pPr lvl="5" marR="0" rtl="0" algn="l">
              <a:spcBef>
                <a:spcPts val="0"/>
              </a:spcBef>
              <a:spcAft>
                <a:spcPts val="0"/>
              </a:spcAft>
              <a:buClr>
                <a:schemeClr val="dk2"/>
              </a:buClr>
              <a:buSzPts val="1780"/>
              <a:buFont typeface="Arial"/>
              <a:buNone/>
              <a:defRPr b="0" i="0" sz="2000" u="none" cap="none" strike="noStrike">
                <a:solidFill>
                  <a:schemeClr val="dk1"/>
                </a:solidFill>
                <a:latin typeface="Arial"/>
                <a:ea typeface="Arial"/>
                <a:cs typeface="Arial"/>
                <a:sym typeface="Arial"/>
              </a:defRPr>
            </a:lvl6pPr>
            <a:lvl7pPr lvl="6" marR="0" rtl="0" algn="l">
              <a:spcBef>
                <a:spcPts val="0"/>
              </a:spcBef>
              <a:spcAft>
                <a:spcPts val="0"/>
              </a:spcAft>
              <a:buClr>
                <a:schemeClr val="dk2"/>
              </a:buClr>
              <a:buSzPts val="1780"/>
              <a:buFont typeface="Arial"/>
              <a:buNone/>
              <a:defRPr b="0" i="0" sz="2000" u="none" cap="none" strike="noStrike">
                <a:solidFill>
                  <a:schemeClr val="dk1"/>
                </a:solidFill>
                <a:latin typeface="Arial"/>
                <a:ea typeface="Arial"/>
                <a:cs typeface="Arial"/>
                <a:sym typeface="Arial"/>
              </a:defRPr>
            </a:lvl7pPr>
            <a:lvl8pPr lvl="7" marR="0" rtl="0" algn="l">
              <a:spcBef>
                <a:spcPts val="0"/>
              </a:spcBef>
              <a:spcAft>
                <a:spcPts val="0"/>
              </a:spcAft>
              <a:buClr>
                <a:schemeClr val="dk2"/>
              </a:buClr>
              <a:buSzPts val="1780"/>
              <a:buFont typeface="Arial"/>
              <a:buNone/>
              <a:defRPr b="0" i="0" sz="2000" u="none" cap="none" strike="noStrike">
                <a:solidFill>
                  <a:schemeClr val="dk1"/>
                </a:solidFill>
                <a:latin typeface="Arial"/>
                <a:ea typeface="Arial"/>
                <a:cs typeface="Arial"/>
                <a:sym typeface="Arial"/>
              </a:defRPr>
            </a:lvl8pPr>
            <a:lvl9pPr lvl="8" marR="0" rtl="0" algn="l">
              <a:spcBef>
                <a:spcPts val="0"/>
              </a:spcBef>
              <a:spcAft>
                <a:spcPts val="0"/>
              </a:spcAft>
              <a:buClr>
                <a:schemeClr val="dk2"/>
              </a:buClr>
              <a:buSzPts val="1780"/>
              <a:buFont typeface="Arial"/>
              <a:buNone/>
              <a:defRPr b="0" i="0" sz="2000" u="none" cap="none" strike="noStrike">
                <a:solidFill>
                  <a:schemeClr val="dk1"/>
                </a:solidFill>
                <a:latin typeface="Arial"/>
                <a:ea typeface="Arial"/>
                <a:cs typeface="Arial"/>
                <a:sym typeface="Arial"/>
              </a:defRPr>
            </a:lvl9pPr>
          </a:lstStyle>
          <a:p/>
        </p:txBody>
      </p:sp>
      <p:sp>
        <p:nvSpPr>
          <p:cNvPr id="54" name="Google Shape;54;p44"/>
          <p:cNvSpPr txBox="1"/>
          <p:nvPr>
            <p:ph idx="1" type="body"/>
          </p:nvPr>
        </p:nvSpPr>
        <p:spPr>
          <a:xfrm>
            <a:off x="1755775" y="5260975"/>
            <a:ext cx="5376863" cy="78898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Font typeface="Arial"/>
              <a:buNone/>
              <a:defRPr sz="1400"/>
            </a:lvl1pPr>
            <a:lvl2pPr indent="-228600" lvl="1" marL="914400" algn="l">
              <a:spcBef>
                <a:spcPts val="0"/>
              </a:spcBef>
              <a:spcAft>
                <a:spcPts val="0"/>
              </a:spcAft>
              <a:buSzPts val="1500"/>
              <a:buNone/>
              <a:defRPr sz="1200"/>
            </a:lvl2pPr>
            <a:lvl3pPr indent="-228600" lvl="2" marL="1371600" algn="l">
              <a:spcBef>
                <a:spcPts val="0"/>
              </a:spcBef>
              <a:spcAft>
                <a:spcPts val="0"/>
              </a:spcAft>
              <a:buSzPts val="1200"/>
              <a:buNone/>
              <a:defRPr sz="1000"/>
            </a:lvl3pPr>
            <a:lvl4pPr indent="-228600" lvl="3" marL="1828800" algn="l">
              <a:spcBef>
                <a:spcPts val="0"/>
              </a:spcBef>
              <a:spcAft>
                <a:spcPts val="0"/>
              </a:spcAft>
              <a:buSzPts val="1080"/>
              <a:buNone/>
              <a:defRPr sz="900"/>
            </a:lvl4pPr>
            <a:lvl5pPr indent="-228600" lvl="4" marL="2286000" algn="l">
              <a:spcBef>
                <a:spcPts val="0"/>
              </a:spcBef>
              <a:spcAft>
                <a:spcPts val="0"/>
              </a:spcAft>
              <a:buSzPts val="801"/>
              <a:buNone/>
              <a:defRPr sz="900"/>
            </a:lvl5pPr>
            <a:lvl6pPr indent="-228600" lvl="5" marL="2743200" algn="l">
              <a:spcBef>
                <a:spcPts val="0"/>
              </a:spcBef>
              <a:spcAft>
                <a:spcPts val="0"/>
              </a:spcAft>
              <a:buSzPts val="801"/>
              <a:buNone/>
              <a:defRPr sz="900"/>
            </a:lvl6pPr>
            <a:lvl7pPr indent="-228600" lvl="6" marL="3200400" algn="l">
              <a:spcBef>
                <a:spcPts val="0"/>
              </a:spcBef>
              <a:spcAft>
                <a:spcPts val="0"/>
              </a:spcAft>
              <a:buSzPts val="801"/>
              <a:buNone/>
              <a:defRPr sz="900"/>
            </a:lvl7pPr>
            <a:lvl8pPr indent="-228600" lvl="7" marL="3657600" algn="l">
              <a:spcBef>
                <a:spcPts val="0"/>
              </a:spcBef>
              <a:spcAft>
                <a:spcPts val="0"/>
              </a:spcAft>
              <a:buSzPts val="801"/>
              <a:buNone/>
              <a:defRPr sz="900"/>
            </a:lvl8pPr>
            <a:lvl9pPr indent="-228600" lvl="8" marL="4114800" algn="l">
              <a:spcBef>
                <a:spcPts val="0"/>
              </a:spcBef>
              <a:spcAft>
                <a:spcPts val="0"/>
              </a:spcAft>
              <a:buSzPts val="801"/>
              <a:buNone/>
              <a:defRPr sz="900"/>
            </a:lvl9pPr>
          </a:lstStyle>
          <a:p/>
        </p:txBody>
      </p:sp>
      <p:sp>
        <p:nvSpPr>
          <p:cNvPr id="55" name="Google Shape;55;p44"/>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lvl1pPr indent="0" lvl="0" marL="0" marR="0" algn="l">
              <a:spcBef>
                <a:spcPts val="0"/>
              </a:spcBef>
              <a:spcAft>
                <a:spcPts val="0"/>
              </a:spcAft>
              <a:buNone/>
              <a:defRPr b="0" sz="1000">
                <a:solidFill>
                  <a:schemeClr val="lt1"/>
                </a:solidFill>
                <a:latin typeface="Arial"/>
                <a:ea typeface="Arial"/>
                <a:cs typeface="Arial"/>
                <a:sym typeface="Arial"/>
              </a:defRPr>
            </a:lvl1pPr>
            <a:lvl2pPr indent="0" lvl="1" marL="0" marR="0" algn="l">
              <a:spcBef>
                <a:spcPts val="0"/>
              </a:spcBef>
              <a:spcAft>
                <a:spcPts val="0"/>
              </a:spcAft>
              <a:buNone/>
              <a:defRPr b="0" sz="1000">
                <a:solidFill>
                  <a:schemeClr val="lt1"/>
                </a:solidFill>
                <a:latin typeface="Arial"/>
                <a:ea typeface="Arial"/>
                <a:cs typeface="Arial"/>
                <a:sym typeface="Arial"/>
              </a:defRPr>
            </a:lvl2pPr>
            <a:lvl3pPr indent="0" lvl="2" marL="0" marR="0" algn="l">
              <a:spcBef>
                <a:spcPts val="0"/>
              </a:spcBef>
              <a:spcAft>
                <a:spcPts val="0"/>
              </a:spcAft>
              <a:buNone/>
              <a:defRPr b="0" sz="1000">
                <a:solidFill>
                  <a:schemeClr val="lt1"/>
                </a:solidFill>
                <a:latin typeface="Arial"/>
                <a:ea typeface="Arial"/>
                <a:cs typeface="Arial"/>
                <a:sym typeface="Arial"/>
              </a:defRPr>
            </a:lvl3pPr>
            <a:lvl4pPr indent="0" lvl="3" marL="0" marR="0" algn="l">
              <a:spcBef>
                <a:spcPts val="0"/>
              </a:spcBef>
              <a:spcAft>
                <a:spcPts val="0"/>
              </a:spcAft>
              <a:buNone/>
              <a:defRPr b="0" sz="1000">
                <a:solidFill>
                  <a:schemeClr val="lt1"/>
                </a:solidFill>
                <a:latin typeface="Arial"/>
                <a:ea typeface="Arial"/>
                <a:cs typeface="Arial"/>
                <a:sym typeface="Arial"/>
              </a:defRPr>
            </a:lvl4pPr>
            <a:lvl5pPr indent="0" lvl="4" marL="0" marR="0" algn="l">
              <a:spcBef>
                <a:spcPts val="0"/>
              </a:spcBef>
              <a:spcAft>
                <a:spcPts val="0"/>
              </a:spcAft>
              <a:buNone/>
              <a:defRPr b="0" sz="1000">
                <a:solidFill>
                  <a:schemeClr val="lt1"/>
                </a:solidFill>
                <a:latin typeface="Arial"/>
                <a:ea typeface="Arial"/>
                <a:cs typeface="Arial"/>
                <a:sym typeface="Arial"/>
              </a:defRPr>
            </a:lvl5pPr>
            <a:lvl6pPr indent="0" lvl="5" marL="0" marR="0" algn="l">
              <a:spcBef>
                <a:spcPts val="0"/>
              </a:spcBef>
              <a:spcAft>
                <a:spcPts val="0"/>
              </a:spcAft>
              <a:buNone/>
              <a:defRPr b="0" sz="1000">
                <a:solidFill>
                  <a:schemeClr val="lt1"/>
                </a:solidFill>
                <a:latin typeface="Arial"/>
                <a:ea typeface="Arial"/>
                <a:cs typeface="Arial"/>
                <a:sym typeface="Arial"/>
              </a:defRPr>
            </a:lvl6pPr>
            <a:lvl7pPr indent="0" lvl="6" marL="0" marR="0" algn="l">
              <a:spcBef>
                <a:spcPts val="0"/>
              </a:spcBef>
              <a:spcAft>
                <a:spcPts val="0"/>
              </a:spcAft>
              <a:buNone/>
              <a:defRPr b="0" sz="1000">
                <a:solidFill>
                  <a:schemeClr val="lt1"/>
                </a:solidFill>
                <a:latin typeface="Arial"/>
                <a:ea typeface="Arial"/>
                <a:cs typeface="Arial"/>
                <a:sym typeface="Arial"/>
              </a:defRPr>
            </a:lvl7pPr>
            <a:lvl8pPr indent="0" lvl="7" marL="0" marR="0" algn="l">
              <a:spcBef>
                <a:spcPts val="0"/>
              </a:spcBef>
              <a:spcAft>
                <a:spcPts val="0"/>
              </a:spcAft>
              <a:buNone/>
              <a:defRPr b="0" sz="1000">
                <a:solidFill>
                  <a:schemeClr val="lt1"/>
                </a:solidFill>
                <a:latin typeface="Arial"/>
                <a:ea typeface="Arial"/>
                <a:cs typeface="Arial"/>
                <a:sym typeface="Arial"/>
              </a:defRPr>
            </a:lvl8pPr>
            <a:lvl9pPr indent="0" lvl="8" marL="0" marR="0" algn="l">
              <a:spcBef>
                <a:spcPts val="0"/>
              </a:spcBef>
              <a:spcAft>
                <a:spcPts val="0"/>
              </a:spcAft>
              <a:buNone/>
              <a:defRPr b="0" sz="10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 name="Shape 7"/>
        <p:cNvGrpSpPr/>
        <p:nvPr/>
      </p:nvGrpSpPr>
      <p:grpSpPr>
        <a:xfrm>
          <a:off x="0" y="0"/>
          <a:ext cx="0" cy="0"/>
          <a:chOff x="0" y="0"/>
          <a:chExt cx="0" cy="0"/>
        </a:xfrm>
      </p:grpSpPr>
      <p:sp>
        <p:nvSpPr>
          <p:cNvPr id="8" name="Google Shape;8;p35"/>
          <p:cNvSpPr/>
          <p:nvPr/>
        </p:nvSpPr>
        <p:spPr>
          <a:xfrm>
            <a:off x="0" y="6300788"/>
            <a:ext cx="8961438" cy="422275"/>
          </a:xfrm>
          <a:prstGeom prst="rect">
            <a:avLst/>
          </a:prstGeom>
          <a:solidFill>
            <a:srgbClr val="03162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
        <p:nvSpPr>
          <p:cNvPr id="9" name="Google Shape;9;p35"/>
          <p:cNvSpPr txBox="1"/>
          <p:nvPr>
            <p:ph type="title"/>
          </p:nvPr>
        </p:nvSpPr>
        <p:spPr>
          <a:xfrm>
            <a:off x="119063" y="230188"/>
            <a:ext cx="8618537" cy="28892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19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1" i="0" sz="19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19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19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19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19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19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19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1900" u="none" cap="none" strike="noStrike">
                <a:solidFill>
                  <a:schemeClr val="dk2"/>
                </a:solidFill>
                <a:latin typeface="Arial"/>
                <a:ea typeface="Arial"/>
                <a:cs typeface="Arial"/>
                <a:sym typeface="Arial"/>
              </a:defRPr>
            </a:lvl9pPr>
          </a:lstStyle>
          <a:p/>
        </p:txBody>
      </p:sp>
      <p:sp>
        <p:nvSpPr>
          <p:cNvPr id="10" name="Google Shape;10;p35"/>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lvl1pPr indent="0" lvl="0" marL="0" marR="0" rtl="0" algn="l">
              <a:spcBef>
                <a:spcPts val="0"/>
              </a:spcBef>
              <a:spcAft>
                <a:spcPts val="0"/>
              </a:spcAft>
              <a:buNone/>
              <a:defRPr b="0" i="0" sz="1000" u="none" cap="none" strike="noStrike">
                <a:solidFill>
                  <a:schemeClr val="lt1"/>
                </a:solidFill>
                <a:latin typeface="Arial"/>
                <a:ea typeface="Arial"/>
                <a:cs typeface="Arial"/>
                <a:sym typeface="Arial"/>
              </a:defRPr>
            </a:lvl1pPr>
            <a:lvl2pPr indent="0" lvl="1" marL="0" marR="0" rtl="0" algn="l">
              <a:spcBef>
                <a:spcPts val="0"/>
              </a:spcBef>
              <a:spcAft>
                <a:spcPts val="0"/>
              </a:spcAft>
              <a:buNone/>
              <a:defRPr b="0" i="0" sz="1000" u="none" cap="none" strike="noStrike">
                <a:solidFill>
                  <a:schemeClr val="lt1"/>
                </a:solidFill>
                <a:latin typeface="Arial"/>
                <a:ea typeface="Arial"/>
                <a:cs typeface="Arial"/>
                <a:sym typeface="Arial"/>
              </a:defRPr>
            </a:lvl2pPr>
            <a:lvl3pPr indent="0" lvl="2" marL="0" marR="0" rtl="0" algn="l">
              <a:spcBef>
                <a:spcPts val="0"/>
              </a:spcBef>
              <a:spcAft>
                <a:spcPts val="0"/>
              </a:spcAft>
              <a:buNone/>
              <a:defRPr b="0" i="0" sz="1000" u="none" cap="none" strike="noStrike">
                <a:solidFill>
                  <a:schemeClr val="lt1"/>
                </a:solidFill>
                <a:latin typeface="Arial"/>
                <a:ea typeface="Arial"/>
                <a:cs typeface="Arial"/>
                <a:sym typeface="Arial"/>
              </a:defRPr>
            </a:lvl3pPr>
            <a:lvl4pPr indent="0" lvl="3" marL="0" marR="0" rtl="0" algn="l">
              <a:spcBef>
                <a:spcPts val="0"/>
              </a:spcBef>
              <a:spcAft>
                <a:spcPts val="0"/>
              </a:spcAft>
              <a:buNone/>
              <a:defRPr b="0" i="0" sz="1000" u="none" cap="none" strike="noStrike">
                <a:solidFill>
                  <a:schemeClr val="lt1"/>
                </a:solidFill>
                <a:latin typeface="Arial"/>
                <a:ea typeface="Arial"/>
                <a:cs typeface="Arial"/>
                <a:sym typeface="Arial"/>
              </a:defRPr>
            </a:lvl4pPr>
            <a:lvl5pPr indent="0" lvl="4" marL="0" marR="0" rtl="0" algn="l">
              <a:spcBef>
                <a:spcPts val="0"/>
              </a:spcBef>
              <a:spcAft>
                <a:spcPts val="0"/>
              </a:spcAft>
              <a:buNone/>
              <a:defRPr b="0" i="0" sz="1000" u="none" cap="none" strike="noStrike">
                <a:solidFill>
                  <a:schemeClr val="lt1"/>
                </a:solidFill>
                <a:latin typeface="Arial"/>
                <a:ea typeface="Arial"/>
                <a:cs typeface="Arial"/>
                <a:sym typeface="Arial"/>
              </a:defRPr>
            </a:lvl5pPr>
            <a:lvl6pPr indent="0" lvl="5" marL="0" marR="0" rtl="0" algn="l">
              <a:spcBef>
                <a:spcPts val="0"/>
              </a:spcBef>
              <a:spcAft>
                <a:spcPts val="0"/>
              </a:spcAft>
              <a:buNone/>
              <a:defRPr b="0" i="0" sz="1000" u="none" cap="none" strike="noStrike">
                <a:solidFill>
                  <a:schemeClr val="lt1"/>
                </a:solidFill>
                <a:latin typeface="Arial"/>
                <a:ea typeface="Arial"/>
                <a:cs typeface="Arial"/>
                <a:sym typeface="Arial"/>
              </a:defRPr>
            </a:lvl6pPr>
            <a:lvl7pPr indent="0" lvl="6" marL="0" marR="0" rtl="0" algn="l">
              <a:spcBef>
                <a:spcPts val="0"/>
              </a:spcBef>
              <a:spcAft>
                <a:spcPts val="0"/>
              </a:spcAft>
              <a:buNone/>
              <a:defRPr b="0" i="0" sz="1000" u="none" cap="none" strike="noStrike">
                <a:solidFill>
                  <a:schemeClr val="lt1"/>
                </a:solidFill>
                <a:latin typeface="Arial"/>
                <a:ea typeface="Arial"/>
                <a:cs typeface="Arial"/>
                <a:sym typeface="Arial"/>
              </a:defRPr>
            </a:lvl7pPr>
            <a:lvl8pPr indent="0" lvl="7" marL="0" marR="0" rtl="0" algn="l">
              <a:spcBef>
                <a:spcPts val="0"/>
              </a:spcBef>
              <a:spcAft>
                <a:spcPts val="0"/>
              </a:spcAft>
              <a:buNone/>
              <a:defRPr b="0" i="0" sz="1000" u="none" cap="none" strike="noStrike">
                <a:solidFill>
                  <a:schemeClr val="lt1"/>
                </a:solidFill>
                <a:latin typeface="Arial"/>
                <a:ea typeface="Arial"/>
                <a:cs typeface="Arial"/>
                <a:sym typeface="Arial"/>
              </a:defRPr>
            </a:lvl8pPr>
            <a:lvl9pPr indent="0" lvl="8" marL="0" marR="0" rtl="0" algn="l">
              <a:spcBef>
                <a:spcPts val="0"/>
              </a:spcBef>
              <a:spcAft>
                <a:spcPts val="0"/>
              </a:spcAft>
              <a:buNone/>
              <a:defRPr b="0" i="0" sz="10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sz="1400">
              <a:solidFill>
                <a:srgbClr val="000000"/>
              </a:solidFill>
            </a:endParaRPr>
          </a:p>
        </p:txBody>
      </p:sp>
      <p:sp>
        <p:nvSpPr>
          <p:cNvPr id="11" name="Google Shape;11;p35"/>
          <p:cNvSpPr txBox="1"/>
          <p:nvPr>
            <p:ph idx="1" type="body"/>
          </p:nvPr>
        </p:nvSpPr>
        <p:spPr>
          <a:xfrm>
            <a:off x="1452563" y="1951038"/>
            <a:ext cx="4302125" cy="1222375"/>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55600" lvl="1" marL="914400" marR="0" rtl="0" algn="l">
              <a:spcBef>
                <a:spcPts val="0"/>
              </a:spcBef>
              <a:spcAft>
                <a:spcPts val="0"/>
              </a:spcAft>
              <a:buClr>
                <a:schemeClr val="dk2"/>
              </a:buClr>
              <a:buSzPts val="2000"/>
              <a:buFont typeface="Arial"/>
              <a:buChar char="▪"/>
              <a:defRPr b="0" i="0" sz="1600" u="none" cap="none" strike="noStrike">
                <a:solidFill>
                  <a:schemeClr val="dk1"/>
                </a:solidFill>
                <a:latin typeface="Arial"/>
                <a:ea typeface="Arial"/>
                <a:cs typeface="Arial"/>
                <a:sym typeface="Arial"/>
              </a:defRPr>
            </a:lvl2pPr>
            <a:lvl3pPr indent="-350519" lvl="2" marL="1371600" marR="0" rtl="0" algn="l">
              <a:spcBef>
                <a:spcPts val="0"/>
              </a:spcBef>
              <a:spcAft>
                <a:spcPts val="0"/>
              </a:spcAft>
              <a:buClr>
                <a:schemeClr val="dk2"/>
              </a:buClr>
              <a:buSzPts val="1920"/>
              <a:buFont typeface="Arial"/>
              <a:buChar char="–"/>
              <a:defRPr b="0" i="0" sz="1600" u="none" cap="none" strike="noStrike">
                <a:solidFill>
                  <a:schemeClr val="dk1"/>
                </a:solidFill>
                <a:latin typeface="Arial"/>
                <a:ea typeface="Arial"/>
                <a:cs typeface="Arial"/>
                <a:sym typeface="Arial"/>
              </a:defRPr>
            </a:lvl3pPr>
            <a:lvl4pPr indent="-350519" lvl="3" marL="1828800" marR="0" rtl="0" algn="l">
              <a:spcBef>
                <a:spcPts val="0"/>
              </a:spcBef>
              <a:spcAft>
                <a:spcPts val="0"/>
              </a:spcAft>
              <a:buClr>
                <a:schemeClr val="dk2"/>
              </a:buClr>
              <a:buSzPts val="1920"/>
              <a:buFont typeface="Arial"/>
              <a:buChar char="▫"/>
              <a:defRPr b="0" i="0" sz="1600" u="none" cap="none" strike="noStrike">
                <a:solidFill>
                  <a:schemeClr val="dk1"/>
                </a:solidFill>
                <a:latin typeface="Arial"/>
                <a:ea typeface="Arial"/>
                <a:cs typeface="Arial"/>
                <a:sym typeface="Arial"/>
              </a:defRPr>
            </a:lvl4pPr>
            <a:lvl5pPr indent="-319023" lvl="4" marL="2286000" marR="0" rtl="0" algn="l">
              <a:spcBef>
                <a:spcPts val="0"/>
              </a:spcBef>
              <a:spcAft>
                <a:spcPts val="0"/>
              </a:spcAft>
              <a:buClr>
                <a:schemeClr val="dk2"/>
              </a:buClr>
              <a:buSzPts val="1424"/>
              <a:buFont typeface="Arial"/>
              <a:buChar char="-"/>
              <a:defRPr b="0" i="0" sz="1600" u="none" cap="none" strike="noStrike">
                <a:solidFill>
                  <a:schemeClr val="dk1"/>
                </a:solidFill>
                <a:latin typeface="Arial"/>
                <a:ea typeface="Arial"/>
                <a:cs typeface="Arial"/>
                <a:sym typeface="Arial"/>
              </a:defRPr>
            </a:lvl5pPr>
            <a:lvl6pPr indent="-319023" lvl="5" marL="2743200" marR="0" rtl="0" algn="l">
              <a:spcBef>
                <a:spcPts val="0"/>
              </a:spcBef>
              <a:spcAft>
                <a:spcPts val="0"/>
              </a:spcAft>
              <a:buClr>
                <a:schemeClr val="dk2"/>
              </a:buClr>
              <a:buSzPts val="1424"/>
              <a:buFont typeface="Arial"/>
              <a:buChar char="-"/>
              <a:defRPr b="0" i="0" sz="1600" u="none" cap="none" strike="noStrike">
                <a:solidFill>
                  <a:schemeClr val="dk1"/>
                </a:solidFill>
                <a:latin typeface="Arial"/>
                <a:ea typeface="Arial"/>
                <a:cs typeface="Arial"/>
                <a:sym typeface="Arial"/>
              </a:defRPr>
            </a:lvl6pPr>
            <a:lvl7pPr indent="-319023" lvl="6" marL="3200400" marR="0" rtl="0" algn="l">
              <a:spcBef>
                <a:spcPts val="0"/>
              </a:spcBef>
              <a:spcAft>
                <a:spcPts val="0"/>
              </a:spcAft>
              <a:buClr>
                <a:schemeClr val="dk2"/>
              </a:buClr>
              <a:buSzPts val="1424"/>
              <a:buFont typeface="Arial"/>
              <a:buChar char="-"/>
              <a:defRPr b="0" i="0" sz="1600" u="none" cap="none" strike="noStrike">
                <a:solidFill>
                  <a:schemeClr val="dk1"/>
                </a:solidFill>
                <a:latin typeface="Arial"/>
                <a:ea typeface="Arial"/>
                <a:cs typeface="Arial"/>
                <a:sym typeface="Arial"/>
              </a:defRPr>
            </a:lvl7pPr>
            <a:lvl8pPr indent="-319023" lvl="7" marL="3657600" marR="0" rtl="0" algn="l">
              <a:spcBef>
                <a:spcPts val="0"/>
              </a:spcBef>
              <a:spcAft>
                <a:spcPts val="0"/>
              </a:spcAft>
              <a:buClr>
                <a:schemeClr val="dk2"/>
              </a:buClr>
              <a:buSzPts val="1424"/>
              <a:buFont typeface="Arial"/>
              <a:buChar char="-"/>
              <a:defRPr b="0" i="0" sz="1600" u="none" cap="none" strike="noStrike">
                <a:solidFill>
                  <a:schemeClr val="dk1"/>
                </a:solidFill>
                <a:latin typeface="Arial"/>
                <a:ea typeface="Arial"/>
                <a:cs typeface="Arial"/>
                <a:sym typeface="Arial"/>
              </a:defRPr>
            </a:lvl8pPr>
            <a:lvl9pPr indent="-319023" lvl="8" marL="4114800" marR="0" rtl="0" algn="l">
              <a:spcBef>
                <a:spcPts val="0"/>
              </a:spcBef>
              <a:spcAft>
                <a:spcPts val="0"/>
              </a:spcAft>
              <a:buClr>
                <a:schemeClr val="dk2"/>
              </a:buClr>
              <a:buSzPts val="1424"/>
              <a:buFont typeface="Arial"/>
              <a:buChar char="-"/>
              <a:defRPr b="0" i="0" sz="1600" u="none" cap="none" strike="noStrike">
                <a:solidFill>
                  <a:schemeClr val="dk1"/>
                </a:solidFill>
                <a:latin typeface="Arial"/>
                <a:ea typeface="Arial"/>
                <a:cs typeface="Arial"/>
                <a:sym typeface="Arial"/>
              </a:defRPr>
            </a:lvl9pPr>
          </a:lstStyle>
          <a:p/>
        </p:txBody>
      </p:sp>
      <p:sp>
        <p:nvSpPr>
          <p:cNvPr id="12" name="Google Shape;12;p35"/>
          <p:cNvSpPr/>
          <p:nvPr/>
        </p:nvSpPr>
        <p:spPr>
          <a:xfrm>
            <a:off x="8418124" y="6402924"/>
            <a:ext cx="40076" cy="184666"/>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r>
              <a:rPr b="0" i="0" lang="en-US" sz="1200" u="none" cap="none" strike="noStrike">
                <a:solidFill>
                  <a:schemeClr val="lt1"/>
                </a:solidFill>
                <a:latin typeface="Arial"/>
                <a:ea typeface="Arial"/>
                <a:cs typeface="Arial"/>
                <a:sym typeface="Arial"/>
              </a:rPr>
              <a:t>|</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docs.google.com/document/d/1ekisYs5uxsxSzOZwJSe-v04ITffQ0fsSl6HXIEZA5X8/edit?usp=shar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vmlDrawing" Target="../drawings/vmlDrawing1.vml"/><Relationship Id="rId4" Type="http://schemas.openxmlformats.org/officeDocument/2006/relationships/package" Target="../embeddings/Microsoft_Office_Word_Document1.docx"/><Relationship Id="rId5" Type="http://schemas.openxmlformats.org/officeDocument/2006/relationships/package" Target="../embeddings/Microsoft_Office_Word_Document1.docx"/><Relationship Id="rId6"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drive.google.com/file/d/1YC7DYzWoMJi5D4VCpxJXk6UnF3V0ulbY/view?usp=sharing" TargetMode="External"/><Relationship Id="rId4" Type="http://schemas.openxmlformats.org/officeDocument/2006/relationships/hyperlink" Target="https://drive.google.com/file/d/14Qp1kfQeag24Vm8BaKgNddutu1ATrLCE/view?usp=sharing" TargetMode="External"/><Relationship Id="rId5" Type="http://schemas.openxmlformats.org/officeDocument/2006/relationships/hyperlink" Target="https://drive.google.com/file/d/1HV57BD18qExAQtescZEaf_At-ou6HTOU/view?usp=sharing" TargetMode="External"/><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
          <p:cNvSpPr/>
          <p:nvPr/>
        </p:nvSpPr>
        <p:spPr>
          <a:xfrm>
            <a:off x="238391" y="851098"/>
            <a:ext cx="8490857" cy="1643909"/>
          </a:xfrm>
          <a:prstGeom prst="roundRect">
            <a:avLst>
              <a:gd fmla="val 16667" name="adj"/>
            </a:avLst>
          </a:prstGeom>
          <a:solidFill>
            <a:srgbClr val="02152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71" name="Google Shape;71;p1"/>
          <p:cNvSpPr txBox="1"/>
          <p:nvPr>
            <p:ph type="ctrTitle"/>
          </p:nvPr>
        </p:nvSpPr>
        <p:spPr>
          <a:xfrm>
            <a:off x="404446" y="1058584"/>
            <a:ext cx="8324802" cy="1107996"/>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US" sz="3600" cap="small">
                <a:solidFill>
                  <a:schemeClr val="lt1"/>
                </a:solidFill>
              </a:rPr>
              <a:t>8. Developing Questions and Designing the Questionnaire</a:t>
            </a:r>
            <a:endParaRPr/>
          </a:p>
        </p:txBody>
      </p:sp>
      <p:sp>
        <p:nvSpPr>
          <p:cNvPr id="72" name="Google Shape;72;p1"/>
          <p:cNvSpPr/>
          <p:nvPr/>
        </p:nvSpPr>
        <p:spPr>
          <a:xfrm>
            <a:off x="0" y="0"/>
            <a:ext cx="8958263" cy="6721475"/>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600">
              <a:solidFill>
                <a:schemeClr val="dk1"/>
              </a:solidFill>
              <a:latin typeface="Arial"/>
              <a:ea typeface="Arial"/>
              <a:cs typeface="Arial"/>
              <a:sym typeface="Arial"/>
            </a:endParaRPr>
          </a:p>
        </p:txBody>
      </p:sp>
      <p:sp>
        <p:nvSpPr>
          <p:cNvPr id="73" name="Google Shape;73;p1"/>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pic>
        <p:nvPicPr>
          <p:cNvPr descr="https://encrypted-tbn3.google.com/images?q=tbn:ANd9GcSMUDPoeOSP2VrhYgzCSfruOvz0FQBDTcohM3D3ttrwZfemcLPZ" id="74" name="Google Shape;74;p1"/>
          <p:cNvPicPr preferRelativeResize="0"/>
          <p:nvPr/>
        </p:nvPicPr>
        <p:blipFill rotWithShape="1">
          <a:blip r:embed="rId3">
            <a:alphaModFix/>
          </a:blip>
          <a:srcRect b="0" l="0" r="0" t="0"/>
          <a:stretch/>
        </p:blipFill>
        <p:spPr>
          <a:xfrm>
            <a:off x="6043749" y="3085956"/>
            <a:ext cx="2577753" cy="3010384"/>
          </a:xfrm>
          <a:prstGeom prst="rect">
            <a:avLst/>
          </a:prstGeom>
          <a:noFill/>
          <a:ln>
            <a:noFill/>
          </a:ln>
          <a:effectLst>
            <a:outerShdw blurRad="292100" rotWithShape="0" algn="tl" dir="2700000" dist="139700">
              <a:srgbClr val="333333">
                <a:alpha val="64705"/>
              </a:srgbClr>
            </a:outerShdw>
          </a:effectLst>
        </p:spPr>
      </p:pic>
      <p:sp>
        <p:nvSpPr>
          <p:cNvPr id="75" name="Google Shape;75;p1"/>
          <p:cNvSpPr txBox="1"/>
          <p:nvPr/>
        </p:nvSpPr>
        <p:spPr>
          <a:xfrm>
            <a:off x="3930977" y="2747402"/>
            <a:ext cx="131975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Frank Lin</a:t>
            </a:r>
            <a:endParaRPr b="1" sz="16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p:nvPr/>
        </p:nvSpPr>
        <p:spPr>
          <a:xfrm>
            <a:off x="452846" y="1210235"/>
            <a:ext cx="8207060" cy="4814047"/>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47" name="Google Shape;147;p9"/>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Developing Questions</a:t>
            </a:r>
            <a:endParaRPr/>
          </a:p>
        </p:txBody>
      </p:sp>
      <p:sp>
        <p:nvSpPr>
          <p:cNvPr id="148" name="Google Shape;148;p9"/>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149" name="Google Shape;149;p9"/>
          <p:cNvSpPr txBox="1"/>
          <p:nvPr/>
        </p:nvSpPr>
        <p:spPr>
          <a:xfrm>
            <a:off x="672352" y="1335731"/>
            <a:ext cx="7835922"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Question development </a:t>
            </a:r>
            <a:r>
              <a:rPr b="0" lang="en-US" sz="2800">
                <a:solidFill>
                  <a:schemeClr val="dk1"/>
                </a:solidFill>
                <a:latin typeface="Arial"/>
                <a:ea typeface="Arial"/>
                <a:cs typeface="Arial"/>
                <a:sym typeface="Arial"/>
              </a:rPr>
              <a:t>is the practice of selecting appropriate response formats and wording questions so that they are understandable, unambiguous, and unbiased.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0"/>
          <p:cNvSpPr/>
          <p:nvPr/>
        </p:nvSpPr>
        <p:spPr>
          <a:xfrm>
            <a:off x="452846" y="1210235"/>
            <a:ext cx="8207060" cy="4814047"/>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55" name="Google Shape;155;p10"/>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Developing Questions</a:t>
            </a:r>
            <a:endParaRPr/>
          </a:p>
        </p:txBody>
      </p:sp>
      <p:sp>
        <p:nvSpPr>
          <p:cNvPr id="156" name="Google Shape;156;p10"/>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157" name="Google Shape;157;p10"/>
          <p:cNvSpPr txBox="1"/>
          <p:nvPr/>
        </p:nvSpPr>
        <p:spPr>
          <a:xfrm>
            <a:off x="672352" y="1335731"/>
            <a:ext cx="7835922"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Marketing research questions measure </a:t>
            </a:r>
            <a:endParaRPr/>
          </a:p>
          <a:p>
            <a:pPr indent="-406400" lvl="1" marL="914400" rtl="0" algn="l">
              <a:spcBef>
                <a:spcPts val="0"/>
              </a:spcBef>
              <a:spcAft>
                <a:spcPts val="0"/>
              </a:spcAft>
              <a:buClr>
                <a:schemeClr val="dk1"/>
              </a:buClr>
              <a:buSzPts val="2800"/>
              <a:buChar char="•"/>
            </a:pPr>
            <a:r>
              <a:rPr lang="en-US" sz="2800">
                <a:solidFill>
                  <a:schemeClr val="dk1"/>
                </a:solidFill>
              </a:rPr>
              <a:t>Behaviors</a:t>
            </a:r>
            <a:endParaRPr sz="2800">
              <a:solidFill>
                <a:schemeClr val="dk1"/>
              </a:solidFill>
            </a:endParaRPr>
          </a:p>
          <a:p>
            <a:pPr indent="-457200" lvl="1" marL="9144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Attitudes</a:t>
            </a:r>
            <a:endParaRPr/>
          </a:p>
          <a:p>
            <a:pPr indent="-406400" lvl="1" marL="914400" rtl="0" algn="l">
              <a:spcBef>
                <a:spcPts val="0"/>
              </a:spcBef>
              <a:spcAft>
                <a:spcPts val="0"/>
              </a:spcAft>
              <a:buClr>
                <a:schemeClr val="dk1"/>
              </a:buClr>
              <a:buSzPts val="2800"/>
              <a:buChar char="•"/>
            </a:pPr>
            <a:r>
              <a:rPr lang="en-US" sz="2800">
                <a:solidFill>
                  <a:schemeClr val="dk1"/>
                </a:solidFill>
              </a:rPr>
              <a:t>Demographics</a:t>
            </a:r>
            <a:endParaRPr>
              <a:solidFill>
                <a:schemeClr val="dk1"/>
              </a:solidFill>
            </a:endParaRPr>
          </a:p>
          <a:p>
            <a:pPr indent="-457200" lvl="1" marL="914400" marR="0" rtl="0" algn="l">
              <a:spcBef>
                <a:spcPts val="0"/>
              </a:spcBef>
              <a:spcAft>
                <a:spcPts val="0"/>
              </a:spcAft>
              <a:buClr>
                <a:schemeClr val="dk1"/>
              </a:buClr>
              <a:buSzPts val="2800"/>
              <a:buFont typeface="Arial"/>
              <a:buChar char="•"/>
            </a:pPr>
            <a:r>
              <a:rPr lang="en-US" sz="2800">
                <a:solidFill>
                  <a:schemeClr val="dk1"/>
                </a:solidFill>
              </a:rPr>
              <a:t>Psychographics </a:t>
            </a:r>
            <a:endParaRPr sz="2800">
              <a:solidFill>
                <a:schemeClr val="dk1"/>
              </a:solidFill>
            </a:endParaRPr>
          </a:p>
          <a:p>
            <a:pPr indent="-457200" lvl="1" marL="914400" marR="0" rtl="0" algn="l">
              <a:spcBef>
                <a:spcPts val="0"/>
              </a:spcBef>
              <a:spcAft>
                <a:spcPts val="0"/>
              </a:spcAft>
              <a:buClr>
                <a:schemeClr val="dk1"/>
              </a:buClr>
              <a:buSzPts val="2800"/>
              <a:buFont typeface="Arial"/>
              <a:buChar char="•"/>
            </a:pPr>
            <a:r>
              <a:rPr lang="en-US" sz="2800">
                <a:solidFill>
                  <a:schemeClr val="dk1"/>
                </a:solidFill>
              </a:rPr>
              <a:t>Reason </a:t>
            </a:r>
            <a:endParaRPr/>
          </a:p>
          <a:p>
            <a:pPr indent="0" lvl="0" marL="0" marR="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1"/>
          <p:cNvSpPr txBox="1"/>
          <p:nvPr>
            <p:ph idx="12" type="sldNum"/>
          </p:nvPr>
        </p:nvSpPr>
        <p:spPr>
          <a:xfrm>
            <a:off x="8545513" y="6435725"/>
            <a:ext cx="195300"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r>
              <a:rPr lang="en-US"/>
              <a:t> </a:t>
            </a:r>
            <a:endParaRPr/>
          </a:p>
        </p:txBody>
      </p:sp>
      <p:pic>
        <p:nvPicPr>
          <p:cNvPr id="163" name="Google Shape;163;p11"/>
          <p:cNvPicPr preferRelativeResize="0"/>
          <p:nvPr/>
        </p:nvPicPr>
        <p:blipFill rotWithShape="1">
          <a:blip r:embed="rId3">
            <a:alphaModFix/>
          </a:blip>
          <a:srcRect b="0" l="0" r="0" t="0"/>
          <a:stretch/>
        </p:blipFill>
        <p:spPr>
          <a:xfrm>
            <a:off x="488726" y="303228"/>
            <a:ext cx="8154418" cy="594831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2"/>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r>
              <a:rPr lang="en-US"/>
              <a:t> </a:t>
            </a:r>
            <a:endParaRPr/>
          </a:p>
        </p:txBody>
      </p:sp>
      <p:pic>
        <p:nvPicPr>
          <p:cNvPr id="169" name="Google Shape;169;p12"/>
          <p:cNvPicPr preferRelativeResize="0"/>
          <p:nvPr/>
        </p:nvPicPr>
        <p:blipFill rotWithShape="1">
          <a:blip r:embed="rId3">
            <a:alphaModFix/>
          </a:blip>
          <a:srcRect b="0" l="0" r="0" t="0"/>
          <a:stretch/>
        </p:blipFill>
        <p:spPr>
          <a:xfrm>
            <a:off x="230266" y="575198"/>
            <a:ext cx="7512466" cy="501815"/>
          </a:xfrm>
          <a:prstGeom prst="rect">
            <a:avLst/>
          </a:prstGeom>
          <a:noFill/>
          <a:ln>
            <a:noFill/>
          </a:ln>
        </p:spPr>
      </p:pic>
      <p:pic>
        <p:nvPicPr>
          <p:cNvPr id="170" name="Google Shape;170;p12"/>
          <p:cNvPicPr preferRelativeResize="0"/>
          <p:nvPr/>
        </p:nvPicPr>
        <p:blipFill rotWithShape="1">
          <a:blip r:embed="rId4">
            <a:alphaModFix/>
          </a:blip>
          <a:srcRect b="0" l="0" r="0" t="0"/>
          <a:stretch/>
        </p:blipFill>
        <p:spPr>
          <a:xfrm>
            <a:off x="300879" y="1077013"/>
            <a:ext cx="8359680" cy="406041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3"/>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r>
              <a:rPr lang="en-US"/>
              <a:t> </a:t>
            </a:r>
            <a:endParaRPr/>
          </a:p>
        </p:txBody>
      </p:sp>
      <p:pic>
        <p:nvPicPr>
          <p:cNvPr id="178" name="Google Shape;178;p13"/>
          <p:cNvPicPr preferRelativeResize="0"/>
          <p:nvPr/>
        </p:nvPicPr>
        <p:blipFill rotWithShape="1">
          <a:blip r:embed="rId3">
            <a:alphaModFix/>
          </a:blip>
          <a:srcRect b="0" l="0" r="0" t="0"/>
          <a:stretch/>
        </p:blipFill>
        <p:spPr>
          <a:xfrm>
            <a:off x="256470" y="2859007"/>
            <a:ext cx="8481130" cy="3158183"/>
          </a:xfrm>
          <a:prstGeom prst="rect">
            <a:avLst/>
          </a:prstGeom>
          <a:noFill/>
          <a:ln>
            <a:noFill/>
          </a:ln>
        </p:spPr>
      </p:pic>
      <p:sp>
        <p:nvSpPr>
          <p:cNvPr id="179" name="Google Shape;179;p13"/>
          <p:cNvSpPr txBox="1"/>
          <p:nvPr/>
        </p:nvSpPr>
        <p:spPr>
          <a:xfrm>
            <a:off x="119063" y="230188"/>
            <a:ext cx="8618537" cy="49244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200">
                <a:solidFill>
                  <a:schemeClr val="dk2"/>
                </a:solidFill>
                <a:latin typeface="Arial"/>
                <a:ea typeface="Arial"/>
                <a:cs typeface="Arial"/>
                <a:sym typeface="Arial"/>
              </a:rPr>
              <a:t>iClicker poll: Likert Scale statement</a:t>
            </a:r>
            <a:endParaRPr/>
          </a:p>
        </p:txBody>
      </p:sp>
      <p:sp>
        <p:nvSpPr>
          <p:cNvPr id="180" name="Google Shape;180;p13"/>
          <p:cNvSpPr txBox="1"/>
          <p:nvPr/>
        </p:nvSpPr>
        <p:spPr>
          <a:xfrm>
            <a:off x="409801" y="722631"/>
            <a:ext cx="8135712"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Write your statement for Going out, Exercising</a:t>
            </a:r>
            <a:endParaRPr/>
          </a:p>
          <a:p>
            <a:pPr indent="0" lvl="0" marL="0" marR="0" rtl="0" algn="l">
              <a:spcBef>
                <a:spcPts val="0"/>
              </a:spcBef>
              <a:spcAft>
                <a:spcPts val="0"/>
              </a:spcAft>
              <a:buNone/>
            </a:pPr>
            <a:r>
              <a:t/>
            </a:r>
            <a:endParaRPr b="0" sz="2800">
              <a:solidFill>
                <a:schemeClr val="dk1"/>
              </a:solidFill>
              <a:latin typeface="Arial"/>
              <a:ea typeface="Arial"/>
              <a:cs typeface="Arial"/>
              <a:sym typeface="Arial"/>
            </a:endParaRPr>
          </a:p>
          <a:p>
            <a:pPr indent="0" lvl="0" marL="0" marR="0" rtl="0" algn="l">
              <a:spcBef>
                <a:spcPts val="0"/>
              </a:spcBef>
              <a:spcAft>
                <a:spcPts val="0"/>
              </a:spcAft>
              <a:buNone/>
            </a:pPr>
            <a:r>
              <a:rPr b="0" lang="en-US" sz="2800">
                <a:solidFill>
                  <a:schemeClr val="dk1"/>
                </a:solidFill>
                <a:latin typeface="Arial"/>
                <a:ea typeface="Arial"/>
                <a:cs typeface="Arial"/>
                <a:sym typeface="Arial"/>
              </a:rPr>
              <a:t>Example for ‘Studying’: </a:t>
            </a:r>
            <a:r>
              <a:rPr b="1" lang="en-US" sz="2800">
                <a:solidFill>
                  <a:schemeClr val="dk1"/>
                </a:solidFill>
                <a:latin typeface="Arial"/>
                <a:ea typeface="Arial"/>
                <a:cs typeface="Arial"/>
                <a:sym typeface="Arial"/>
              </a:rPr>
              <a:t>I am a studious person.</a:t>
            </a:r>
            <a:endParaRPr b="1" sz="2800">
              <a:solidFill>
                <a:schemeClr val="dk1"/>
              </a:solidFill>
              <a:latin typeface="Arial"/>
              <a:ea typeface="Arial"/>
              <a:cs typeface="Arial"/>
              <a:sym typeface="Arial"/>
            </a:endParaRPr>
          </a:p>
          <a:p>
            <a:pPr indent="0" lvl="0" marL="0" marR="0" rtl="0" algn="l">
              <a:spcBef>
                <a:spcPts val="0"/>
              </a:spcBef>
              <a:spcAft>
                <a:spcPts val="0"/>
              </a:spcAft>
              <a:buNone/>
            </a:pPr>
            <a:r>
              <a:t/>
            </a:r>
            <a:endParaRPr b="0" sz="2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4"/>
          <p:cNvSpPr/>
          <p:nvPr/>
        </p:nvSpPr>
        <p:spPr>
          <a:xfrm>
            <a:off x="452846" y="1210235"/>
            <a:ext cx="8207060" cy="4814047"/>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86" name="Google Shape;186;p14"/>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Identify the Issue </a:t>
            </a:r>
            <a:endParaRPr/>
          </a:p>
        </p:txBody>
      </p:sp>
      <p:sp>
        <p:nvSpPr>
          <p:cNvPr id="187" name="Google Shape;187;p14"/>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188" name="Google Shape;188;p14"/>
          <p:cNvSpPr txBox="1"/>
          <p:nvPr/>
        </p:nvSpPr>
        <p:spPr>
          <a:xfrm>
            <a:off x="672352" y="1335731"/>
            <a:ext cx="783592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000">
                <a:solidFill>
                  <a:schemeClr val="dk1"/>
                </a:solidFill>
                <a:latin typeface="Arial"/>
                <a:ea typeface="Arial"/>
                <a:cs typeface="Arial"/>
                <a:sym typeface="Arial"/>
              </a:rPr>
              <a:t>Which brand of bath soap do you use?</a:t>
            </a:r>
            <a:endParaRPr/>
          </a:p>
        </p:txBody>
      </p:sp>
      <p:graphicFrame>
        <p:nvGraphicFramePr>
          <p:cNvPr id="189" name="Google Shape;189;p14"/>
          <p:cNvGraphicFramePr/>
          <p:nvPr/>
        </p:nvGraphicFramePr>
        <p:xfrm>
          <a:off x="928797" y="2340534"/>
          <a:ext cx="3000000" cy="3000000"/>
        </p:xfrm>
        <a:graphic>
          <a:graphicData uri="http://schemas.openxmlformats.org/drawingml/2006/table">
            <a:tbl>
              <a:tblPr bandRow="1" firstRow="1">
                <a:noFill/>
                <a:tableStyleId>{58F0C429-93EE-4E38-964B-60CD75653510}</a:tableStyleId>
              </a:tblPr>
              <a:tblGrid>
                <a:gridCol w="1386300"/>
                <a:gridCol w="5591775"/>
              </a:tblGrid>
              <a:tr h="370850">
                <a:tc>
                  <a:txBody>
                    <a:bodyPr/>
                    <a:lstStyle/>
                    <a:p>
                      <a:pPr indent="0" lvl="0" marL="0" marR="0" rtl="0" algn="l">
                        <a:spcBef>
                          <a:spcPts val="0"/>
                        </a:spcBef>
                        <a:spcAft>
                          <a:spcPts val="0"/>
                        </a:spcAft>
                        <a:buNone/>
                      </a:pPr>
                      <a:r>
                        <a:rPr lang="en-US" sz="1800" u="none" cap="none" strike="noStrike"/>
                        <a:t>The W’s</a:t>
                      </a:r>
                      <a:endParaRPr/>
                    </a:p>
                  </a:txBody>
                  <a:tcPr marT="45725" marB="45725" marR="91450" marL="91450"/>
                </a:tc>
                <a:tc>
                  <a:txBody>
                    <a:bodyPr/>
                    <a:lstStyle/>
                    <a:p>
                      <a:pPr indent="0" lvl="0" marL="0" marR="0" rtl="0" algn="l">
                        <a:spcBef>
                          <a:spcPts val="0"/>
                        </a:spcBef>
                        <a:spcAft>
                          <a:spcPts val="0"/>
                        </a:spcAft>
                        <a:buNone/>
                      </a:pPr>
                      <a:r>
                        <a:rPr lang="en-US" sz="1800"/>
                        <a:t>Defining</a:t>
                      </a:r>
                      <a:r>
                        <a:rPr lang="en-US" sz="1800"/>
                        <a:t> the Question</a:t>
                      </a:r>
                      <a:endParaRPr sz="1800"/>
                    </a:p>
                  </a:txBody>
                  <a:tcPr marT="45725" marB="45725" marR="91450" marL="91450"/>
                </a:tc>
              </a:tr>
              <a:tr h="370850">
                <a:tc>
                  <a:txBody>
                    <a:bodyPr/>
                    <a:lstStyle/>
                    <a:p>
                      <a:pPr indent="0" lvl="0" marL="0" marR="0" rtl="0" algn="l">
                        <a:spcBef>
                          <a:spcPts val="0"/>
                        </a:spcBef>
                        <a:spcAft>
                          <a:spcPts val="0"/>
                        </a:spcAft>
                        <a:buNone/>
                      </a:pPr>
                      <a:r>
                        <a:rPr lang="en-US" sz="1800"/>
                        <a:t>Who</a:t>
                      </a:r>
                      <a:endParaRPr/>
                    </a:p>
                  </a:txBody>
                  <a:tcPr marT="45725" marB="45725" marR="91450" marL="91450"/>
                </a:tc>
                <a:tc>
                  <a:txBody>
                    <a:bodyPr/>
                    <a:lstStyle/>
                    <a:p>
                      <a:pPr indent="0" lvl="0" marL="0" marR="0" rtl="0" algn="l">
                        <a:spcBef>
                          <a:spcPts val="0"/>
                        </a:spcBef>
                        <a:spcAft>
                          <a:spcPts val="0"/>
                        </a:spcAft>
                        <a:buNone/>
                      </a:pPr>
                      <a:r>
                        <a:rPr lang="en-US" sz="1800"/>
                        <a:t>The Respondent</a:t>
                      </a:r>
                      <a:endParaRPr/>
                    </a:p>
                  </a:txBody>
                  <a:tcPr marT="45725" marB="45725" marR="91450" marL="91450"/>
                </a:tc>
              </a:tr>
              <a:tr h="370850">
                <a:tc>
                  <a:txBody>
                    <a:bodyPr/>
                    <a:lstStyle/>
                    <a:p>
                      <a:pPr indent="0" lvl="0" marL="0" marR="0" rtl="0" algn="l">
                        <a:spcBef>
                          <a:spcPts val="0"/>
                        </a:spcBef>
                        <a:spcAft>
                          <a:spcPts val="0"/>
                        </a:spcAft>
                        <a:buNone/>
                      </a:pPr>
                      <a:r>
                        <a:rPr lang="en-US" sz="1800"/>
                        <a:t>What</a:t>
                      </a:r>
                      <a:endParaRPr/>
                    </a:p>
                  </a:txBody>
                  <a:tcPr marT="45725" marB="45725" marR="91450" marL="91450"/>
                </a:tc>
                <a:tc>
                  <a:txBody>
                    <a:bodyPr/>
                    <a:lstStyle/>
                    <a:p>
                      <a:pPr indent="0" lvl="0" marL="0" marR="0" rtl="0" algn="l">
                        <a:spcBef>
                          <a:spcPts val="0"/>
                        </a:spcBef>
                        <a:spcAft>
                          <a:spcPts val="0"/>
                        </a:spcAft>
                        <a:buNone/>
                      </a:pPr>
                      <a:r>
                        <a:rPr lang="en-US" sz="1800"/>
                        <a:t>The brand of soap (What if more than one brand is used)</a:t>
                      </a:r>
                      <a:endParaRPr/>
                    </a:p>
                  </a:txBody>
                  <a:tcPr marT="45725" marB="45725" marR="91450" marL="91450"/>
                </a:tc>
              </a:tr>
              <a:tr h="370850">
                <a:tc>
                  <a:txBody>
                    <a:bodyPr/>
                    <a:lstStyle/>
                    <a:p>
                      <a:pPr indent="0" lvl="0" marL="0" marR="0" rtl="0" algn="l">
                        <a:spcBef>
                          <a:spcPts val="0"/>
                        </a:spcBef>
                        <a:spcAft>
                          <a:spcPts val="0"/>
                        </a:spcAft>
                        <a:buNone/>
                      </a:pPr>
                      <a:r>
                        <a:rPr lang="en-US" sz="1800"/>
                        <a:t>When</a:t>
                      </a:r>
                      <a:endParaRPr/>
                    </a:p>
                  </a:txBody>
                  <a:tcPr marT="45725" marB="45725" marR="91450" marL="91450"/>
                </a:tc>
                <a:tc>
                  <a:txBody>
                    <a:bodyPr/>
                    <a:lstStyle/>
                    <a:p>
                      <a:pPr indent="0" lvl="0" marL="0" marR="0" rtl="0" algn="l">
                        <a:spcBef>
                          <a:spcPts val="0"/>
                        </a:spcBef>
                        <a:spcAft>
                          <a:spcPts val="0"/>
                        </a:spcAft>
                        <a:buNone/>
                      </a:pPr>
                      <a:r>
                        <a:rPr lang="en-US" sz="1800"/>
                        <a:t>Is</a:t>
                      </a:r>
                      <a:r>
                        <a:rPr lang="en-US" sz="1800"/>
                        <a:t> it Clear? (Time frame – Weeks/days, hour of the day)</a:t>
                      </a:r>
                      <a:endParaRPr sz="1800"/>
                    </a:p>
                  </a:txBody>
                  <a:tcPr marT="45725" marB="45725" marR="91450" marL="91450"/>
                </a:tc>
              </a:tr>
              <a:tr h="370850">
                <a:tc>
                  <a:txBody>
                    <a:bodyPr/>
                    <a:lstStyle/>
                    <a:p>
                      <a:pPr indent="0" lvl="0" marL="0" marR="0" rtl="0" algn="l">
                        <a:spcBef>
                          <a:spcPts val="0"/>
                        </a:spcBef>
                        <a:spcAft>
                          <a:spcPts val="0"/>
                        </a:spcAft>
                        <a:buNone/>
                      </a:pPr>
                      <a:r>
                        <a:rPr lang="en-US" sz="1800"/>
                        <a:t>Where</a:t>
                      </a:r>
                      <a:endParaRPr/>
                    </a:p>
                  </a:txBody>
                  <a:tcPr marT="45725" marB="45725" marR="91450" marL="91450"/>
                </a:tc>
                <a:tc>
                  <a:txBody>
                    <a:bodyPr/>
                    <a:lstStyle/>
                    <a:p>
                      <a:pPr indent="0" lvl="0" marL="0" marR="0" rtl="0" algn="l">
                        <a:spcBef>
                          <a:spcPts val="0"/>
                        </a:spcBef>
                        <a:spcAft>
                          <a:spcPts val="0"/>
                        </a:spcAft>
                        <a:buNone/>
                      </a:pPr>
                      <a:r>
                        <a:rPr lang="en-US" sz="1800"/>
                        <a:t>Home/Gym/On Road??</a:t>
                      </a:r>
                      <a:endParaRPr/>
                    </a:p>
                  </a:txBody>
                  <a:tcPr marT="45725" marB="45725" marR="91450" marL="91450"/>
                </a:tc>
              </a:tr>
            </a:tbl>
          </a:graphicData>
        </a:graphic>
      </p:graphicFrame>
      <p:sp>
        <p:nvSpPr>
          <p:cNvPr id="190" name="Google Shape;190;p14"/>
          <p:cNvSpPr txBox="1"/>
          <p:nvPr/>
        </p:nvSpPr>
        <p:spPr>
          <a:xfrm>
            <a:off x="672347" y="1757081"/>
            <a:ext cx="783592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000">
                <a:solidFill>
                  <a:schemeClr val="dk1"/>
                </a:solidFill>
                <a:latin typeface="Arial"/>
                <a:ea typeface="Arial"/>
                <a:cs typeface="Arial"/>
                <a:sym typeface="Arial"/>
              </a:rPr>
              <a:t>Evaluate the Question on W’s</a:t>
            </a:r>
            <a:endParaRPr/>
          </a:p>
        </p:txBody>
      </p:sp>
      <p:sp>
        <p:nvSpPr>
          <p:cNvPr id="191" name="Google Shape;191;p14"/>
          <p:cNvSpPr txBox="1"/>
          <p:nvPr/>
        </p:nvSpPr>
        <p:spPr>
          <a:xfrm>
            <a:off x="638415" y="4831967"/>
            <a:ext cx="7835922"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000">
                <a:solidFill>
                  <a:schemeClr val="dk1"/>
                </a:solidFill>
                <a:latin typeface="Arial"/>
                <a:ea typeface="Arial"/>
                <a:cs typeface="Arial"/>
                <a:sym typeface="Arial"/>
              </a:rPr>
              <a:t>Which brand or brands of bath soap have you personally used at home during the past month? In case of more than one brand, please list all the brands that apply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5"/>
          <p:cNvSpPr/>
          <p:nvPr/>
        </p:nvSpPr>
        <p:spPr>
          <a:xfrm>
            <a:off x="452846" y="1210235"/>
            <a:ext cx="8207060" cy="4814047"/>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97" name="Google Shape;197;p15"/>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Four “Do’s” of Questionnaire Wording</a:t>
            </a:r>
            <a:endParaRPr/>
          </a:p>
        </p:txBody>
      </p:sp>
      <p:sp>
        <p:nvSpPr>
          <p:cNvPr id="198" name="Google Shape;198;p15"/>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199" name="Google Shape;199;p15"/>
          <p:cNvSpPr txBox="1"/>
          <p:nvPr/>
        </p:nvSpPr>
        <p:spPr>
          <a:xfrm>
            <a:off x="672352" y="1335731"/>
            <a:ext cx="7835922" cy="4154984"/>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Arial"/>
              <a:buChar char="•"/>
            </a:pPr>
            <a:r>
              <a:rPr b="0" lang="en-US" sz="2400">
                <a:solidFill>
                  <a:schemeClr val="dk1"/>
                </a:solidFill>
                <a:latin typeface="Arial"/>
                <a:ea typeface="Arial"/>
                <a:cs typeface="Arial"/>
                <a:sym typeface="Arial"/>
              </a:rPr>
              <a:t>Focus on a single issue or topic. </a:t>
            </a:r>
            <a:endParaRPr/>
          </a:p>
          <a:p>
            <a:pPr indent="-457200" lvl="1" marL="9144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“What type of hotel do you stay in on a trip?”  Pleasure or business trip? En route or final destination?</a:t>
            </a:r>
            <a:endParaRPr/>
          </a:p>
          <a:p>
            <a:pPr indent="-304800" lvl="0" marL="457200" marR="0" rtl="0" algn="l">
              <a:spcBef>
                <a:spcPts val="0"/>
              </a:spcBef>
              <a:spcAft>
                <a:spcPts val="0"/>
              </a:spcAft>
              <a:buClr>
                <a:schemeClr val="dk1"/>
              </a:buClr>
              <a:buSzPts val="2400"/>
              <a:buFont typeface="Arial"/>
              <a:buNone/>
            </a:pPr>
            <a:r>
              <a:t/>
            </a:r>
            <a:endParaRPr b="0"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b="0" lang="en-US" sz="2400">
                <a:solidFill>
                  <a:schemeClr val="dk1"/>
                </a:solidFill>
                <a:latin typeface="Arial"/>
                <a:ea typeface="Arial"/>
                <a:cs typeface="Arial"/>
                <a:sym typeface="Arial"/>
              </a:rPr>
              <a:t>Be Brief. </a:t>
            </a:r>
            <a:endParaRPr/>
          </a:p>
          <a:p>
            <a:pPr indent="-457200" lvl="1" marL="9144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“What are the considerations that would come to mind to you while you are confronted with the decision to have some type of repair done on the icemaker in your refrigerator assuming that you noticed it was not making ice?”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6"/>
          <p:cNvSpPr/>
          <p:nvPr/>
        </p:nvSpPr>
        <p:spPr>
          <a:xfrm>
            <a:off x="452846" y="1210235"/>
            <a:ext cx="8207060" cy="4903182"/>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205" name="Google Shape;205;p16"/>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Four “Do’s” of Questionnaire Wording</a:t>
            </a:r>
            <a:endParaRPr/>
          </a:p>
        </p:txBody>
      </p:sp>
      <p:sp>
        <p:nvSpPr>
          <p:cNvPr id="206" name="Google Shape;206;p16"/>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207" name="Google Shape;207;p16"/>
          <p:cNvSpPr txBox="1"/>
          <p:nvPr/>
        </p:nvSpPr>
        <p:spPr>
          <a:xfrm>
            <a:off x="498172" y="1222514"/>
            <a:ext cx="7835922" cy="4893647"/>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Arial"/>
              <a:buChar char="•"/>
            </a:pPr>
            <a:r>
              <a:rPr b="0" lang="en-US" sz="2400">
                <a:solidFill>
                  <a:schemeClr val="dk1"/>
                </a:solidFill>
                <a:latin typeface="Arial"/>
                <a:ea typeface="Arial"/>
                <a:cs typeface="Arial"/>
                <a:sym typeface="Arial"/>
              </a:rPr>
              <a:t>Grammatically Simple</a:t>
            </a:r>
            <a:endParaRPr/>
          </a:p>
          <a:p>
            <a:pPr indent="-457200" lvl="1" marL="9144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Is the distribution of snack foods adequate? (Are snack foods readily available when you want to buy them?)</a:t>
            </a:r>
            <a:endParaRPr/>
          </a:p>
          <a:p>
            <a:pPr indent="-304800" lvl="0" marL="457200" marR="0" rtl="0" algn="l">
              <a:spcBef>
                <a:spcPts val="0"/>
              </a:spcBef>
              <a:spcAft>
                <a:spcPts val="0"/>
              </a:spcAft>
              <a:buClr>
                <a:schemeClr val="dk1"/>
              </a:buClr>
              <a:buSzPts val="2400"/>
              <a:buFont typeface="Arial"/>
              <a:buNone/>
            </a:pPr>
            <a:r>
              <a:t/>
            </a:r>
            <a:endParaRPr b="0"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b="0" lang="en-US" sz="2400">
                <a:solidFill>
                  <a:schemeClr val="dk1"/>
                </a:solidFill>
                <a:latin typeface="Arial"/>
                <a:ea typeface="Arial"/>
                <a:cs typeface="Arial"/>
                <a:sym typeface="Arial"/>
              </a:rPr>
              <a:t>Clear and Unambiguous words</a:t>
            </a:r>
            <a:endParaRPr/>
          </a:p>
          <a:p>
            <a:pPr indent="-457200" lvl="1" marL="9144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In a typical month, how often do you go to a movie theater to see a movie?</a:t>
            </a:r>
            <a:endParaRPr/>
          </a:p>
          <a:p>
            <a:pPr indent="-457200" lvl="1" marL="9144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(Never, Occasionally, Sometimes, Often, Regularly) </a:t>
            </a:r>
            <a:endParaRPr/>
          </a:p>
          <a:p>
            <a:pPr indent="-457200" lvl="1" marL="9144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OR </a:t>
            </a:r>
            <a:endParaRPr/>
          </a:p>
          <a:p>
            <a:pPr indent="-457200" lvl="1" marL="9144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(Less than once, 1 or 2 times, 3 or 4 times, more than 4 times)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7"/>
          <p:cNvSpPr/>
          <p:nvPr/>
        </p:nvSpPr>
        <p:spPr>
          <a:xfrm>
            <a:off x="452846" y="1210235"/>
            <a:ext cx="8207060" cy="4814047"/>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213" name="Google Shape;213;p17"/>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Usage of Appropriate Words </a:t>
            </a:r>
            <a:endParaRPr/>
          </a:p>
        </p:txBody>
      </p:sp>
      <p:sp>
        <p:nvSpPr>
          <p:cNvPr id="214" name="Google Shape;214;p17"/>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215" name="Google Shape;215;p17"/>
          <p:cNvSpPr txBox="1"/>
          <p:nvPr/>
        </p:nvSpPr>
        <p:spPr>
          <a:xfrm>
            <a:off x="672352" y="1335731"/>
            <a:ext cx="7835922"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Words to Avoid</a:t>
            </a:r>
            <a:endParaRPr/>
          </a:p>
          <a:p>
            <a:pPr indent="-457200" lvl="1" marL="9144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All</a:t>
            </a:r>
            <a:endParaRPr/>
          </a:p>
          <a:p>
            <a:pPr indent="-457200" lvl="1" marL="9144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Always</a:t>
            </a:r>
            <a:endParaRPr/>
          </a:p>
          <a:p>
            <a:pPr indent="-457200" lvl="1" marL="9144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Any</a:t>
            </a:r>
            <a:endParaRPr/>
          </a:p>
          <a:p>
            <a:pPr indent="-457200" lvl="1" marL="9144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Anybody</a:t>
            </a:r>
            <a:endParaRPr/>
          </a:p>
          <a:p>
            <a:pPr indent="-457200" lvl="1" marL="9144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Ever</a:t>
            </a:r>
            <a:endParaRPr/>
          </a:p>
          <a:p>
            <a:pPr indent="-457200" lvl="1" marL="9144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Every</a:t>
            </a:r>
            <a:endParaRPr/>
          </a:p>
          <a:p>
            <a:pPr indent="-457200" lvl="1" marL="9144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Never</a:t>
            </a:r>
            <a:endParaRPr/>
          </a:p>
          <a:p>
            <a:pPr indent="-279400" lvl="1" marL="914400" marR="0" rtl="0" algn="l">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8"/>
          <p:cNvSpPr/>
          <p:nvPr/>
        </p:nvSpPr>
        <p:spPr>
          <a:xfrm>
            <a:off x="452846" y="1210235"/>
            <a:ext cx="8207060" cy="4814047"/>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221" name="Google Shape;221;p18"/>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Why to Avoid Such words</a:t>
            </a:r>
            <a:endParaRPr/>
          </a:p>
        </p:txBody>
      </p:sp>
      <p:sp>
        <p:nvSpPr>
          <p:cNvPr id="222" name="Google Shape;222;p18"/>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223" name="Google Shape;223;p18"/>
          <p:cNvSpPr txBox="1"/>
          <p:nvPr/>
        </p:nvSpPr>
        <p:spPr>
          <a:xfrm>
            <a:off x="672352" y="1335731"/>
            <a:ext cx="7835922" cy="4832092"/>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800"/>
              <a:buFont typeface="Arial"/>
              <a:buChar char="•"/>
            </a:pPr>
            <a:r>
              <a:rPr b="1" lang="en-US" sz="2800">
                <a:solidFill>
                  <a:schemeClr val="dk1"/>
                </a:solidFill>
                <a:latin typeface="Arial"/>
                <a:ea typeface="Arial"/>
                <a:cs typeface="Arial"/>
                <a:sym typeface="Arial"/>
              </a:rPr>
              <a:t>These words</a:t>
            </a:r>
            <a:r>
              <a:rPr b="0" lang="en-US" sz="2800">
                <a:solidFill>
                  <a:schemeClr val="dk1"/>
                </a:solidFill>
                <a:latin typeface="Arial"/>
                <a:ea typeface="Arial"/>
                <a:cs typeface="Arial"/>
                <a:sym typeface="Arial"/>
              </a:rPr>
              <a:t>: all, any, anybody, best, ever, every, never, etc. are all EXTREME ABSOLUTES…</a:t>
            </a:r>
            <a:endParaRPr/>
          </a:p>
          <a:p>
            <a:pPr indent="0" lvl="0" marL="0" marR="0" rtl="0" algn="l">
              <a:spcBef>
                <a:spcPts val="0"/>
              </a:spcBef>
              <a:spcAft>
                <a:spcPts val="0"/>
              </a:spcAft>
              <a:buNone/>
            </a:pPr>
            <a:r>
              <a:t/>
            </a:r>
            <a:endParaRPr b="0" sz="28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800"/>
              <a:buFont typeface="Arial"/>
              <a:buChar char="•"/>
            </a:pPr>
            <a:r>
              <a:rPr b="0" lang="en-US" sz="2800">
                <a:solidFill>
                  <a:schemeClr val="dk1"/>
                </a:solidFill>
                <a:latin typeface="Arial"/>
                <a:ea typeface="Arial"/>
                <a:cs typeface="Arial"/>
                <a:sym typeface="Arial"/>
              </a:rPr>
              <a:t>They place respondents in a situation where they must either fully agree or they must completely disagree with the extreme position in the question.</a:t>
            </a:r>
            <a:endParaRPr/>
          </a:p>
          <a:p>
            <a:pPr indent="0" lvl="0" marL="0" marR="0" rtl="0" algn="l">
              <a:spcBef>
                <a:spcPts val="0"/>
              </a:spcBef>
              <a:spcAft>
                <a:spcPts val="0"/>
              </a:spcAft>
              <a:buNone/>
            </a:pPr>
            <a:r>
              <a:t/>
            </a:r>
            <a:endParaRPr b="0" sz="28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800"/>
              <a:buFont typeface="Arial"/>
              <a:buChar char="•"/>
            </a:pPr>
            <a:r>
              <a:rPr b="0" lang="en-US" sz="2800">
                <a:solidFill>
                  <a:schemeClr val="dk1"/>
                </a:solidFill>
                <a:latin typeface="Arial"/>
                <a:ea typeface="Arial"/>
                <a:cs typeface="Arial"/>
                <a:sym typeface="Arial"/>
              </a:rPr>
              <a:t>Do you always observe traffic signs?</a:t>
            </a:r>
            <a:endParaRPr/>
          </a:p>
          <a:p>
            <a:pPr indent="-457200" lvl="1" marL="9144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1 Strongly disagree to 5 Strongly agree?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9a2e4c1afa_0_0"/>
          <p:cNvSpPr txBox="1"/>
          <p:nvPr>
            <p:ph type="ctrTitle"/>
          </p:nvPr>
        </p:nvSpPr>
        <p:spPr>
          <a:xfrm>
            <a:off x="640175" y="666800"/>
            <a:ext cx="7585200" cy="3269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1900">
                <a:solidFill>
                  <a:schemeClr val="dk1"/>
                </a:solidFill>
                <a:latin typeface="Calibri"/>
                <a:ea typeface="Calibri"/>
                <a:cs typeface="Calibri"/>
                <a:sym typeface="Calibri"/>
              </a:rPr>
              <a:t>To do:</a:t>
            </a:r>
            <a:endParaRPr sz="1900">
              <a:solidFill>
                <a:schemeClr val="dk1"/>
              </a:solidFill>
              <a:latin typeface="Calibri"/>
              <a:ea typeface="Calibri"/>
              <a:cs typeface="Calibri"/>
              <a:sym typeface="Calibri"/>
            </a:endParaRPr>
          </a:p>
          <a:p>
            <a:pPr indent="0" lvl="0" marL="0" rtl="0" algn="l">
              <a:spcBef>
                <a:spcPts val="0"/>
              </a:spcBef>
              <a:spcAft>
                <a:spcPts val="0"/>
              </a:spcAft>
              <a:buNone/>
            </a:pPr>
            <a:r>
              <a:t/>
            </a:r>
            <a:endParaRPr sz="1900">
              <a:solidFill>
                <a:schemeClr val="dk1"/>
              </a:solidFill>
              <a:latin typeface="Calibri"/>
              <a:ea typeface="Calibri"/>
              <a:cs typeface="Calibri"/>
              <a:sym typeface="Calibri"/>
            </a:endParaRPr>
          </a:p>
          <a:p>
            <a:pPr indent="0" lvl="0" marL="0" rtl="0" algn="l">
              <a:spcBef>
                <a:spcPts val="0"/>
              </a:spcBef>
              <a:spcAft>
                <a:spcPts val="0"/>
              </a:spcAft>
              <a:buNone/>
            </a:pPr>
            <a:r>
              <a:rPr lang="en-US" sz="1900">
                <a:solidFill>
                  <a:schemeClr val="dk1"/>
                </a:solidFill>
                <a:latin typeface="Calibri"/>
                <a:ea typeface="Calibri"/>
                <a:cs typeface="Calibri"/>
                <a:sym typeface="Calibri"/>
              </a:rPr>
              <a:t>Level of measurement quiz </a:t>
            </a:r>
            <a:endParaRPr sz="1900">
              <a:solidFill>
                <a:schemeClr val="dk1"/>
              </a:solidFill>
              <a:latin typeface="Calibri"/>
              <a:ea typeface="Calibri"/>
              <a:cs typeface="Calibri"/>
              <a:sym typeface="Calibri"/>
            </a:endParaRPr>
          </a:p>
          <a:p>
            <a:pPr indent="0" lvl="0" marL="0" rtl="0" algn="l">
              <a:spcBef>
                <a:spcPts val="0"/>
              </a:spcBef>
              <a:spcAft>
                <a:spcPts val="0"/>
              </a:spcAft>
              <a:buNone/>
            </a:pPr>
            <a:r>
              <a:rPr lang="en-US" sz="1900">
                <a:solidFill>
                  <a:schemeClr val="dk1"/>
                </a:solidFill>
                <a:latin typeface="Calibri"/>
                <a:ea typeface="Calibri"/>
                <a:cs typeface="Calibri"/>
                <a:sym typeface="Calibri"/>
              </a:rPr>
              <a:t>Qualtrics HW</a:t>
            </a:r>
            <a:endParaRPr sz="1900">
              <a:solidFill>
                <a:schemeClr val="dk1"/>
              </a:solidFill>
              <a:latin typeface="Calibri"/>
              <a:ea typeface="Calibri"/>
              <a:cs typeface="Calibri"/>
              <a:sym typeface="Calibri"/>
            </a:endParaRPr>
          </a:p>
          <a:p>
            <a:pPr indent="0" lvl="0" marL="0" rtl="0" algn="l">
              <a:spcBef>
                <a:spcPts val="0"/>
              </a:spcBef>
              <a:spcAft>
                <a:spcPts val="0"/>
              </a:spcAft>
              <a:buNone/>
            </a:pPr>
            <a:r>
              <a:rPr lang="en-US" sz="1900" u="sng">
                <a:solidFill>
                  <a:schemeClr val="hlink"/>
                </a:solidFill>
                <a:latin typeface="Calibri"/>
                <a:ea typeface="Calibri"/>
                <a:cs typeface="Calibri"/>
                <a:sym typeface="Calibri"/>
                <a:hlinkClick r:id="rId3"/>
              </a:rPr>
              <a:t>PA4 </a:t>
            </a:r>
            <a:endParaRPr sz="1900">
              <a:solidFill>
                <a:schemeClr val="dk1"/>
              </a:solidFill>
              <a:latin typeface="Calibri"/>
              <a:ea typeface="Calibri"/>
              <a:cs typeface="Calibri"/>
              <a:sym typeface="Calibri"/>
            </a:endParaRPr>
          </a:p>
          <a:p>
            <a:pPr indent="0" lvl="0" marL="0" rtl="0" algn="l">
              <a:spcBef>
                <a:spcPts val="0"/>
              </a:spcBef>
              <a:spcAft>
                <a:spcPts val="0"/>
              </a:spcAft>
              <a:buNone/>
            </a:pPr>
            <a:r>
              <a:t/>
            </a:r>
            <a:endParaRPr sz="1900">
              <a:solidFill>
                <a:schemeClr val="dk1"/>
              </a:solidFill>
              <a:latin typeface="Calibri"/>
              <a:ea typeface="Calibri"/>
              <a:cs typeface="Calibri"/>
              <a:sym typeface="Calibri"/>
            </a:endParaRPr>
          </a:p>
          <a:p>
            <a:pPr indent="0" lvl="0" marL="0" rtl="0" algn="l">
              <a:spcBef>
                <a:spcPts val="0"/>
              </a:spcBef>
              <a:spcAft>
                <a:spcPts val="0"/>
              </a:spcAft>
              <a:buNone/>
            </a:pPr>
            <a:r>
              <a:t/>
            </a:r>
            <a:endParaRPr sz="1900">
              <a:solidFill>
                <a:schemeClr val="dk1"/>
              </a:solidFill>
              <a:latin typeface="Calibri"/>
              <a:ea typeface="Calibri"/>
              <a:cs typeface="Calibri"/>
              <a:sym typeface="Calibri"/>
            </a:endParaRPr>
          </a:p>
          <a:p>
            <a:pPr indent="0" lvl="0" marL="0" rtl="0" algn="l">
              <a:spcBef>
                <a:spcPts val="0"/>
              </a:spcBef>
              <a:spcAft>
                <a:spcPts val="0"/>
              </a:spcAft>
              <a:buNone/>
            </a:pPr>
            <a:r>
              <a:t/>
            </a:r>
            <a:endParaRPr sz="1900">
              <a:solidFill>
                <a:schemeClr val="dk1"/>
              </a:solidFill>
              <a:latin typeface="Calibri"/>
              <a:ea typeface="Calibri"/>
              <a:cs typeface="Calibri"/>
              <a:sym typeface="Calibri"/>
            </a:endParaRPr>
          </a:p>
          <a:p>
            <a:pPr indent="0" lvl="0" marL="0" rtl="0" algn="l">
              <a:spcBef>
                <a:spcPts val="0"/>
              </a:spcBef>
              <a:spcAft>
                <a:spcPts val="0"/>
              </a:spcAft>
              <a:buNone/>
            </a:pPr>
            <a:r>
              <a:t/>
            </a:r>
            <a:endParaRPr sz="1900">
              <a:solidFill>
                <a:schemeClr val="dk1"/>
              </a:solidFill>
              <a:latin typeface="Calibri"/>
              <a:ea typeface="Calibri"/>
              <a:cs typeface="Calibri"/>
              <a:sym typeface="Calibri"/>
            </a:endParaRPr>
          </a:p>
        </p:txBody>
      </p:sp>
      <p:sp>
        <p:nvSpPr>
          <p:cNvPr id="82" name="Google Shape;82;g9a2e4c1afa_0_0"/>
          <p:cNvSpPr txBox="1"/>
          <p:nvPr>
            <p:ph idx="12" type="sldNum"/>
          </p:nvPr>
        </p:nvSpPr>
        <p:spPr>
          <a:xfrm>
            <a:off x="8545513" y="6435725"/>
            <a:ext cx="195300" cy="152400"/>
          </a:xfrm>
          <a:prstGeom prst="rect">
            <a:avLst/>
          </a:prstGeom>
        </p:spPr>
        <p:txBody>
          <a:bodyPr anchorCtr="0" anchor="t"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r>
              <a:rPr lang="en-US"/>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9"/>
          <p:cNvSpPr/>
          <p:nvPr/>
        </p:nvSpPr>
        <p:spPr>
          <a:xfrm>
            <a:off x="452846" y="1210235"/>
            <a:ext cx="8207060" cy="4903182"/>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229" name="Google Shape;229;p19"/>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Four “Do Not’s” of Questionnaire Wording</a:t>
            </a:r>
            <a:endParaRPr/>
          </a:p>
        </p:txBody>
      </p:sp>
      <p:sp>
        <p:nvSpPr>
          <p:cNvPr id="230" name="Google Shape;230;p19"/>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231" name="Google Shape;231;p19"/>
          <p:cNvSpPr txBox="1"/>
          <p:nvPr/>
        </p:nvSpPr>
        <p:spPr>
          <a:xfrm>
            <a:off x="498172" y="1222514"/>
            <a:ext cx="7835922" cy="452431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Arial"/>
              <a:buChar char="•"/>
            </a:pPr>
            <a:r>
              <a:rPr b="0" lang="en-US" sz="2400">
                <a:solidFill>
                  <a:schemeClr val="dk1"/>
                </a:solidFill>
                <a:latin typeface="Arial"/>
                <a:ea typeface="Arial"/>
                <a:cs typeface="Arial"/>
                <a:sym typeface="Arial"/>
              </a:rPr>
              <a:t>“Lead” the respondent to a particular answer. </a:t>
            </a:r>
            <a:endParaRPr/>
          </a:p>
          <a:p>
            <a:pPr indent="-457200" lvl="1" marL="9144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“Don’t you see any problem with using credit cards for online purchases?” </a:t>
            </a:r>
            <a:endParaRPr/>
          </a:p>
          <a:p>
            <a:pPr indent="-457200" lvl="1" marL="9144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“Don’t you agree?”</a:t>
            </a:r>
            <a:endParaRPr/>
          </a:p>
          <a:p>
            <a:pPr indent="-304800" lvl="0" marL="457200" marR="0" rtl="0" algn="l">
              <a:spcBef>
                <a:spcPts val="0"/>
              </a:spcBef>
              <a:spcAft>
                <a:spcPts val="0"/>
              </a:spcAft>
              <a:buClr>
                <a:schemeClr val="dk1"/>
              </a:buClr>
              <a:buSzPts val="2400"/>
              <a:buFont typeface="Arial"/>
              <a:buNone/>
            </a:pPr>
            <a:r>
              <a:t/>
            </a:r>
            <a:endParaRPr b="0"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b="0" lang="en-US" sz="2400">
                <a:solidFill>
                  <a:schemeClr val="dk1"/>
                </a:solidFill>
                <a:latin typeface="Arial"/>
                <a:ea typeface="Arial"/>
                <a:cs typeface="Arial"/>
                <a:sym typeface="Arial"/>
              </a:rPr>
              <a:t>“Loaded” wording or phrasing.  </a:t>
            </a:r>
            <a:endParaRPr/>
          </a:p>
          <a:p>
            <a:pPr indent="-457200" lvl="1" marL="9144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“Since our Founding Fathers gave us the right to bear arms…” </a:t>
            </a:r>
            <a:endParaRPr/>
          </a:p>
          <a:p>
            <a:pPr indent="-457200" lvl="1" marL="9144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“Should we increase tax in order to get more housing and better schools, or should we keep them about the same?”</a:t>
            </a:r>
            <a:endParaRPr/>
          </a:p>
          <a:p>
            <a:pPr indent="-304800" lvl="1" marL="91440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0"/>
          <p:cNvSpPr/>
          <p:nvPr/>
        </p:nvSpPr>
        <p:spPr>
          <a:xfrm>
            <a:off x="452846" y="1210235"/>
            <a:ext cx="8207060" cy="4903182"/>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237" name="Google Shape;237;p20"/>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Four “Do Not’s” of Questionnaire Wording</a:t>
            </a:r>
            <a:endParaRPr/>
          </a:p>
        </p:txBody>
      </p:sp>
      <p:sp>
        <p:nvSpPr>
          <p:cNvPr id="238" name="Google Shape;238;p20"/>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239" name="Google Shape;239;p20"/>
          <p:cNvSpPr txBox="1"/>
          <p:nvPr/>
        </p:nvSpPr>
        <p:spPr>
          <a:xfrm>
            <a:off x="498172" y="1222514"/>
            <a:ext cx="7835922" cy="3785652"/>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Arial"/>
              <a:buChar char="•"/>
            </a:pPr>
            <a:r>
              <a:rPr b="0" lang="en-US" sz="2400">
                <a:solidFill>
                  <a:schemeClr val="dk1"/>
                </a:solidFill>
                <a:latin typeface="Arial"/>
                <a:ea typeface="Arial"/>
                <a:cs typeface="Arial"/>
                <a:sym typeface="Arial"/>
              </a:rPr>
              <a:t>“Double-barreled”</a:t>
            </a:r>
            <a:endParaRPr/>
          </a:p>
          <a:p>
            <a:pPr indent="-457200" lvl="1" marL="9144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“Are you satisfied with the </a:t>
            </a:r>
            <a:r>
              <a:rPr b="1" i="0" lang="en-US" sz="2400" u="none" cap="none" strike="noStrike">
                <a:solidFill>
                  <a:schemeClr val="dk1"/>
                </a:solidFill>
                <a:latin typeface="Arial"/>
                <a:ea typeface="Arial"/>
                <a:cs typeface="Arial"/>
                <a:sym typeface="Arial"/>
              </a:rPr>
              <a:t>cost</a:t>
            </a:r>
            <a:r>
              <a:rPr b="0" i="0" lang="en-US" sz="2400" u="none" cap="none" strike="noStrike">
                <a:solidFill>
                  <a:schemeClr val="dk1"/>
                </a:solidFill>
                <a:latin typeface="Arial"/>
                <a:ea typeface="Arial"/>
                <a:cs typeface="Arial"/>
                <a:sym typeface="Arial"/>
              </a:rPr>
              <a:t> and </a:t>
            </a:r>
            <a:r>
              <a:rPr b="1" i="0" lang="en-US" sz="2400" u="none" cap="none" strike="noStrike">
                <a:solidFill>
                  <a:schemeClr val="dk1"/>
                </a:solidFill>
                <a:latin typeface="Arial"/>
                <a:ea typeface="Arial"/>
                <a:cs typeface="Arial"/>
                <a:sym typeface="Arial"/>
              </a:rPr>
              <a:t>convenience</a:t>
            </a:r>
            <a:r>
              <a:rPr b="0" i="0" lang="en-US" sz="2400" u="none" cap="none" strike="noStrike">
                <a:solidFill>
                  <a:schemeClr val="dk1"/>
                </a:solidFill>
                <a:latin typeface="Arial"/>
                <a:ea typeface="Arial"/>
                <a:cs typeface="Arial"/>
                <a:sym typeface="Arial"/>
              </a:rPr>
              <a:t> of this service?”</a:t>
            </a:r>
            <a:endParaRPr/>
          </a:p>
          <a:p>
            <a:pPr indent="-304800" lvl="0" marL="457200" marR="0" rtl="0" algn="l">
              <a:spcBef>
                <a:spcPts val="0"/>
              </a:spcBef>
              <a:spcAft>
                <a:spcPts val="0"/>
              </a:spcAft>
              <a:buClr>
                <a:schemeClr val="dk1"/>
              </a:buClr>
              <a:buSzPts val="2400"/>
              <a:buFont typeface="Arial"/>
              <a:buNone/>
            </a:pPr>
            <a:r>
              <a:t/>
            </a:r>
            <a:endParaRPr b="0"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b="0" lang="en-US" sz="2400">
                <a:solidFill>
                  <a:schemeClr val="dk1"/>
                </a:solidFill>
                <a:latin typeface="Arial"/>
                <a:ea typeface="Arial"/>
                <a:cs typeface="Arial"/>
                <a:sym typeface="Arial"/>
              </a:rPr>
              <a:t>Words that overstate the condition…do not use “dramatics.”  </a:t>
            </a:r>
            <a:endParaRPr/>
          </a:p>
          <a:p>
            <a:pPr indent="-457200" lvl="1" marL="9144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“Would you buy sunglasses that protect your eyes from harmful ultraviolent rays that cause blindness?”</a:t>
            </a:r>
            <a:endParaRPr/>
          </a:p>
          <a:p>
            <a:pPr indent="-304800" lvl="1" marL="91440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1"/>
          <p:cNvSpPr/>
          <p:nvPr/>
        </p:nvSpPr>
        <p:spPr>
          <a:xfrm>
            <a:off x="452846" y="1210235"/>
            <a:ext cx="8207060" cy="4903182"/>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245" name="Google Shape;245;p21"/>
          <p:cNvSpPr txBox="1"/>
          <p:nvPr>
            <p:ph idx="4294967295" type="title"/>
          </p:nvPr>
        </p:nvSpPr>
        <p:spPr>
          <a:xfrm>
            <a:off x="119063" y="230188"/>
            <a:ext cx="8618537" cy="98488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Iclicker short answer – Assess Do’s and Do Not’s of each Question</a:t>
            </a:r>
            <a:endParaRPr/>
          </a:p>
        </p:txBody>
      </p:sp>
      <p:sp>
        <p:nvSpPr>
          <p:cNvPr id="246" name="Google Shape;246;p21"/>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247" name="Google Shape;247;p21"/>
          <p:cNvSpPr txBox="1"/>
          <p:nvPr/>
        </p:nvSpPr>
        <p:spPr>
          <a:xfrm>
            <a:off x="498172" y="1222514"/>
            <a:ext cx="7835922" cy="341632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Arial"/>
              <a:buChar char="•"/>
            </a:pPr>
            <a:r>
              <a:rPr b="0" lang="en-US" sz="2400">
                <a:solidFill>
                  <a:schemeClr val="dk1"/>
                </a:solidFill>
                <a:latin typeface="Arial"/>
                <a:ea typeface="Arial"/>
                <a:cs typeface="Arial"/>
                <a:sym typeface="Arial"/>
              </a:rPr>
              <a:t>How Do you feel about Sears?</a:t>
            </a:r>
            <a:endParaRPr/>
          </a:p>
          <a:p>
            <a:pPr indent="-457200" lvl="1" marL="9144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What’s wrong with the question?</a:t>
            </a:r>
            <a:endParaRPr/>
          </a:p>
          <a:p>
            <a:pPr indent="-304800" lvl="0" marL="457200" marR="0" rtl="0" algn="l">
              <a:spcBef>
                <a:spcPts val="0"/>
              </a:spcBef>
              <a:spcAft>
                <a:spcPts val="0"/>
              </a:spcAft>
              <a:buClr>
                <a:schemeClr val="dk1"/>
              </a:buClr>
              <a:buSzPts val="2400"/>
              <a:buFont typeface="Arial"/>
              <a:buNone/>
            </a:pPr>
            <a:r>
              <a:t/>
            </a:r>
            <a:endParaRPr b="0" sz="2400">
              <a:solidFill>
                <a:schemeClr val="dk1"/>
              </a:solidFill>
              <a:latin typeface="Arial"/>
              <a:ea typeface="Arial"/>
              <a:cs typeface="Arial"/>
              <a:sym typeface="Arial"/>
            </a:endParaRPr>
          </a:p>
          <a:p>
            <a:pPr indent="-304800" lvl="0" marL="457200" marR="0" rtl="0" algn="l">
              <a:spcBef>
                <a:spcPts val="0"/>
              </a:spcBef>
              <a:spcAft>
                <a:spcPts val="0"/>
              </a:spcAft>
              <a:buClr>
                <a:schemeClr val="dk1"/>
              </a:buClr>
              <a:buSzPts val="2400"/>
              <a:buFont typeface="Arial"/>
              <a:buNone/>
            </a:pPr>
            <a:r>
              <a:t/>
            </a:r>
            <a:endParaRPr b="0" sz="2400">
              <a:solidFill>
                <a:schemeClr val="dk1"/>
              </a:solidFill>
              <a:latin typeface="Arial"/>
              <a:ea typeface="Arial"/>
              <a:cs typeface="Arial"/>
              <a:sym typeface="Arial"/>
            </a:endParaRPr>
          </a:p>
          <a:p>
            <a:pPr indent="-304800" lvl="0" marL="457200" marR="0" rtl="0" algn="l">
              <a:spcBef>
                <a:spcPts val="0"/>
              </a:spcBef>
              <a:spcAft>
                <a:spcPts val="0"/>
              </a:spcAft>
              <a:buClr>
                <a:schemeClr val="dk1"/>
              </a:buClr>
              <a:buSzPts val="2400"/>
              <a:buFont typeface="Arial"/>
              <a:buNone/>
            </a:pPr>
            <a:r>
              <a:t/>
            </a:r>
            <a:endParaRPr b="0"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b="0" lang="en-US" sz="2400">
                <a:solidFill>
                  <a:schemeClr val="dk1"/>
                </a:solidFill>
                <a:latin typeface="Arial"/>
                <a:ea typeface="Arial"/>
                <a:cs typeface="Arial"/>
                <a:sym typeface="Arial"/>
              </a:rPr>
              <a:t>When some gasoline or electric-powered product in your house breaks, do you call the Sears repair service?</a:t>
            </a:r>
            <a:endParaRPr/>
          </a:p>
          <a:p>
            <a:pPr indent="-457200" lvl="1" marL="9144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What’s wrong with the question?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3"/>
          <p:cNvSpPr/>
          <p:nvPr/>
        </p:nvSpPr>
        <p:spPr>
          <a:xfrm>
            <a:off x="452846" y="1210235"/>
            <a:ext cx="8207060" cy="4903182"/>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253" name="Google Shape;253;p23"/>
          <p:cNvSpPr txBox="1"/>
          <p:nvPr>
            <p:ph idx="4294967295" type="title"/>
          </p:nvPr>
        </p:nvSpPr>
        <p:spPr>
          <a:xfrm>
            <a:off x="119063" y="230188"/>
            <a:ext cx="8618537" cy="98488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In Class Exercise – Assess Do’s and Do Not’s of each Question</a:t>
            </a:r>
            <a:endParaRPr/>
          </a:p>
        </p:txBody>
      </p:sp>
      <p:sp>
        <p:nvSpPr>
          <p:cNvPr id="254" name="Google Shape;254;p23"/>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255" name="Google Shape;255;p23"/>
          <p:cNvSpPr txBox="1"/>
          <p:nvPr/>
        </p:nvSpPr>
        <p:spPr>
          <a:xfrm>
            <a:off x="498172" y="1222514"/>
            <a:ext cx="7835922" cy="1938992"/>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Arial"/>
              <a:buChar char="•"/>
            </a:pPr>
            <a:r>
              <a:rPr b="0" lang="en-US" sz="2400">
                <a:solidFill>
                  <a:schemeClr val="dk1"/>
                </a:solidFill>
                <a:latin typeface="Arial"/>
                <a:ea typeface="Arial"/>
                <a:cs typeface="Arial"/>
                <a:sym typeface="Arial"/>
              </a:rPr>
              <a:t>Shouldn’t concerned parents use car seats?</a:t>
            </a:r>
            <a:endParaRPr/>
          </a:p>
          <a:p>
            <a:pPr indent="-457200" lvl="1" marL="9144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What’s wrong with the question?</a:t>
            </a:r>
            <a:endParaRPr/>
          </a:p>
          <a:p>
            <a:pPr indent="-304800" lvl="1" marL="91440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b="0" lang="en-US" sz="2400">
                <a:solidFill>
                  <a:schemeClr val="dk1"/>
                </a:solidFill>
                <a:latin typeface="Arial"/>
                <a:ea typeface="Arial"/>
                <a:cs typeface="Arial"/>
                <a:sym typeface="Arial"/>
              </a:rPr>
              <a:t>Should car seats be used for our loved ones?</a:t>
            </a:r>
            <a:endParaRPr/>
          </a:p>
          <a:p>
            <a:pPr indent="-457200" lvl="1" marL="9144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What’s wrong with the question?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4"/>
          <p:cNvSpPr/>
          <p:nvPr/>
        </p:nvSpPr>
        <p:spPr>
          <a:xfrm>
            <a:off x="452846" y="1210235"/>
            <a:ext cx="8207060" cy="4903182"/>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261" name="Google Shape;261;p24"/>
          <p:cNvSpPr txBox="1"/>
          <p:nvPr>
            <p:ph idx="4294967295" type="title"/>
          </p:nvPr>
        </p:nvSpPr>
        <p:spPr>
          <a:xfrm>
            <a:off x="119063" y="230188"/>
            <a:ext cx="8618537" cy="98488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In Class Exercise – Assess Do’s and Do Not’s of each Question</a:t>
            </a:r>
            <a:endParaRPr/>
          </a:p>
        </p:txBody>
      </p:sp>
      <p:sp>
        <p:nvSpPr>
          <p:cNvPr id="262" name="Google Shape;262;p24"/>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263" name="Google Shape;263;p24"/>
          <p:cNvSpPr txBox="1"/>
          <p:nvPr/>
        </p:nvSpPr>
        <p:spPr>
          <a:xfrm>
            <a:off x="498172" y="1222514"/>
            <a:ext cx="7835922" cy="2677656"/>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Arial"/>
              <a:buChar char="•"/>
            </a:pPr>
            <a:r>
              <a:rPr b="0" lang="en-US" sz="2400">
                <a:solidFill>
                  <a:schemeClr val="dk1"/>
                </a:solidFill>
                <a:latin typeface="Arial"/>
                <a:ea typeface="Arial"/>
                <a:cs typeface="Arial"/>
                <a:sym typeface="Arial"/>
              </a:rPr>
              <a:t>Are you satisfied with the price and quality of Graco car seats?</a:t>
            </a:r>
            <a:endParaRPr/>
          </a:p>
          <a:p>
            <a:pPr indent="-457200" lvl="1" marL="9144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What’s wrong with the question?</a:t>
            </a:r>
            <a:endParaRPr/>
          </a:p>
          <a:p>
            <a:pPr indent="-304800" lvl="1" marL="91440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b="0" lang="en-US" sz="2400">
                <a:solidFill>
                  <a:schemeClr val="dk1"/>
                </a:solidFill>
                <a:latin typeface="Arial"/>
                <a:ea typeface="Arial"/>
                <a:cs typeface="Arial"/>
                <a:sym typeface="Arial"/>
              </a:rPr>
              <a:t>Do you believe infant car sears can protect riders from being maimed? </a:t>
            </a:r>
            <a:endParaRPr/>
          </a:p>
          <a:p>
            <a:pPr indent="-457200" lvl="1" marL="9144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What’s wrong with the question?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7" name="Shape 267"/>
        <p:cNvGrpSpPr/>
        <p:nvPr/>
      </p:nvGrpSpPr>
      <p:grpSpPr>
        <a:xfrm>
          <a:off x="0" y="0"/>
          <a:ext cx="0" cy="0"/>
          <a:chOff x="0" y="0"/>
          <a:chExt cx="0" cy="0"/>
        </a:xfrm>
      </p:grpSpPr>
      <p:sp>
        <p:nvSpPr>
          <p:cNvPr id="268" name="Google Shape;268;p25"/>
          <p:cNvSpPr/>
          <p:nvPr/>
        </p:nvSpPr>
        <p:spPr>
          <a:xfrm>
            <a:off x="0" y="0"/>
            <a:ext cx="8961437" cy="6721475"/>
          </a:xfrm>
          <a:prstGeom prst="rect">
            <a:avLst/>
          </a:prstGeom>
          <a:solidFill>
            <a:srgbClr val="3D64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600">
              <a:solidFill>
                <a:schemeClr val="lt1"/>
              </a:solidFill>
              <a:latin typeface="Arial"/>
              <a:ea typeface="Arial"/>
              <a:cs typeface="Arial"/>
              <a:sym typeface="Arial"/>
            </a:endParaRPr>
          </a:p>
        </p:txBody>
      </p:sp>
      <p:sp>
        <p:nvSpPr>
          <p:cNvPr id="269" name="Google Shape;269;p25"/>
          <p:cNvSpPr/>
          <p:nvPr/>
        </p:nvSpPr>
        <p:spPr>
          <a:xfrm>
            <a:off x="350616" y="470503"/>
            <a:ext cx="8260205" cy="578046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600">
              <a:solidFill>
                <a:schemeClr val="lt1"/>
              </a:solidFill>
              <a:latin typeface="Arial"/>
              <a:ea typeface="Arial"/>
              <a:cs typeface="Arial"/>
              <a:sym typeface="Arial"/>
            </a:endParaRPr>
          </a:p>
        </p:txBody>
      </p:sp>
      <p:pic>
        <p:nvPicPr>
          <p:cNvPr id="270" name="Google Shape;270;p25"/>
          <p:cNvPicPr preferRelativeResize="0"/>
          <p:nvPr/>
        </p:nvPicPr>
        <p:blipFill rotWithShape="1">
          <a:blip r:embed="rId3">
            <a:alphaModFix/>
          </a:blip>
          <a:srcRect b="0" l="0" r="0" t="0"/>
          <a:stretch/>
        </p:blipFill>
        <p:spPr>
          <a:xfrm>
            <a:off x="1" y="28250"/>
            <a:ext cx="8961438" cy="6693225"/>
          </a:xfrm>
          <a:prstGeom prst="rect">
            <a:avLst/>
          </a:prstGeom>
          <a:noFill/>
          <a:ln>
            <a:noFill/>
          </a:ln>
        </p:spPr>
      </p:pic>
      <p:sp>
        <p:nvSpPr>
          <p:cNvPr id="271" name="Google Shape;271;p25"/>
          <p:cNvSpPr txBox="1"/>
          <p:nvPr>
            <p:ph idx="12" type="sldNum"/>
          </p:nvPr>
        </p:nvSpPr>
        <p:spPr>
          <a:xfrm>
            <a:off x="6329015" y="6229811"/>
            <a:ext cx="2016323" cy="357856"/>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fld id="{00000000-1234-1234-1234-123412341234}" type="slidenum">
              <a:rPr lang="en-US">
                <a:solidFill>
                  <a:srgbClr val="FFFFFF"/>
                </a:solidFill>
              </a:rPr>
              <a:t>‹#›</a:t>
            </a:fld>
            <a:r>
              <a:rPr lang="en-US">
                <a:solidFill>
                  <a:srgbClr val="FFFFFF"/>
                </a:solidFill>
              </a:rPr>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6"/>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r>
              <a:rPr lang="en-US"/>
              <a:t> </a:t>
            </a:r>
            <a:endParaRPr/>
          </a:p>
        </p:txBody>
      </p:sp>
      <p:graphicFrame>
        <p:nvGraphicFramePr>
          <p:cNvPr id="277" name="Google Shape;277;p26"/>
          <p:cNvGraphicFramePr/>
          <p:nvPr/>
        </p:nvGraphicFramePr>
        <p:xfrm>
          <a:off x="1" y="125200"/>
          <a:ext cx="8225450" cy="6772249"/>
        </p:xfrm>
        <a:graphic>
          <a:graphicData uri="http://schemas.openxmlformats.org/presentationml/2006/ole">
            <mc:AlternateContent>
              <mc:Choice Requires="v">
                <p:oleObj r:id="rId4" imgH="6772249" imgW="8225450" progId="Word.Document.12" spid="_x0000_s1">
                  <p:embed/>
                </p:oleObj>
              </mc:Choice>
              <mc:Fallback>
                <p:oleObj r:id="rId5" imgH="6772249" imgW="8225450" progId="Word.Document.12">
                  <p:embed/>
                  <p:pic>
                    <p:nvPicPr>
                      <p:cNvPr id="277" name="Google Shape;277;p26"/>
                      <p:cNvPicPr preferRelativeResize="0"/>
                      <p:nvPr/>
                    </p:nvPicPr>
                    <p:blipFill rotWithShape="1">
                      <a:blip r:embed="rId6">
                        <a:alphaModFix/>
                      </a:blip>
                      <a:srcRect b="0" l="0" r="0" t="0"/>
                      <a:stretch/>
                    </p:blipFill>
                    <p:spPr>
                      <a:xfrm>
                        <a:off x="1" y="125200"/>
                        <a:ext cx="8225450" cy="6772249"/>
                      </a:xfrm>
                      <a:prstGeom prst="rect">
                        <a:avLst/>
                      </a:prstGeom>
                      <a:noFill/>
                      <a:ln>
                        <a:noFill/>
                      </a:ln>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7"/>
          <p:cNvSpPr/>
          <p:nvPr/>
        </p:nvSpPr>
        <p:spPr>
          <a:xfrm>
            <a:off x="452846" y="1210235"/>
            <a:ext cx="8207060" cy="4903182"/>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283" name="Google Shape;283;p27"/>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Questionnaire Organization</a:t>
            </a:r>
            <a:endParaRPr/>
          </a:p>
        </p:txBody>
      </p:sp>
      <p:sp>
        <p:nvSpPr>
          <p:cNvPr id="284" name="Google Shape;284;p27"/>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285" name="Google Shape;285;p27"/>
          <p:cNvSpPr txBox="1"/>
          <p:nvPr/>
        </p:nvSpPr>
        <p:spPr>
          <a:xfrm>
            <a:off x="498172" y="1222514"/>
            <a:ext cx="7835922" cy="4154984"/>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Arial"/>
              <a:buChar char="•"/>
            </a:pPr>
            <a:r>
              <a:rPr b="0" lang="en-US" sz="2400">
                <a:solidFill>
                  <a:schemeClr val="dk1"/>
                </a:solidFill>
                <a:latin typeface="Arial"/>
                <a:ea typeface="Arial"/>
                <a:cs typeface="Arial"/>
                <a:sym typeface="Arial"/>
              </a:rPr>
              <a:t>Questionnaire organization is the sequence of statements and questions that make up the questionnaire</a:t>
            </a:r>
            <a:endParaRPr/>
          </a:p>
          <a:p>
            <a:pPr indent="-304800" lvl="0" marL="457200" marR="0" rtl="0" algn="l">
              <a:spcBef>
                <a:spcPts val="0"/>
              </a:spcBef>
              <a:spcAft>
                <a:spcPts val="0"/>
              </a:spcAft>
              <a:buClr>
                <a:schemeClr val="dk1"/>
              </a:buClr>
              <a:buSzPts val="2400"/>
              <a:buFont typeface="Arial"/>
              <a:buNone/>
            </a:pPr>
            <a:r>
              <a:t/>
            </a:r>
            <a:endParaRPr b="0"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b="0" lang="en-US" sz="2400">
                <a:solidFill>
                  <a:schemeClr val="dk1"/>
                </a:solidFill>
                <a:latin typeface="Arial"/>
                <a:ea typeface="Arial"/>
                <a:cs typeface="Arial"/>
                <a:sym typeface="Arial"/>
              </a:rPr>
              <a:t>It is important because the questionnaire appearance and ease of flow affect the quality of the information gathered.</a:t>
            </a:r>
            <a:endParaRPr/>
          </a:p>
          <a:p>
            <a:pPr indent="-304800" lvl="1" marL="91440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b="0" lang="en-US" sz="2400">
                <a:solidFill>
                  <a:schemeClr val="dk1"/>
                </a:solidFill>
                <a:latin typeface="Arial"/>
                <a:ea typeface="Arial"/>
                <a:cs typeface="Arial"/>
                <a:sym typeface="Arial"/>
              </a:rPr>
              <a:t>The introduction is called a “cover letter” if the introduction is written  to accompany a mail survey or online survey.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8"/>
          <p:cNvSpPr/>
          <p:nvPr/>
        </p:nvSpPr>
        <p:spPr>
          <a:xfrm>
            <a:off x="452846" y="1210235"/>
            <a:ext cx="8207060" cy="4903182"/>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291" name="Google Shape;291;p28"/>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Questionnaire Organization</a:t>
            </a:r>
            <a:endParaRPr/>
          </a:p>
        </p:txBody>
      </p:sp>
      <p:sp>
        <p:nvSpPr>
          <p:cNvPr id="292" name="Google Shape;292;p28"/>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293" name="Google Shape;293;p28"/>
          <p:cNvSpPr txBox="1"/>
          <p:nvPr/>
        </p:nvSpPr>
        <p:spPr>
          <a:xfrm>
            <a:off x="498172" y="1222514"/>
            <a:ext cx="7835922" cy="3046988"/>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Arial"/>
              <a:buChar char="•"/>
            </a:pPr>
            <a:r>
              <a:rPr b="0" lang="en-US" sz="2400">
                <a:solidFill>
                  <a:schemeClr val="dk1"/>
                </a:solidFill>
                <a:latin typeface="Arial"/>
                <a:ea typeface="Arial"/>
                <a:cs typeface="Arial"/>
                <a:sym typeface="Arial"/>
              </a:rPr>
              <a:t>Five Functions</a:t>
            </a:r>
            <a:endParaRPr/>
          </a:p>
          <a:p>
            <a:pPr indent="-457200" lvl="1" marL="9144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Identifies the survey or/sponsor</a:t>
            </a:r>
            <a:endParaRPr/>
          </a:p>
          <a:p>
            <a:pPr indent="-457200" lvl="1" marL="9144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Indicates the purpose of the survey</a:t>
            </a:r>
            <a:endParaRPr/>
          </a:p>
          <a:p>
            <a:pPr indent="-457200" lvl="1" marL="9144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Explains how the respondent was selected</a:t>
            </a:r>
            <a:endParaRPr/>
          </a:p>
          <a:p>
            <a:pPr indent="-457200" lvl="1" marL="9144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Requests for/provides incentive for participation</a:t>
            </a:r>
            <a:endParaRPr/>
          </a:p>
          <a:p>
            <a:pPr indent="-457200" lvl="1" marL="9144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Determines if respondent is suitable</a:t>
            </a:r>
            <a:endParaRPr/>
          </a:p>
          <a:p>
            <a:pPr indent="-304800" lvl="1" marL="91440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304800" lvl="0" marL="457200" marR="0" rtl="0" algn="l">
              <a:spcBef>
                <a:spcPts val="0"/>
              </a:spcBef>
              <a:spcAft>
                <a:spcPts val="0"/>
              </a:spcAft>
              <a:buClr>
                <a:schemeClr val="dk1"/>
              </a:buClr>
              <a:buSzPts val="2400"/>
              <a:buFont typeface="Arial"/>
              <a:buNone/>
            </a:pPr>
            <a:r>
              <a:t/>
            </a:r>
            <a:endParaRPr b="0" sz="24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9"/>
          <p:cNvSpPr/>
          <p:nvPr/>
        </p:nvSpPr>
        <p:spPr>
          <a:xfrm>
            <a:off x="452846" y="1210235"/>
            <a:ext cx="8207060" cy="4903182"/>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299" name="Google Shape;299;p29"/>
          <p:cNvSpPr txBox="1"/>
          <p:nvPr>
            <p:ph idx="4294967295" type="title"/>
          </p:nvPr>
        </p:nvSpPr>
        <p:spPr>
          <a:xfrm>
            <a:off x="119063" y="230188"/>
            <a:ext cx="8618537" cy="98488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Why some one should fill your Questionnaire</a:t>
            </a:r>
            <a:endParaRPr/>
          </a:p>
        </p:txBody>
      </p:sp>
      <p:sp>
        <p:nvSpPr>
          <p:cNvPr id="300" name="Google Shape;300;p29"/>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301" name="Google Shape;301;p29"/>
          <p:cNvSpPr txBox="1"/>
          <p:nvPr/>
        </p:nvSpPr>
        <p:spPr>
          <a:xfrm>
            <a:off x="498172" y="1294234"/>
            <a:ext cx="7835922" cy="4154984"/>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Arial"/>
              <a:buChar char="•"/>
            </a:pPr>
            <a:r>
              <a:rPr b="0" lang="en-US" sz="2400">
                <a:solidFill>
                  <a:schemeClr val="dk1"/>
                </a:solidFill>
                <a:latin typeface="Arial"/>
                <a:ea typeface="Arial"/>
                <a:cs typeface="Arial"/>
                <a:sym typeface="Arial"/>
              </a:rPr>
              <a:t>Incentives: offers to do something for the respondent to increase the probability that the respondent will participate in the survey</a:t>
            </a:r>
            <a:endParaRPr/>
          </a:p>
          <a:p>
            <a:pPr indent="-304800" lvl="0" marL="457200" marR="0" rtl="0" algn="l">
              <a:spcBef>
                <a:spcPts val="0"/>
              </a:spcBef>
              <a:spcAft>
                <a:spcPts val="0"/>
              </a:spcAft>
              <a:buClr>
                <a:schemeClr val="dk1"/>
              </a:buClr>
              <a:buSzPts val="2400"/>
              <a:buFont typeface="Arial"/>
              <a:buNone/>
            </a:pPr>
            <a:r>
              <a:t/>
            </a:r>
            <a:endParaRPr b="0" sz="2400">
              <a:solidFill>
                <a:schemeClr val="dk1"/>
              </a:solidFill>
              <a:latin typeface="Arial"/>
              <a:ea typeface="Arial"/>
              <a:cs typeface="Arial"/>
              <a:sym typeface="Arial"/>
            </a:endParaRPr>
          </a:p>
          <a:p>
            <a:pPr indent="-457200" lvl="1" marL="9144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Incentives can be monetary or non-monetary</a:t>
            </a:r>
            <a:endParaRPr/>
          </a:p>
          <a:p>
            <a:pPr indent="-457200" lvl="2" marL="13716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Money</a:t>
            </a:r>
            <a:endParaRPr/>
          </a:p>
          <a:p>
            <a:pPr indent="-457200" lvl="2" marL="13716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Gifts</a:t>
            </a:r>
            <a:endParaRPr/>
          </a:p>
          <a:p>
            <a:pPr indent="-457200" lvl="2" marL="13716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Product samples</a:t>
            </a:r>
            <a:endParaRPr/>
          </a:p>
          <a:p>
            <a:pPr indent="-457200" lvl="2" marL="13716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“Chosen One”</a:t>
            </a:r>
            <a:endParaRPr/>
          </a:p>
          <a:p>
            <a:pPr indent="-457200" lvl="2" marL="13716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Confidentiality</a:t>
            </a:r>
            <a:endParaRPr/>
          </a:p>
          <a:p>
            <a:pPr indent="-304800" lvl="0" marL="457200" marR="0" rtl="0" algn="l">
              <a:spcBef>
                <a:spcPts val="0"/>
              </a:spcBef>
              <a:spcAft>
                <a:spcPts val="0"/>
              </a:spcAft>
              <a:buClr>
                <a:schemeClr val="dk1"/>
              </a:buClr>
              <a:buSzPts val="2400"/>
              <a:buFont typeface="Arial"/>
              <a:buNone/>
            </a:pPr>
            <a:r>
              <a:t/>
            </a:r>
            <a:endParaRPr b="0" sz="24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2"/>
          <p:cNvSpPr/>
          <p:nvPr/>
        </p:nvSpPr>
        <p:spPr>
          <a:xfrm>
            <a:off x="452846" y="1210235"/>
            <a:ext cx="8207060" cy="4814047"/>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88" name="Google Shape;88;p2"/>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Data Collection Method</a:t>
            </a:r>
            <a:endParaRPr/>
          </a:p>
        </p:txBody>
      </p:sp>
      <p:sp>
        <p:nvSpPr>
          <p:cNvPr id="89" name="Google Shape;89;p2"/>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90" name="Google Shape;90;p2"/>
          <p:cNvSpPr txBox="1"/>
          <p:nvPr/>
        </p:nvSpPr>
        <p:spPr>
          <a:xfrm>
            <a:off x="672352" y="1335731"/>
            <a:ext cx="783592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u="sng">
                <a:solidFill>
                  <a:schemeClr val="dk1"/>
                </a:solidFill>
                <a:latin typeface="Arial"/>
                <a:ea typeface="Arial"/>
                <a:cs typeface="Arial"/>
                <a:sym typeface="Arial"/>
              </a:rPr>
              <a:t>Surveys</a:t>
            </a:r>
            <a:endParaRPr/>
          </a:p>
        </p:txBody>
      </p:sp>
      <p:sp>
        <p:nvSpPr>
          <p:cNvPr id="91" name="Google Shape;91;p2"/>
          <p:cNvSpPr txBox="1"/>
          <p:nvPr/>
        </p:nvSpPr>
        <p:spPr>
          <a:xfrm>
            <a:off x="676699" y="1932290"/>
            <a:ext cx="783592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800">
                <a:solidFill>
                  <a:schemeClr val="dk1"/>
                </a:solidFill>
                <a:latin typeface="Arial"/>
                <a:ea typeface="Arial"/>
                <a:cs typeface="Arial"/>
                <a:sym typeface="Arial"/>
              </a:rPr>
              <a:t>Understand two critical aspects of Surveys</a:t>
            </a:r>
            <a:endParaRPr/>
          </a:p>
        </p:txBody>
      </p:sp>
      <p:sp>
        <p:nvSpPr>
          <p:cNvPr id="92" name="Google Shape;92;p2"/>
          <p:cNvSpPr txBox="1"/>
          <p:nvPr/>
        </p:nvSpPr>
        <p:spPr>
          <a:xfrm>
            <a:off x="672337" y="2520140"/>
            <a:ext cx="7835922"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800">
                <a:solidFill>
                  <a:schemeClr val="dk1"/>
                </a:solidFill>
                <a:latin typeface="Arial"/>
                <a:ea typeface="Arial"/>
                <a:cs typeface="Arial"/>
                <a:sym typeface="Arial"/>
              </a:rPr>
              <a:t>How to design the questionnaire</a:t>
            </a:r>
            <a:endParaRPr/>
          </a:p>
          <a:p>
            <a:pPr indent="-457200" lvl="1" marL="9144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Questions</a:t>
            </a:r>
            <a:endParaRPr/>
          </a:p>
          <a:p>
            <a:pPr indent="-457200" lvl="1" marL="9144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Responses</a:t>
            </a:r>
            <a:endParaRPr/>
          </a:p>
        </p:txBody>
      </p:sp>
      <p:sp>
        <p:nvSpPr>
          <p:cNvPr id="93" name="Google Shape;93;p2"/>
          <p:cNvSpPr txBox="1"/>
          <p:nvPr/>
        </p:nvSpPr>
        <p:spPr>
          <a:xfrm>
            <a:off x="676684" y="3987599"/>
            <a:ext cx="783592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800">
                <a:solidFill>
                  <a:schemeClr val="dk1"/>
                </a:solidFill>
                <a:latin typeface="Arial"/>
                <a:ea typeface="Arial"/>
                <a:cs typeface="Arial"/>
                <a:sym typeface="Arial"/>
              </a:rPr>
              <a:t>In today’s class we will focus on </a:t>
            </a:r>
            <a:r>
              <a:rPr b="1" lang="en-US" sz="2800">
                <a:solidFill>
                  <a:schemeClr val="dk1"/>
                </a:solidFill>
                <a:latin typeface="Arial"/>
                <a:ea typeface="Arial"/>
                <a:cs typeface="Arial"/>
                <a:sym typeface="Arial"/>
              </a:rPr>
              <a:t>Questions</a:t>
            </a:r>
            <a:endParaRPr b="1" sz="2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0"/>
          <p:cNvSpPr/>
          <p:nvPr/>
        </p:nvSpPr>
        <p:spPr>
          <a:xfrm>
            <a:off x="452846" y="1210235"/>
            <a:ext cx="8207060" cy="4903182"/>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307" name="Google Shape;307;p30"/>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Reach the Right Respondent</a:t>
            </a:r>
            <a:endParaRPr/>
          </a:p>
        </p:txBody>
      </p:sp>
      <p:sp>
        <p:nvSpPr>
          <p:cNvPr id="308" name="Google Shape;308;p30"/>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309" name="Google Shape;309;p30"/>
          <p:cNvSpPr txBox="1"/>
          <p:nvPr/>
        </p:nvSpPr>
        <p:spPr>
          <a:xfrm>
            <a:off x="498172" y="1222514"/>
            <a:ext cx="7835922" cy="452431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Arial"/>
              <a:buChar char="•"/>
            </a:pPr>
            <a:r>
              <a:rPr b="0" lang="en-US" sz="2400">
                <a:solidFill>
                  <a:schemeClr val="dk1"/>
                </a:solidFill>
                <a:latin typeface="Arial"/>
                <a:ea typeface="Arial"/>
                <a:cs typeface="Arial"/>
                <a:sym typeface="Arial"/>
              </a:rPr>
              <a:t>Screening questions are used to ferret out respondents who do not meet research study qualifications.</a:t>
            </a:r>
            <a:endParaRPr/>
          </a:p>
          <a:p>
            <a:pPr indent="-304800" lvl="0" marL="457200" marR="0" rtl="0" algn="l">
              <a:spcBef>
                <a:spcPts val="0"/>
              </a:spcBef>
              <a:spcAft>
                <a:spcPts val="0"/>
              </a:spcAft>
              <a:buClr>
                <a:schemeClr val="dk1"/>
              </a:buClr>
              <a:buSzPts val="2400"/>
              <a:buFont typeface="Arial"/>
              <a:buNone/>
            </a:pPr>
            <a:r>
              <a:t/>
            </a:r>
            <a:endParaRPr b="0"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b="0" lang="en-US" sz="2400">
                <a:solidFill>
                  <a:schemeClr val="dk1"/>
                </a:solidFill>
                <a:latin typeface="Arial"/>
                <a:ea typeface="Arial"/>
                <a:cs typeface="Arial"/>
                <a:sym typeface="Arial"/>
              </a:rPr>
              <a:t>Research objectives should </a:t>
            </a:r>
            <a:r>
              <a:rPr b="1" lang="en-US" sz="2400">
                <a:solidFill>
                  <a:schemeClr val="dk1"/>
                </a:solidFill>
                <a:latin typeface="Arial"/>
                <a:ea typeface="Arial"/>
                <a:cs typeface="Arial"/>
                <a:sym typeface="Arial"/>
              </a:rPr>
              <a:t>specify</a:t>
            </a:r>
            <a:r>
              <a:rPr b="0" lang="en-US" sz="2400">
                <a:solidFill>
                  <a:schemeClr val="dk1"/>
                </a:solidFill>
                <a:latin typeface="Arial"/>
                <a:ea typeface="Arial"/>
                <a:cs typeface="Arial"/>
                <a:sym typeface="Arial"/>
              </a:rPr>
              <a:t> who should and should not be included in the research study</a:t>
            </a:r>
            <a:endParaRPr/>
          </a:p>
          <a:p>
            <a:pPr indent="-304800" lvl="0" marL="457200" marR="0" rtl="0" algn="l">
              <a:spcBef>
                <a:spcPts val="0"/>
              </a:spcBef>
              <a:spcAft>
                <a:spcPts val="0"/>
              </a:spcAft>
              <a:buClr>
                <a:schemeClr val="dk1"/>
              </a:buClr>
              <a:buSzPts val="2400"/>
              <a:buFont typeface="Arial"/>
              <a:buNone/>
            </a:pPr>
            <a:r>
              <a:t/>
            </a:r>
            <a:endParaRPr b="0"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b="0" lang="en-US" sz="2400">
                <a:solidFill>
                  <a:schemeClr val="dk1"/>
                </a:solidFill>
                <a:latin typeface="Arial"/>
                <a:ea typeface="Arial"/>
                <a:cs typeface="Arial"/>
                <a:sym typeface="Arial"/>
              </a:rPr>
              <a:t>Example: If you were conducting research on factors consumers use in selecting a new car, wouldn’t you only want to talk to persons who have </a:t>
            </a:r>
            <a:r>
              <a:rPr b="1" lang="en-US" sz="2400">
                <a:solidFill>
                  <a:schemeClr val="dk1"/>
                </a:solidFill>
                <a:latin typeface="Arial"/>
                <a:ea typeface="Arial"/>
                <a:cs typeface="Arial"/>
                <a:sym typeface="Arial"/>
              </a:rPr>
              <a:t>recently</a:t>
            </a:r>
            <a:r>
              <a:rPr b="0" lang="en-US" sz="2400">
                <a:solidFill>
                  <a:schemeClr val="dk1"/>
                </a:solidFill>
                <a:latin typeface="Arial"/>
                <a:ea typeface="Arial"/>
                <a:cs typeface="Arial"/>
                <a:sym typeface="Arial"/>
              </a:rPr>
              <a:t> selected a new car?</a:t>
            </a:r>
            <a:endParaRPr/>
          </a:p>
          <a:p>
            <a:pPr indent="-304800" lvl="0" marL="457200" marR="0" rtl="0" algn="l">
              <a:spcBef>
                <a:spcPts val="0"/>
              </a:spcBef>
              <a:spcAft>
                <a:spcPts val="0"/>
              </a:spcAft>
              <a:buClr>
                <a:schemeClr val="dk1"/>
              </a:buClr>
              <a:buSzPts val="2400"/>
              <a:buFont typeface="Arial"/>
              <a:buNone/>
            </a:pPr>
            <a:r>
              <a:t/>
            </a:r>
            <a:endParaRPr b="0" sz="24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1"/>
          <p:cNvSpPr/>
          <p:nvPr/>
        </p:nvSpPr>
        <p:spPr>
          <a:xfrm>
            <a:off x="452846" y="1210235"/>
            <a:ext cx="8207060" cy="4903182"/>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315" name="Google Shape;315;p31"/>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Question Flow in a Questionnaire</a:t>
            </a:r>
            <a:endParaRPr/>
          </a:p>
        </p:txBody>
      </p:sp>
      <p:sp>
        <p:nvSpPr>
          <p:cNvPr id="316" name="Google Shape;316;p31"/>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317" name="Google Shape;317;p31"/>
          <p:cNvSpPr txBox="1"/>
          <p:nvPr/>
        </p:nvSpPr>
        <p:spPr>
          <a:xfrm>
            <a:off x="498172" y="1222514"/>
            <a:ext cx="7835922" cy="440120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800"/>
              <a:buFont typeface="Arial"/>
              <a:buChar char="•"/>
            </a:pPr>
            <a:r>
              <a:rPr b="0" lang="en-US" sz="2800">
                <a:solidFill>
                  <a:schemeClr val="dk1"/>
                </a:solidFill>
                <a:latin typeface="Arial"/>
                <a:ea typeface="Arial"/>
                <a:cs typeface="Arial"/>
                <a:sym typeface="Arial"/>
              </a:rPr>
              <a:t>First Questions – Screens/Qualifiers</a:t>
            </a:r>
            <a:endParaRPr/>
          </a:p>
          <a:p>
            <a:pPr indent="-457200" lvl="1" marL="9144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Have you shopped at Schnucks in the last month?</a:t>
            </a:r>
            <a:endParaRPr/>
          </a:p>
          <a:p>
            <a:pPr indent="-457200" lvl="0" marL="457200" marR="0" rtl="0" algn="l">
              <a:spcBef>
                <a:spcPts val="0"/>
              </a:spcBef>
              <a:spcAft>
                <a:spcPts val="0"/>
              </a:spcAft>
              <a:buClr>
                <a:schemeClr val="dk1"/>
              </a:buClr>
              <a:buSzPts val="2800"/>
              <a:buFont typeface="Arial"/>
              <a:buChar char="•"/>
            </a:pPr>
            <a:r>
              <a:rPr b="0" lang="en-US" sz="2800">
                <a:solidFill>
                  <a:schemeClr val="dk1"/>
                </a:solidFill>
                <a:latin typeface="Arial"/>
                <a:ea typeface="Arial"/>
                <a:cs typeface="Arial"/>
                <a:sym typeface="Arial"/>
              </a:rPr>
              <a:t>Immediately following screens - Warm-ups</a:t>
            </a:r>
            <a:endParaRPr/>
          </a:p>
          <a:p>
            <a:pPr indent="-457200" lvl="1" marL="9144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How many major grocery shopping trips do you do in a month?</a:t>
            </a:r>
            <a:endParaRPr/>
          </a:p>
          <a:p>
            <a:pPr indent="-457200" lvl="0" marL="457200" marR="0" rtl="0" algn="l">
              <a:spcBef>
                <a:spcPts val="0"/>
              </a:spcBef>
              <a:spcAft>
                <a:spcPts val="0"/>
              </a:spcAft>
              <a:buClr>
                <a:schemeClr val="dk1"/>
              </a:buClr>
              <a:buSzPts val="2800"/>
              <a:buFont typeface="Arial"/>
              <a:buChar char="•"/>
            </a:pPr>
            <a:r>
              <a:rPr b="0" lang="en-US" sz="2800">
                <a:solidFill>
                  <a:schemeClr val="dk1"/>
                </a:solidFill>
                <a:latin typeface="Arial"/>
                <a:ea typeface="Arial"/>
                <a:cs typeface="Arial"/>
                <a:sym typeface="Arial"/>
              </a:rPr>
              <a:t>Transitions (statement or questions)</a:t>
            </a:r>
            <a:endParaRPr/>
          </a:p>
          <a:p>
            <a:pPr indent="-457200" lvl="1" marL="9144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Now, I would like to ask you a few questions about ___.</a:t>
            </a:r>
            <a:endParaRPr/>
          </a:p>
          <a:p>
            <a:pPr indent="-279400" lvl="0" marL="457200" marR="0" rtl="0" algn="l">
              <a:spcBef>
                <a:spcPts val="0"/>
              </a:spcBef>
              <a:spcAft>
                <a:spcPts val="0"/>
              </a:spcAft>
              <a:buClr>
                <a:schemeClr val="dk1"/>
              </a:buClr>
              <a:buSzPts val="2800"/>
              <a:buFont typeface="Arial"/>
              <a:buNone/>
            </a:pPr>
            <a:r>
              <a:t/>
            </a:r>
            <a:endParaRPr b="0" sz="2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2"/>
          <p:cNvSpPr/>
          <p:nvPr/>
        </p:nvSpPr>
        <p:spPr>
          <a:xfrm>
            <a:off x="452846" y="1210235"/>
            <a:ext cx="8207060" cy="4903182"/>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323" name="Google Shape;323;p32"/>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Question Flow in a Questionnaire</a:t>
            </a:r>
            <a:endParaRPr/>
          </a:p>
        </p:txBody>
      </p:sp>
      <p:sp>
        <p:nvSpPr>
          <p:cNvPr id="324" name="Google Shape;324;p32"/>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325" name="Google Shape;325;p32"/>
          <p:cNvSpPr txBox="1"/>
          <p:nvPr/>
        </p:nvSpPr>
        <p:spPr>
          <a:xfrm>
            <a:off x="498172" y="1222514"/>
            <a:ext cx="7835922" cy="3970318"/>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800"/>
              <a:buFont typeface="Arial"/>
              <a:buChar char="•"/>
            </a:pPr>
            <a:r>
              <a:rPr b="0" lang="en-US" sz="2800">
                <a:solidFill>
                  <a:schemeClr val="dk1"/>
                </a:solidFill>
                <a:latin typeface="Arial"/>
                <a:ea typeface="Arial"/>
                <a:cs typeface="Arial"/>
                <a:sym typeface="Arial"/>
              </a:rPr>
              <a:t>Middle of questionnaire - Complicated &amp; Difficult-to-Answer</a:t>
            </a:r>
            <a:endParaRPr/>
          </a:p>
          <a:p>
            <a:pPr indent="-457200" lvl="1" marL="9144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Rate each of the following aspects of Schnucks on how satisfactory it is for you.</a:t>
            </a:r>
            <a:endParaRPr/>
          </a:p>
          <a:p>
            <a:pPr indent="-279400" lvl="0" marL="457200" marR="0" rtl="0" algn="l">
              <a:spcBef>
                <a:spcPts val="0"/>
              </a:spcBef>
              <a:spcAft>
                <a:spcPts val="0"/>
              </a:spcAft>
              <a:buClr>
                <a:schemeClr val="dk1"/>
              </a:buClr>
              <a:buSzPts val="2800"/>
              <a:buFont typeface="Arial"/>
              <a:buNone/>
            </a:pPr>
            <a:r>
              <a:t/>
            </a:r>
            <a:endParaRPr b="0" sz="28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800"/>
              <a:buFont typeface="Arial"/>
              <a:buChar char="•"/>
            </a:pPr>
            <a:r>
              <a:rPr b="0" lang="en-US" sz="2800">
                <a:solidFill>
                  <a:schemeClr val="dk1"/>
                </a:solidFill>
                <a:latin typeface="Arial"/>
                <a:ea typeface="Arial"/>
                <a:cs typeface="Arial"/>
                <a:sym typeface="Arial"/>
              </a:rPr>
              <a:t>Last Section - Classification</a:t>
            </a:r>
            <a:endParaRPr/>
          </a:p>
          <a:p>
            <a:pPr indent="-457200" lvl="1" marL="9144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What is the highest level of education you have earned?</a:t>
            </a:r>
            <a:endParaRPr/>
          </a:p>
          <a:p>
            <a:pPr indent="-279400" lvl="0" marL="457200" marR="0" rtl="0" algn="l">
              <a:spcBef>
                <a:spcPts val="0"/>
              </a:spcBef>
              <a:spcAft>
                <a:spcPts val="0"/>
              </a:spcAft>
              <a:buClr>
                <a:schemeClr val="dk1"/>
              </a:buClr>
              <a:buSzPts val="2800"/>
              <a:buFont typeface="Arial"/>
              <a:buNone/>
            </a:pPr>
            <a:r>
              <a:t/>
            </a:r>
            <a:endParaRPr b="0" sz="2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3"/>
          <p:cNvSpPr/>
          <p:nvPr/>
        </p:nvSpPr>
        <p:spPr>
          <a:xfrm>
            <a:off x="452846" y="1210235"/>
            <a:ext cx="8207060" cy="4903182"/>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331" name="Google Shape;331;p33"/>
          <p:cNvSpPr txBox="1"/>
          <p:nvPr>
            <p:ph idx="4294967295" type="title"/>
          </p:nvPr>
        </p:nvSpPr>
        <p:spPr>
          <a:xfrm>
            <a:off x="119063" y="230188"/>
            <a:ext cx="8618537" cy="98488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Performing the Pre-Test of the Questionnaire</a:t>
            </a:r>
            <a:endParaRPr/>
          </a:p>
        </p:txBody>
      </p:sp>
      <p:sp>
        <p:nvSpPr>
          <p:cNvPr id="332" name="Google Shape;332;p33"/>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333" name="Google Shape;333;p33"/>
          <p:cNvSpPr txBox="1"/>
          <p:nvPr/>
        </p:nvSpPr>
        <p:spPr>
          <a:xfrm>
            <a:off x="498172" y="1361858"/>
            <a:ext cx="7835922" cy="3108543"/>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800"/>
              <a:buFont typeface="Arial"/>
              <a:buChar char="•"/>
            </a:pPr>
            <a:r>
              <a:rPr b="0" lang="en-US" sz="2800">
                <a:solidFill>
                  <a:schemeClr val="dk1"/>
                </a:solidFill>
                <a:latin typeface="Arial"/>
                <a:ea typeface="Arial"/>
                <a:cs typeface="Arial"/>
                <a:sym typeface="Arial"/>
              </a:rPr>
              <a:t>A pretest involves conducting a dry run of the survey on a small, representative set of respondents in order to reveal questionnaire errors before the survey is launched.</a:t>
            </a:r>
            <a:endParaRPr/>
          </a:p>
          <a:p>
            <a:pPr indent="-279400" lvl="0" marL="457200" marR="0" rtl="0" algn="l">
              <a:spcBef>
                <a:spcPts val="0"/>
              </a:spcBef>
              <a:spcAft>
                <a:spcPts val="0"/>
              </a:spcAft>
              <a:buClr>
                <a:schemeClr val="dk1"/>
              </a:buClr>
              <a:buSzPts val="2800"/>
              <a:buFont typeface="Arial"/>
              <a:buNone/>
            </a:pPr>
            <a:r>
              <a:t/>
            </a:r>
            <a:endParaRPr b="0" sz="28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800"/>
              <a:buFont typeface="Arial"/>
              <a:buChar char="•"/>
            </a:pPr>
            <a:r>
              <a:rPr b="0" lang="en-US" sz="2800">
                <a:solidFill>
                  <a:schemeClr val="dk1"/>
                </a:solidFill>
                <a:latin typeface="Arial"/>
                <a:ea typeface="Arial"/>
                <a:cs typeface="Arial"/>
                <a:sym typeface="Arial"/>
              </a:rPr>
              <a:t>Always do this! It will save you time later!</a:t>
            </a:r>
            <a:endParaRPr/>
          </a:p>
          <a:p>
            <a:pPr indent="-279400" lvl="0" marL="457200" marR="0" rtl="0" algn="l">
              <a:spcBef>
                <a:spcPts val="0"/>
              </a:spcBef>
              <a:spcAft>
                <a:spcPts val="0"/>
              </a:spcAft>
              <a:buClr>
                <a:schemeClr val="dk1"/>
              </a:buClr>
              <a:buSzPts val="2800"/>
              <a:buFont typeface="Arial"/>
              <a:buNone/>
            </a:pPr>
            <a:r>
              <a:t/>
            </a:r>
            <a:endParaRPr b="0" sz="2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4"/>
          <p:cNvSpPr/>
          <p:nvPr/>
        </p:nvSpPr>
        <p:spPr>
          <a:xfrm>
            <a:off x="452846" y="931817"/>
            <a:ext cx="8207060" cy="5092465"/>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339" name="Google Shape;339;p34"/>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Steps in Questionnaire Design</a:t>
            </a:r>
            <a:endParaRPr/>
          </a:p>
        </p:txBody>
      </p:sp>
      <p:sp>
        <p:nvSpPr>
          <p:cNvPr id="340" name="Google Shape;340;p34"/>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pic>
        <p:nvPicPr>
          <p:cNvPr id="341" name="Google Shape;341;p34"/>
          <p:cNvPicPr preferRelativeResize="0"/>
          <p:nvPr/>
        </p:nvPicPr>
        <p:blipFill rotWithShape="1">
          <a:blip r:embed="rId3">
            <a:alphaModFix/>
          </a:blip>
          <a:srcRect b="0" l="0" r="0" t="0"/>
          <a:stretch/>
        </p:blipFill>
        <p:spPr>
          <a:xfrm>
            <a:off x="4110446" y="1077749"/>
            <a:ext cx="4144896" cy="4800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p:nvPr/>
        </p:nvSpPr>
        <p:spPr>
          <a:xfrm>
            <a:off x="452846" y="1210235"/>
            <a:ext cx="8207060" cy="4814047"/>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99" name="Google Shape;99;p3"/>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What is a Questionnaire?</a:t>
            </a:r>
            <a:endParaRPr/>
          </a:p>
        </p:txBody>
      </p:sp>
      <p:sp>
        <p:nvSpPr>
          <p:cNvPr id="100" name="Google Shape;100;p3"/>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101" name="Google Shape;101;p3"/>
          <p:cNvSpPr txBox="1"/>
          <p:nvPr/>
        </p:nvSpPr>
        <p:spPr>
          <a:xfrm>
            <a:off x="672352" y="1335731"/>
            <a:ext cx="7835922"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800">
                <a:solidFill>
                  <a:schemeClr val="dk1"/>
                </a:solidFill>
                <a:latin typeface="Arial"/>
                <a:ea typeface="Arial"/>
                <a:cs typeface="Arial"/>
                <a:sym typeface="Arial"/>
              </a:rPr>
              <a:t>A </a:t>
            </a:r>
            <a:r>
              <a:rPr b="1" lang="en-US" sz="2800">
                <a:solidFill>
                  <a:schemeClr val="dk1"/>
                </a:solidFill>
              </a:rPr>
              <a:t>questionnaire </a:t>
            </a:r>
            <a:r>
              <a:rPr b="0" lang="en-US" sz="2800">
                <a:solidFill>
                  <a:schemeClr val="dk1"/>
                </a:solidFill>
                <a:latin typeface="Arial"/>
                <a:ea typeface="Arial"/>
                <a:cs typeface="Arial"/>
                <a:sym typeface="Arial"/>
              </a:rPr>
              <a:t>is the vehicle used to pose the questions that the researcher wants respondents to answer</a:t>
            </a:r>
            <a:endParaRPr b="0" sz="2800">
              <a:solidFill>
                <a:schemeClr val="dk1"/>
              </a:solidFill>
              <a:latin typeface="Arial"/>
              <a:ea typeface="Arial"/>
              <a:cs typeface="Arial"/>
              <a:sym typeface="Arial"/>
            </a:endParaRPr>
          </a:p>
          <a:p>
            <a:pPr indent="0" lvl="0" marL="0" marR="0" rtl="0" algn="l">
              <a:spcBef>
                <a:spcPts val="0"/>
              </a:spcBef>
              <a:spcAft>
                <a:spcPts val="0"/>
              </a:spcAft>
              <a:buNone/>
            </a:pPr>
            <a:r>
              <a:t/>
            </a:r>
            <a:endParaRPr sz="2800">
              <a:solidFill>
                <a:schemeClr val="dk1"/>
              </a:solidFill>
            </a:endParaRPr>
          </a:p>
          <a:p>
            <a:pPr indent="0" lvl="0" marL="0" marR="0" rtl="0" algn="l">
              <a:spcBef>
                <a:spcPts val="0"/>
              </a:spcBef>
              <a:spcAft>
                <a:spcPts val="0"/>
              </a:spcAft>
              <a:buNone/>
            </a:pPr>
            <a:r>
              <a:rPr lang="en-US" sz="2800">
                <a:solidFill>
                  <a:schemeClr val="dk1"/>
                </a:solidFill>
              </a:rPr>
              <a:t>Example: </a:t>
            </a:r>
            <a:endParaRPr sz="2800">
              <a:solidFill>
                <a:schemeClr val="dk1"/>
              </a:solidFill>
            </a:endParaRPr>
          </a:p>
          <a:p>
            <a:pPr indent="0" lvl="0" marL="0" marR="0" rtl="0" algn="l">
              <a:spcBef>
                <a:spcPts val="0"/>
              </a:spcBef>
              <a:spcAft>
                <a:spcPts val="0"/>
              </a:spcAft>
              <a:buNone/>
            </a:pPr>
            <a:r>
              <a:rPr lang="en-US" sz="2800" u="sng">
                <a:solidFill>
                  <a:schemeClr val="hlink"/>
                </a:solidFill>
                <a:hlinkClick r:id="rId3"/>
              </a:rPr>
              <a:t>Nike shoes survey</a:t>
            </a:r>
            <a:endParaRPr sz="2800">
              <a:solidFill>
                <a:schemeClr val="dk1"/>
              </a:solidFill>
            </a:endParaRPr>
          </a:p>
          <a:p>
            <a:pPr indent="0" lvl="0" marL="0" marR="0" rtl="0" algn="l">
              <a:spcBef>
                <a:spcPts val="0"/>
              </a:spcBef>
              <a:spcAft>
                <a:spcPts val="0"/>
              </a:spcAft>
              <a:buNone/>
            </a:pPr>
            <a:r>
              <a:t/>
            </a:r>
            <a:endParaRPr sz="2800">
              <a:solidFill>
                <a:schemeClr val="dk1"/>
              </a:solidFill>
            </a:endParaRPr>
          </a:p>
          <a:p>
            <a:pPr indent="0" lvl="0" marL="0" marR="0" rtl="0" algn="l">
              <a:spcBef>
                <a:spcPts val="0"/>
              </a:spcBef>
              <a:spcAft>
                <a:spcPts val="0"/>
              </a:spcAft>
              <a:buNone/>
            </a:pPr>
            <a:r>
              <a:rPr lang="en-US" sz="2800" u="sng">
                <a:solidFill>
                  <a:schemeClr val="hlink"/>
                </a:solidFill>
                <a:hlinkClick r:id="rId4"/>
              </a:rPr>
              <a:t>Whirlpool survey</a:t>
            </a:r>
            <a:endParaRPr sz="2800">
              <a:solidFill>
                <a:schemeClr val="dk1"/>
              </a:solidFill>
            </a:endParaRPr>
          </a:p>
          <a:p>
            <a:pPr indent="0" lvl="0" marL="0" marR="0" rtl="0" algn="l">
              <a:spcBef>
                <a:spcPts val="0"/>
              </a:spcBef>
              <a:spcAft>
                <a:spcPts val="0"/>
              </a:spcAft>
              <a:buNone/>
            </a:pPr>
            <a:r>
              <a:t/>
            </a:r>
            <a:endParaRPr sz="2800">
              <a:solidFill>
                <a:schemeClr val="dk1"/>
              </a:solidFill>
            </a:endParaRPr>
          </a:p>
          <a:p>
            <a:pPr indent="0" lvl="0" marL="0" marR="0" rtl="0" algn="l">
              <a:spcBef>
                <a:spcPts val="0"/>
              </a:spcBef>
              <a:spcAft>
                <a:spcPts val="0"/>
              </a:spcAft>
              <a:buNone/>
            </a:pPr>
            <a:r>
              <a:rPr lang="en-US" sz="2800" u="sng">
                <a:solidFill>
                  <a:schemeClr val="hlink"/>
                </a:solidFill>
                <a:hlinkClick r:id="rId5"/>
              </a:rPr>
              <a:t>USPS survey</a:t>
            </a:r>
            <a:endParaRPr sz="2800">
              <a:solidFill>
                <a:schemeClr val="dk1"/>
              </a:solidFill>
            </a:endParaRPr>
          </a:p>
        </p:txBody>
      </p:sp>
      <p:pic>
        <p:nvPicPr>
          <p:cNvPr id="102" name="Google Shape;102;p3"/>
          <p:cNvPicPr preferRelativeResize="0"/>
          <p:nvPr/>
        </p:nvPicPr>
        <p:blipFill rotWithShape="1">
          <a:blip r:embed="rId6">
            <a:alphaModFix/>
          </a:blip>
          <a:srcRect b="0" l="0" r="0" t="0"/>
          <a:stretch/>
        </p:blipFill>
        <p:spPr>
          <a:xfrm>
            <a:off x="5252436" y="2342302"/>
            <a:ext cx="3475344" cy="399458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99bff86ddb_0_0"/>
          <p:cNvSpPr txBox="1"/>
          <p:nvPr>
            <p:ph idx="12" type="sldNum"/>
          </p:nvPr>
        </p:nvSpPr>
        <p:spPr>
          <a:xfrm>
            <a:off x="8545513" y="6435725"/>
            <a:ext cx="195300" cy="152400"/>
          </a:xfrm>
          <a:prstGeom prst="rect">
            <a:avLst/>
          </a:prstGeom>
        </p:spPr>
        <p:txBody>
          <a:bodyPr anchorCtr="0" anchor="t"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r>
              <a:rPr lang="en-US"/>
              <a:t> </a:t>
            </a:r>
            <a:endParaRPr/>
          </a:p>
        </p:txBody>
      </p:sp>
      <p:pic>
        <p:nvPicPr>
          <p:cNvPr id="109" name="Google Shape;109;g99bff86ddb_0_0"/>
          <p:cNvPicPr preferRelativeResize="0"/>
          <p:nvPr/>
        </p:nvPicPr>
        <p:blipFill>
          <a:blip r:embed="rId3">
            <a:alphaModFix/>
          </a:blip>
          <a:stretch>
            <a:fillRect/>
          </a:stretch>
        </p:blipFill>
        <p:spPr>
          <a:xfrm>
            <a:off x="789825" y="1521000"/>
            <a:ext cx="7029450" cy="3305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p:nvPr/>
        </p:nvSpPr>
        <p:spPr>
          <a:xfrm>
            <a:off x="452846" y="1210235"/>
            <a:ext cx="8207060" cy="4814047"/>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15" name="Google Shape;115;p4"/>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Questionnaire Design</a:t>
            </a:r>
            <a:endParaRPr/>
          </a:p>
        </p:txBody>
      </p:sp>
      <p:sp>
        <p:nvSpPr>
          <p:cNvPr id="116" name="Google Shape;116;p4"/>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117" name="Google Shape;117;p4"/>
          <p:cNvSpPr txBox="1"/>
          <p:nvPr/>
        </p:nvSpPr>
        <p:spPr>
          <a:xfrm>
            <a:off x="672352" y="1335731"/>
            <a:ext cx="7835922"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Questionnaire design </a:t>
            </a:r>
            <a:r>
              <a:rPr b="0" lang="en-US" sz="2800">
                <a:solidFill>
                  <a:schemeClr val="dk1"/>
                </a:solidFill>
                <a:latin typeface="Arial"/>
                <a:ea typeface="Arial"/>
                <a:cs typeface="Arial"/>
                <a:sym typeface="Arial"/>
              </a:rPr>
              <a:t>is a systematic process in which the researcher contemplates various question formats, considers a number of factors characterizing the survey at hand, ultimately words the various questions very carefully, and organizes the questionnaire’s layout</a:t>
            </a:r>
            <a:endParaRPr/>
          </a:p>
          <a:p>
            <a:pPr indent="0" lvl="0" marL="0" marR="0" rtl="0" algn="l">
              <a:spcBef>
                <a:spcPts val="0"/>
              </a:spcBef>
              <a:spcAft>
                <a:spcPts val="0"/>
              </a:spcAft>
              <a:buNone/>
            </a:pPr>
            <a:r>
              <a:t/>
            </a:r>
            <a:endParaRPr b="0" sz="2800">
              <a:solidFill>
                <a:schemeClr val="dk1"/>
              </a:solidFill>
              <a:latin typeface="Arial"/>
              <a:ea typeface="Arial"/>
              <a:cs typeface="Arial"/>
              <a:sym typeface="Arial"/>
            </a:endParaRPr>
          </a:p>
          <a:p>
            <a:pPr indent="0" lvl="0" marL="0" marR="0" rtl="0" algn="l">
              <a:spcBef>
                <a:spcPts val="0"/>
              </a:spcBef>
              <a:spcAft>
                <a:spcPts val="0"/>
              </a:spcAft>
              <a:buNone/>
            </a:pPr>
            <a:r>
              <a:rPr b="0" lang="en-US" sz="2800">
                <a:solidFill>
                  <a:schemeClr val="dk1"/>
                </a:solidFill>
                <a:latin typeface="Arial"/>
                <a:ea typeface="Arial"/>
                <a:cs typeface="Arial"/>
                <a:sym typeface="Arial"/>
              </a:rPr>
              <a:t>🡪 How to most effectively ask the questions to the respondents</a:t>
            </a:r>
            <a:endParaRPr b="0" sz="2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p:nvPr/>
        </p:nvSpPr>
        <p:spPr>
          <a:xfrm>
            <a:off x="452846" y="1210235"/>
            <a:ext cx="8207060" cy="4814047"/>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23" name="Google Shape;123;p5"/>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The Functions of a Questionnaire</a:t>
            </a:r>
            <a:endParaRPr/>
          </a:p>
        </p:txBody>
      </p:sp>
      <p:sp>
        <p:nvSpPr>
          <p:cNvPr id="124" name="Google Shape;124;p5"/>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125" name="Google Shape;125;p5"/>
          <p:cNvSpPr txBox="1"/>
          <p:nvPr/>
        </p:nvSpPr>
        <p:spPr>
          <a:xfrm>
            <a:off x="672352" y="1335731"/>
            <a:ext cx="7835922" cy="440120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800"/>
              <a:buFont typeface="Arial"/>
              <a:buChar char="•"/>
            </a:pPr>
            <a:r>
              <a:rPr b="1" lang="en-US" sz="2800">
                <a:solidFill>
                  <a:schemeClr val="dk1"/>
                </a:solidFill>
                <a:latin typeface="Arial"/>
                <a:ea typeface="Arial"/>
                <a:cs typeface="Arial"/>
                <a:sym typeface="Arial"/>
              </a:rPr>
              <a:t>Translates</a:t>
            </a:r>
            <a:r>
              <a:rPr b="0" lang="en-US" sz="2800">
                <a:solidFill>
                  <a:schemeClr val="dk1"/>
                </a:solidFill>
                <a:latin typeface="Arial"/>
                <a:ea typeface="Arial"/>
                <a:cs typeface="Arial"/>
                <a:sym typeface="Arial"/>
              </a:rPr>
              <a:t> the research objectives into specific questions</a:t>
            </a:r>
            <a:endParaRPr/>
          </a:p>
          <a:p>
            <a:pPr indent="-457200" lvl="0" marL="457200" marR="0" rtl="0" algn="l">
              <a:spcBef>
                <a:spcPts val="0"/>
              </a:spcBef>
              <a:spcAft>
                <a:spcPts val="0"/>
              </a:spcAft>
              <a:buClr>
                <a:schemeClr val="dk1"/>
              </a:buClr>
              <a:buSzPts val="2800"/>
              <a:buFont typeface="Arial"/>
              <a:buChar char="•"/>
            </a:pPr>
            <a:r>
              <a:rPr b="1" lang="en-US" sz="2800">
                <a:solidFill>
                  <a:schemeClr val="dk1"/>
                </a:solidFill>
                <a:latin typeface="Arial"/>
                <a:ea typeface="Arial"/>
                <a:cs typeface="Arial"/>
                <a:sym typeface="Arial"/>
              </a:rPr>
              <a:t>Standardizes</a:t>
            </a:r>
            <a:r>
              <a:rPr b="0" lang="en-US" sz="2800">
                <a:solidFill>
                  <a:schemeClr val="dk1"/>
                </a:solidFill>
                <a:latin typeface="Arial"/>
                <a:ea typeface="Arial"/>
                <a:cs typeface="Arial"/>
                <a:sym typeface="Arial"/>
              </a:rPr>
              <a:t> those questions and the response categories</a:t>
            </a:r>
            <a:endParaRPr/>
          </a:p>
          <a:p>
            <a:pPr indent="-457200" lvl="0" marL="457200" marR="0" rtl="0" algn="l">
              <a:spcBef>
                <a:spcPts val="0"/>
              </a:spcBef>
              <a:spcAft>
                <a:spcPts val="0"/>
              </a:spcAft>
              <a:buClr>
                <a:schemeClr val="dk1"/>
              </a:buClr>
              <a:buSzPts val="2800"/>
              <a:buFont typeface="Arial"/>
              <a:buChar char="•"/>
            </a:pPr>
            <a:r>
              <a:rPr b="1" lang="en-US" sz="2800">
                <a:solidFill>
                  <a:schemeClr val="dk1"/>
                </a:solidFill>
                <a:latin typeface="Arial"/>
                <a:ea typeface="Arial"/>
                <a:cs typeface="Arial"/>
                <a:sym typeface="Arial"/>
              </a:rPr>
              <a:t>Serves</a:t>
            </a:r>
            <a:r>
              <a:rPr b="0" lang="en-US" sz="2800">
                <a:solidFill>
                  <a:schemeClr val="dk1"/>
                </a:solidFill>
                <a:latin typeface="Arial"/>
                <a:ea typeface="Arial"/>
                <a:cs typeface="Arial"/>
                <a:sym typeface="Arial"/>
              </a:rPr>
              <a:t> as permanent records of the research</a:t>
            </a:r>
            <a:endParaRPr/>
          </a:p>
          <a:p>
            <a:pPr indent="-457200" lvl="0" marL="457200" marR="0" rtl="0" algn="l">
              <a:spcBef>
                <a:spcPts val="0"/>
              </a:spcBef>
              <a:spcAft>
                <a:spcPts val="0"/>
              </a:spcAft>
              <a:buClr>
                <a:schemeClr val="dk1"/>
              </a:buClr>
              <a:buSzPts val="2800"/>
              <a:buFont typeface="Arial"/>
              <a:buChar char="•"/>
            </a:pPr>
            <a:r>
              <a:rPr b="1" lang="en-US" sz="2800">
                <a:solidFill>
                  <a:schemeClr val="dk1"/>
                </a:solidFill>
                <a:latin typeface="Arial"/>
                <a:ea typeface="Arial"/>
                <a:cs typeface="Arial"/>
                <a:sym typeface="Arial"/>
              </a:rPr>
              <a:t>Speed up</a:t>
            </a:r>
            <a:r>
              <a:rPr b="0" lang="en-US" sz="2800">
                <a:solidFill>
                  <a:schemeClr val="dk1"/>
                </a:solidFill>
                <a:latin typeface="Arial"/>
                <a:ea typeface="Arial"/>
                <a:cs typeface="Arial"/>
                <a:sym typeface="Arial"/>
              </a:rPr>
              <a:t> the process of data analysis</a:t>
            </a:r>
            <a:endParaRPr/>
          </a:p>
          <a:p>
            <a:pPr indent="-457200" lvl="0" marL="457200" marR="0" rtl="0" algn="l">
              <a:spcBef>
                <a:spcPts val="0"/>
              </a:spcBef>
              <a:spcAft>
                <a:spcPts val="0"/>
              </a:spcAft>
              <a:buClr>
                <a:schemeClr val="dk1"/>
              </a:buClr>
              <a:buSzPts val="2800"/>
              <a:buFont typeface="Arial"/>
              <a:buChar char="•"/>
            </a:pPr>
            <a:r>
              <a:rPr b="1" lang="en-US" sz="2800">
                <a:solidFill>
                  <a:schemeClr val="dk1"/>
                </a:solidFill>
                <a:latin typeface="Arial"/>
                <a:ea typeface="Arial"/>
                <a:cs typeface="Arial"/>
                <a:sym typeface="Arial"/>
              </a:rPr>
              <a:t>Serve</a:t>
            </a:r>
            <a:r>
              <a:rPr b="0" lang="en-US" sz="2800">
                <a:solidFill>
                  <a:schemeClr val="dk1"/>
                </a:solidFill>
                <a:latin typeface="Arial"/>
                <a:ea typeface="Arial"/>
                <a:cs typeface="Arial"/>
                <a:sym typeface="Arial"/>
              </a:rPr>
              <a:t> as the basis for reliability and validity measures</a:t>
            </a:r>
            <a:endParaRPr/>
          </a:p>
          <a:p>
            <a:pPr indent="-279400" lvl="0" marL="457200" marR="0" rtl="0" algn="l">
              <a:spcBef>
                <a:spcPts val="0"/>
              </a:spcBef>
              <a:spcAft>
                <a:spcPts val="0"/>
              </a:spcAft>
              <a:buClr>
                <a:schemeClr val="dk1"/>
              </a:buClr>
              <a:buSzPts val="2800"/>
              <a:buFont typeface="Arial"/>
              <a:buNone/>
            </a:pPr>
            <a:r>
              <a:t/>
            </a:r>
            <a:endParaRPr b="0" sz="2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7"/>
          <p:cNvSpPr/>
          <p:nvPr/>
        </p:nvSpPr>
        <p:spPr>
          <a:xfrm>
            <a:off x="452846" y="1210235"/>
            <a:ext cx="8207060" cy="4814047"/>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31" name="Google Shape;131;p7"/>
          <p:cNvSpPr txBox="1"/>
          <p:nvPr>
            <p:ph idx="4294967295" type="title"/>
          </p:nvPr>
        </p:nvSpPr>
        <p:spPr>
          <a:xfrm>
            <a:off x="119063" y="230188"/>
            <a:ext cx="8618537" cy="98488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Points to Remember when Designing Questionnaire</a:t>
            </a:r>
            <a:endParaRPr/>
          </a:p>
        </p:txBody>
      </p:sp>
      <p:sp>
        <p:nvSpPr>
          <p:cNvPr id="132" name="Google Shape;132;p7"/>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133" name="Google Shape;133;p7"/>
          <p:cNvSpPr txBox="1"/>
          <p:nvPr/>
        </p:nvSpPr>
        <p:spPr>
          <a:xfrm>
            <a:off x="672352" y="1335731"/>
            <a:ext cx="7835922" cy="440120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000"/>
              <a:buFont typeface="Arial"/>
              <a:buChar char="•"/>
            </a:pPr>
            <a:r>
              <a:rPr b="1" lang="en-US" sz="2000">
                <a:solidFill>
                  <a:schemeClr val="dk1"/>
                </a:solidFill>
                <a:latin typeface="Arial"/>
                <a:ea typeface="Arial"/>
                <a:cs typeface="Arial"/>
                <a:sym typeface="Arial"/>
              </a:rPr>
              <a:t>Inability to answer</a:t>
            </a:r>
            <a:endParaRPr/>
          </a:p>
          <a:p>
            <a:pPr indent="-330200" lvl="1" marL="914400" marR="0" rtl="0" algn="l">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457200" lvl="1" marL="9144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Is the respondent informed?</a:t>
            </a:r>
            <a:endParaRPr/>
          </a:p>
          <a:p>
            <a:pPr indent="-457200" lvl="2" marL="13716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What is the monthly expenses for groceries in your household? </a:t>
            </a:r>
            <a:endParaRPr/>
          </a:p>
          <a:p>
            <a:pPr indent="-330200" lvl="1" marL="914400" marR="0" rtl="0" algn="l">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457200" lvl="1" marL="9144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Can the respondent remember?</a:t>
            </a:r>
            <a:endParaRPr/>
          </a:p>
          <a:p>
            <a:pPr indent="-457200" lvl="2" marL="13716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Please list all the departments from which you purchased merchandise on your most recent shopping trip to a department store</a:t>
            </a:r>
            <a:endParaRPr/>
          </a:p>
          <a:p>
            <a:pPr indent="-344169" lvl="1" marL="914400" marR="0" rtl="0" algn="l">
              <a:spcBef>
                <a:spcPts val="0"/>
              </a:spcBef>
              <a:spcAft>
                <a:spcPts val="0"/>
              </a:spcAft>
              <a:buClr>
                <a:schemeClr val="dk1"/>
              </a:buClr>
              <a:buSzPts val="1780"/>
              <a:buFont typeface="Arial"/>
              <a:buNone/>
            </a:pPr>
            <a:r>
              <a:t/>
            </a:r>
            <a:endParaRPr b="0" i="0" sz="2000" u="none" cap="none" strike="noStrike">
              <a:solidFill>
                <a:schemeClr val="dk1"/>
              </a:solidFill>
              <a:latin typeface="Arial"/>
              <a:ea typeface="Arial"/>
              <a:cs typeface="Arial"/>
              <a:sym typeface="Arial"/>
            </a:endParaRPr>
          </a:p>
          <a:p>
            <a:pPr indent="-457200" lvl="1" marL="914400" marR="0" rtl="0" algn="l">
              <a:spcBef>
                <a:spcPts val="0"/>
              </a:spcBef>
              <a:spcAft>
                <a:spcPts val="0"/>
              </a:spcAft>
              <a:buClr>
                <a:schemeClr val="dk1"/>
              </a:buClr>
              <a:buSzPts val="1780"/>
              <a:buFont typeface="Arial"/>
              <a:buChar char="•"/>
            </a:pPr>
            <a:r>
              <a:rPr b="0" i="0" lang="en-US" sz="2000" u="none" cap="none" strike="noStrike">
                <a:solidFill>
                  <a:schemeClr val="dk1"/>
                </a:solidFill>
                <a:latin typeface="Arial"/>
                <a:ea typeface="Arial"/>
                <a:cs typeface="Arial"/>
                <a:sym typeface="Arial"/>
              </a:rPr>
              <a:t>Can the respondent articulate?</a:t>
            </a:r>
            <a:endParaRPr/>
          </a:p>
          <a:p>
            <a:pPr indent="-457200" lvl="2" marL="1371600" marR="0" rtl="0" algn="l">
              <a:spcBef>
                <a:spcPts val="0"/>
              </a:spcBef>
              <a:spcAft>
                <a:spcPts val="0"/>
              </a:spcAft>
              <a:buClr>
                <a:schemeClr val="dk1"/>
              </a:buClr>
              <a:buSzPts val="1780"/>
              <a:buFont typeface="Arial"/>
              <a:buChar char="•"/>
            </a:pPr>
            <a:r>
              <a:rPr b="0" i="0" lang="en-US" sz="2000" u="none" cap="none" strike="noStrike">
                <a:solidFill>
                  <a:schemeClr val="dk1"/>
                </a:solidFill>
                <a:latin typeface="Arial"/>
                <a:ea typeface="Arial"/>
                <a:cs typeface="Arial"/>
                <a:sym typeface="Arial"/>
              </a:rPr>
              <a:t>Describe the atmosphere of the department store you could prefer to patronize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p:nvPr/>
        </p:nvSpPr>
        <p:spPr>
          <a:xfrm>
            <a:off x="452846" y="1210235"/>
            <a:ext cx="8207060" cy="4814047"/>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39" name="Google Shape;139;p8"/>
          <p:cNvSpPr txBox="1"/>
          <p:nvPr>
            <p:ph idx="4294967295" type="title"/>
          </p:nvPr>
        </p:nvSpPr>
        <p:spPr>
          <a:xfrm>
            <a:off x="119063" y="230188"/>
            <a:ext cx="8618537" cy="98488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Points to Remember when Designing Questionnaire</a:t>
            </a:r>
            <a:endParaRPr/>
          </a:p>
        </p:txBody>
      </p:sp>
      <p:sp>
        <p:nvSpPr>
          <p:cNvPr id="140" name="Google Shape;140;p8"/>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141" name="Google Shape;141;p8"/>
          <p:cNvSpPr txBox="1"/>
          <p:nvPr/>
        </p:nvSpPr>
        <p:spPr>
          <a:xfrm>
            <a:off x="672352" y="1335731"/>
            <a:ext cx="7835922" cy="255454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000"/>
              <a:buFont typeface="Arial"/>
              <a:buChar char="•"/>
            </a:pPr>
            <a:r>
              <a:rPr b="1" lang="en-US" sz="2000">
                <a:solidFill>
                  <a:schemeClr val="dk1"/>
                </a:solidFill>
                <a:latin typeface="Arial"/>
                <a:ea typeface="Arial"/>
                <a:cs typeface="Arial"/>
                <a:sym typeface="Arial"/>
              </a:rPr>
              <a:t>Inability to answer</a:t>
            </a:r>
            <a:endParaRPr/>
          </a:p>
          <a:p>
            <a:pPr indent="-330200" lvl="1" marL="914400" marR="0" rtl="0" algn="l">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457200" lvl="1" marL="9144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What happens if the respondent are unable to articulate their response?</a:t>
            </a:r>
            <a:endParaRPr/>
          </a:p>
          <a:p>
            <a:pPr indent="-457200" lvl="2" marL="13716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They skip questions</a:t>
            </a:r>
            <a:endParaRPr/>
          </a:p>
          <a:p>
            <a:pPr indent="-330200" lvl="1" marL="914400" marR="0" rtl="0" algn="l">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457200" lvl="1" marL="9144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What to do in such cases?</a:t>
            </a:r>
            <a:endParaRPr/>
          </a:p>
          <a:p>
            <a:pPr indent="-457200" lvl="2" marL="13716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Provide alternative description of the atmosphere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nk">
  <a:themeElements>
    <a:clrScheme name="Blank 2">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2018-09-18T01:19:01Z</dcterms:created>
  <dc:creator>lin frank</dc:creator>
</cp:coreProperties>
</file>