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JmkmlvcRZ6etZSZwCCKZc1wMY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3038475"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8ee962de_0_456: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143" name="Google Shape;143;gaf8ee962de_0_456: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lang="en-US" sz="800">
                <a:solidFill>
                  <a:schemeClr val="dk1"/>
                </a:solidFill>
                <a:latin typeface="Arial"/>
                <a:ea typeface="Arial"/>
                <a:cs typeface="Arial"/>
                <a:sym typeface="Arial"/>
              </a:rPr>
              <a:t>NJE-262616.044-20090318-ashoHR1</a:t>
            </a:r>
            <a:endParaRPr/>
          </a:p>
        </p:txBody>
      </p:sp>
      <p:sp>
        <p:nvSpPr>
          <p:cNvPr id="144" name="Google Shape;144;gaf8ee962de_0_456: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gaf8ee962de_0_456:notes"/>
          <p:cNvSpPr txBox="1"/>
          <p:nvPr>
            <p:ph idx="1" type="body"/>
          </p:nvPr>
        </p:nvSpPr>
        <p:spPr>
          <a:xfrm>
            <a:off x="568202" y="4994941"/>
            <a:ext cx="59730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f8ee962de_0_374: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243" name="Google Shape;243;gaf8ee962de_0_374: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Who is Richard Thaler on Marketing Science? </a:t>
            </a:r>
            <a:endParaRPr/>
          </a:p>
        </p:txBody>
      </p:sp>
      <p:sp>
        <p:nvSpPr>
          <p:cNvPr id="244" name="Google Shape;244;gaf8ee962de_0_374: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gaf8ee962de_0_374: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f8ee962de_0_382: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252" name="Google Shape;252;gaf8ee962de_0_382: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A marketing decision</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support system (DSS) is</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defi ned as collected data</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that may be accessed</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and analyzed using tools</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and techniques that assist</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managers in decision</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making.</a:t>
            </a:r>
            <a:endParaRPr/>
          </a:p>
        </p:txBody>
      </p:sp>
      <p:sp>
        <p:nvSpPr>
          <p:cNvPr id="253" name="Google Shape;253;gaf8ee962de_0_382: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gaf8ee962de_0_382: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f8ee962de_0_391: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262" name="Google Shape;262;gaf8ee962de_0_391: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3" name="Google Shape;263;gaf8ee962de_0_391: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gaf8ee962de_0_391: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71" name="Google Shape;271;p1:notes"/>
          <p:cNvSpPr txBox="1"/>
          <p:nvPr>
            <p:ph idx="11" type="ftr"/>
          </p:nvPr>
        </p:nvSpPr>
        <p:spPr>
          <a:xfrm>
            <a:off x="0"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NJE-262616.044-20090318-ashoHR1</a:t>
            </a:r>
            <a:endParaRPr/>
          </a:p>
        </p:txBody>
      </p:sp>
      <p:sp>
        <p:nvSpPr>
          <p:cNvPr id="272" name="Google Shape;272;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1:notes"/>
          <p:cNvSpPr txBox="1"/>
          <p:nvPr>
            <p:ph idx="1" type="body"/>
          </p:nvPr>
        </p:nvSpPr>
        <p:spPr>
          <a:xfrm>
            <a:off x="568202" y="4994941"/>
            <a:ext cx="5973084" cy="2462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6:notes"/>
          <p:cNvSpPr txBox="1"/>
          <p:nvPr>
            <p:ph idx="1" type="body"/>
          </p:nvPr>
        </p:nvSpPr>
        <p:spPr>
          <a:xfrm>
            <a:off x="568202" y="4994941"/>
            <a:ext cx="5973084" cy="2462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0: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0: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1: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Or it is not even a marketing research question. </a:t>
            </a:r>
            <a:endParaRPr/>
          </a:p>
        </p:txBody>
      </p:sp>
      <p:sp>
        <p:nvSpPr>
          <p:cNvPr id="303" name="Google Shape;303;p11: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4a2582bd7_0_0: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309" name="Google Shape;309;g94a2582bd7_0_0: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g94a2582bd7_0_0: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4a2582bd7_0_10: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320" name="Google Shape;320;g94a2582bd7_0_10: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94a2582bd7_0_10: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4a2582bd7_0_282: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3" name="Google Shape;333;g94a2582bd7_0_282:notes"/>
          <p:cNvSpPr txBox="1"/>
          <p:nvPr>
            <p:ph idx="1" type="body"/>
          </p:nvPr>
        </p:nvSpPr>
        <p:spPr>
          <a:xfrm>
            <a:off x="568202" y="4994941"/>
            <a:ext cx="59730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 is the why and what to do</a:t>
            </a:r>
            <a:endParaRPr/>
          </a:p>
        </p:txBody>
      </p:sp>
      <p:sp>
        <p:nvSpPr>
          <p:cNvPr id="334" name="Google Shape;334;g94a2582bd7_0_282: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701675" y="4473575"/>
            <a:ext cx="5607050" cy="36607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4a2582bd7_0_295: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347" name="Google Shape;347;g94a2582bd7_0_295: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g94a2582bd7_0_295: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4a2582bd7_0_313: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357" name="Google Shape;357;g94a2582bd7_0_313: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g94a2582bd7_0_313: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4a2582bd7_0_322: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367" name="Google Shape;367;g94a2582bd7_0_322: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g94a2582bd7_0_322: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4a2582bd7_0_304: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377" name="Google Shape;377;g94a2582bd7_0_304: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g94a2582bd7_0_304: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Which one is symptoms vs. cause (- problem/ potential reason of the symptoms)?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4a2582bd7_0_155: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7" name="Google Shape;387;g94a2582bd7_0_155:notes"/>
          <p:cNvSpPr txBox="1"/>
          <p:nvPr>
            <p:ph idx="1" type="body"/>
          </p:nvPr>
        </p:nvSpPr>
        <p:spPr>
          <a:xfrm>
            <a:off x="568202" y="4994941"/>
            <a:ext cx="59730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doctors vs. mkters: from the judgement of an expert vs. judgement of the consumers / crowd. </a:t>
            </a:r>
            <a:endParaRPr/>
          </a:p>
        </p:txBody>
      </p:sp>
      <p:sp>
        <p:nvSpPr>
          <p:cNvPr id="388" name="Google Shape;388;g94a2582bd7_0_155: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4a2582bd7_0_203: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396" name="Google Shape;396;g94a2582bd7_0_203: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Research objectives: determine current satisfaction and way to improve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Management Decision Problem Vs. Marketing Research Problem lanaoernent Decision Problem Marketing Research Problem Should a new product be introduced? Should the advertising campaign be chanued? Should the Plice of the brand be increased? To determine consumer preferences and purchase intentions for the proposed new product. To determine the effectÅeness of the current adxertismg campaæn. To determine the price elasticity ofdemand and the impact on sales and profits of various ICAels of price changes. </a:t>
            </a:r>
            <a:endParaRPr/>
          </a:p>
        </p:txBody>
      </p:sp>
      <p:sp>
        <p:nvSpPr>
          <p:cNvPr id="397" name="Google Shape;397;g94a2582bd7_0_203: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g94a2582bd7_0_203: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8ee962de_0_53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8ee962de_0_53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af8ee962de_0_53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4a2582bd7_0_210: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411" name="Google Shape;411;g94a2582bd7_0_210: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Drill further down to</a:t>
            </a:r>
            <a:endParaRPr/>
          </a:p>
          <a:p>
            <a:pPr indent="0" lvl="0" marL="0" rtl="0" algn="l">
              <a:spcBef>
                <a:spcPts val="0"/>
              </a:spcBef>
              <a:spcAft>
                <a:spcPts val="0"/>
              </a:spcAft>
              <a:buNone/>
            </a:pPr>
            <a:r>
              <a:rPr lang="en-US"/>
              <a:t>Define customer before 18-25 yr. RO. </a:t>
            </a:r>
            <a:endParaRPr/>
          </a:p>
          <a:p>
            <a:pPr indent="0" lvl="0" marL="0" rtl="0" algn="l">
              <a:spcBef>
                <a:spcPts val="0"/>
              </a:spcBef>
              <a:spcAft>
                <a:spcPts val="0"/>
              </a:spcAft>
              <a:buNone/>
            </a:pPr>
            <a:r>
              <a:rPr lang="en-US"/>
              <a:t>Current, if then, why,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Explore first then descriptive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Ads: content, media, audience</a:t>
            </a:r>
            <a:endParaRPr/>
          </a:p>
        </p:txBody>
      </p:sp>
      <p:sp>
        <p:nvSpPr>
          <p:cNvPr id="412" name="Google Shape;412;g94a2582bd7_0_210: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g94a2582bd7_0_210: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19:notes"/>
          <p:cNvSpPr txBox="1"/>
          <p:nvPr>
            <p:ph idx="1" type="body"/>
          </p:nvPr>
        </p:nvSpPr>
        <p:spPr>
          <a:xfrm>
            <a:off x="568202" y="4994941"/>
            <a:ext cx="5973084" cy="2462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701675" y="4473575"/>
            <a:ext cx="5607050" cy="36607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f8ee962de_0_304: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gaf8ee962de_0_304:notes"/>
          <p:cNvSpPr txBox="1"/>
          <p:nvPr>
            <p:ph idx="1" type="body"/>
          </p:nvPr>
        </p:nvSpPr>
        <p:spPr>
          <a:xfrm>
            <a:off x="568202" y="4994941"/>
            <a:ext cx="59730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f8ee962de_0_311: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175" name="Google Shape;175;gaf8ee962de_0_311: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Some marketing research studies are designed to fi nd out</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what consumers’ problems are and to assess the suitability of diff erent proposed methods</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of resolving those problems.</a:t>
            </a:r>
            <a:endParaRPr/>
          </a:p>
          <a:p>
            <a:pPr indent="0" lvl="0" marL="0" rtl="0" algn="l">
              <a:spcBef>
                <a:spcPts val="0"/>
              </a:spcBef>
              <a:spcAft>
                <a:spcPts val="0"/>
              </a:spcAft>
              <a:buNone/>
            </a:pPr>
            <a:r>
              <a:t/>
            </a:r>
            <a:endParaRPr b="0" i="0" sz="16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Managers are more likely to always know the symptoms (sales are down, market share is</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falling), but determining the cause of the symptoms sometimes requires research.</a:t>
            </a:r>
            <a:endParaRPr/>
          </a:p>
          <a:p>
            <a:pPr indent="0" lvl="0" marL="0" rtl="0" algn="l">
              <a:spcBef>
                <a:spcPts val="0"/>
              </a:spcBef>
              <a:spcAft>
                <a:spcPts val="0"/>
              </a:spcAft>
              <a:buNone/>
            </a:pPr>
            <a:r>
              <a:t/>
            </a:r>
            <a:endParaRPr b="0" i="0" sz="16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Sales are down, but why? What causes it</a:t>
            </a:r>
            <a:endParaRPr/>
          </a:p>
        </p:txBody>
      </p:sp>
      <p:sp>
        <p:nvSpPr>
          <p:cNvPr id="176" name="Google Shape;176;gaf8ee962de_0_311: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gaf8ee962de_0_311: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f8ee962de_0_327: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192" name="Google Shape;192;gaf8ee962de_0_327: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We can think of “actions” as strategies, and strategies involve selecting a target market</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and designing a marketing mix to satisfy the wants and needs of that target market.</a:t>
            </a:r>
            <a:endParaRPr/>
          </a:p>
        </p:txBody>
      </p:sp>
      <p:sp>
        <p:nvSpPr>
          <p:cNvPr id="193" name="Google Shape;193;gaf8ee962de_0_327: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gaf8ee962de_0_327: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f8ee962de_0_343: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209" name="Google Shape;209;gaf8ee962de_0_343: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monitor other variables such as their employees’ and customers’</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satisfaction levels.</a:t>
            </a:r>
            <a:endParaRPr/>
          </a:p>
          <a:p>
            <a:pPr indent="0" lvl="0" marL="0" rtl="0" algn="l">
              <a:spcBef>
                <a:spcPts val="0"/>
              </a:spcBef>
              <a:spcAft>
                <a:spcPts val="0"/>
              </a:spcAft>
              <a:buNone/>
            </a:pPr>
            <a:r>
              <a:t/>
            </a:r>
            <a:endParaRPr b="0" i="0" sz="16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Competition </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IRI monitor the performance of products in supermarkets and</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other retail outlets. They track how many units of these products are sold, through which</a:t>
            </a:r>
            <a:endParaRPr/>
          </a:p>
          <a:p>
            <a:pPr indent="0" lvl="0" marL="0" rtl="0" algn="l">
              <a:spcBef>
                <a:spcPts val="0"/>
              </a:spcBef>
              <a:spcAft>
                <a:spcPts val="0"/>
              </a:spcAft>
              <a:buNone/>
            </a:pPr>
            <a:r>
              <a:rPr b="0" i="0" lang="en-US" sz="1600" u="none" strike="noStrike">
                <a:solidFill>
                  <a:schemeClr val="dk1"/>
                </a:solidFill>
                <a:latin typeface="Arial"/>
                <a:ea typeface="Arial"/>
                <a:cs typeface="Arial"/>
                <a:sym typeface="Arial"/>
              </a:rPr>
              <a:t>chains, at what retail price, and so on.</a:t>
            </a:r>
            <a:endParaRPr/>
          </a:p>
        </p:txBody>
      </p:sp>
      <p:sp>
        <p:nvSpPr>
          <p:cNvPr id="210" name="Google Shape;210;gaf8ee962de_0_343: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gaf8ee962de_0_343: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f8ee962de_0_359: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226" name="Google Shape;226;gaf8ee962de_0_359:notes"/>
          <p:cNvSpPr txBox="1"/>
          <p:nvPr>
            <p:ph idx="1" type="body"/>
          </p:nvPr>
        </p:nvSpPr>
        <p:spPr>
          <a:xfrm>
            <a:off x="568202" y="4994941"/>
            <a:ext cx="5973000" cy="123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gaf8ee962de_0_359:notes"/>
          <p:cNvSpPr txBox="1"/>
          <p:nvPr>
            <p:ph idx="12" type="sldNum"/>
          </p:nvPr>
        </p:nvSpPr>
        <p:spPr>
          <a:xfrm>
            <a:off x="6256411" y="8928993"/>
            <a:ext cx="555900" cy="184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gaf8ee962de_0_359:notes"/>
          <p:cNvSpPr txBox="1"/>
          <p:nvPr>
            <p:ph idx="11" type="ftr"/>
          </p:nvPr>
        </p:nvSpPr>
        <p:spPr>
          <a:xfrm>
            <a:off x="5077777" y="95555"/>
            <a:ext cx="1734300" cy="123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f8ee962de_0_369:notes"/>
          <p:cNvSpPr txBox="1"/>
          <p:nvPr>
            <p:ph idx="1" type="body"/>
          </p:nvPr>
        </p:nvSpPr>
        <p:spPr>
          <a:xfrm>
            <a:off x="568202" y="4994941"/>
            <a:ext cx="5973000" cy="123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af8ee962de_0_369:notes"/>
          <p:cNvSpPr/>
          <p:nvPr>
            <p:ph idx="2" type="sldImg"/>
          </p:nvPr>
        </p:nvSpPr>
        <p:spPr>
          <a:xfrm>
            <a:off x="-126182" y="582613"/>
            <a:ext cx="7269300" cy="409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3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3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0" name="Shape 90"/>
        <p:cNvGrpSpPr/>
        <p:nvPr/>
      </p:nvGrpSpPr>
      <p:grpSpPr>
        <a:xfrm>
          <a:off x="0" y="0"/>
          <a:ext cx="0" cy="0"/>
          <a:chOff x="0" y="0"/>
          <a:chExt cx="0" cy="0"/>
        </a:xfrm>
      </p:grpSpPr>
      <p:sp>
        <p:nvSpPr>
          <p:cNvPr id="91" name="Google Shape;91;gaf8ee962de_0_405"/>
          <p:cNvSpPr/>
          <p:nvPr/>
        </p:nvSpPr>
        <p:spPr>
          <a:xfrm>
            <a:off x="1" y="6428768"/>
            <a:ext cx="12191700" cy="429000"/>
          </a:xfrm>
          <a:prstGeom prst="rect">
            <a:avLst/>
          </a:prstGeom>
          <a:solidFill>
            <a:srgbClr val="03162A"/>
          </a:solidFill>
          <a:ln>
            <a:noFill/>
          </a:ln>
        </p:spPr>
        <p:txBody>
          <a:bodyPr anchorCtr="0" anchor="ctr" bIns="57000" lIns="114025" spcFirstLastPara="1" rIns="114025" wrap="square" tIns="57000">
            <a:noAutofit/>
          </a:bodyPr>
          <a:lstStyle/>
          <a:p>
            <a:pPr indent="0" lvl="0" marL="0" marR="0" rtl="0" algn="l">
              <a:spcBef>
                <a:spcPts val="0"/>
              </a:spcBef>
              <a:spcAft>
                <a:spcPts val="0"/>
              </a:spcAft>
              <a:buNone/>
            </a:pPr>
            <a:r>
              <a:t/>
            </a:r>
            <a:endParaRPr b="1" sz="2000">
              <a:solidFill>
                <a:schemeClr val="dk1"/>
              </a:solidFill>
              <a:latin typeface="Arial"/>
              <a:ea typeface="Arial"/>
              <a:cs typeface="Arial"/>
              <a:sym typeface="Arial"/>
            </a:endParaRPr>
          </a:p>
        </p:txBody>
      </p:sp>
      <p:sp>
        <p:nvSpPr>
          <p:cNvPr id="92" name="Google Shape;92;gaf8ee962de_0_405"/>
          <p:cNvSpPr txBox="1"/>
          <p:nvPr/>
        </p:nvSpPr>
        <p:spPr>
          <a:xfrm>
            <a:off x="11485766" y="37255"/>
            <a:ext cx="401700" cy="1245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sz="1000" u="none">
              <a:solidFill>
                <a:schemeClr val="dk1"/>
              </a:solidFill>
              <a:latin typeface="Arial"/>
              <a:ea typeface="Arial"/>
              <a:cs typeface="Arial"/>
              <a:sym typeface="Arial"/>
            </a:endParaRPr>
          </a:p>
        </p:txBody>
      </p:sp>
      <p:sp>
        <p:nvSpPr>
          <p:cNvPr id="93" name="Google Shape;93;gaf8ee962de_0_405"/>
          <p:cNvSpPr txBox="1"/>
          <p:nvPr>
            <p:ph type="ctrTitle"/>
          </p:nvPr>
        </p:nvSpPr>
        <p:spPr>
          <a:xfrm>
            <a:off x="3591732" y="2176937"/>
            <a:ext cx="6714900" cy="4974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b="0" sz="4000"/>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94" name="Google Shape;94;gaf8ee962de_0_405"/>
          <p:cNvSpPr txBox="1"/>
          <p:nvPr>
            <p:ph idx="1" type="subTitle"/>
          </p:nvPr>
        </p:nvSpPr>
        <p:spPr>
          <a:xfrm>
            <a:off x="3591732" y="3945699"/>
            <a:ext cx="6714900" cy="216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sz="1700"/>
            </a:lvl1pPr>
            <a:lvl2pPr lvl="1" rtl="0" algn="l">
              <a:spcBef>
                <a:spcPts val="0"/>
              </a:spcBef>
              <a:spcAft>
                <a:spcPts val="0"/>
              </a:spcAft>
              <a:buSzPts val="2800"/>
              <a:buChar char="▪"/>
              <a:defRPr/>
            </a:lvl2pPr>
            <a:lvl3pPr lvl="2" rtl="0" algn="l">
              <a:spcBef>
                <a:spcPts val="0"/>
              </a:spcBef>
              <a:spcAft>
                <a:spcPts val="0"/>
              </a:spcAft>
              <a:buSzPts val="2700"/>
              <a:buChar char="–"/>
              <a:defRPr/>
            </a:lvl3pPr>
            <a:lvl4pPr lvl="3" rtl="0" algn="l">
              <a:spcBef>
                <a:spcPts val="0"/>
              </a:spcBef>
              <a:spcAft>
                <a:spcPts val="0"/>
              </a:spcAft>
              <a:buSzPts val="2700"/>
              <a:buChar char="▫"/>
              <a:defRPr/>
            </a:lvl4pPr>
            <a:lvl5pPr lvl="4" rtl="0" algn="l">
              <a:spcBef>
                <a:spcPts val="0"/>
              </a:spcBef>
              <a:spcAft>
                <a:spcPts val="0"/>
              </a:spcAft>
              <a:buSzPts val="2000"/>
              <a:buChar char="-"/>
              <a:defRPr/>
            </a:lvl5pPr>
            <a:lvl6pPr lvl="5" rtl="0" algn="l">
              <a:spcBef>
                <a:spcPts val="0"/>
              </a:spcBef>
              <a:spcAft>
                <a:spcPts val="0"/>
              </a:spcAft>
              <a:buSzPts val="2000"/>
              <a:buChar char="-"/>
              <a:defRPr/>
            </a:lvl6pPr>
            <a:lvl7pPr lvl="6" rtl="0" algn="l">
              <a:spcBef>
                <a:spcPts val="0"/>
              </a:spcBef>
              <a:spcAft>
                <a:spcPts val="0"/>
              </a:spcAft>
              <a:buSzPts val="2000"/>
              <a:buChar char="-"/>
              <a:defRPr/>
            </a:lvl7pPr>
            <a:lvl8pPr lvl="7" rtl="0" algn="l">
              <a:spcBef>
                <a:spcPts val="0"/>
              </a:spcBef>
              <a:spcAft>
                <a:spcPts val="0"/>
              </a:spcAft>
              <a:buSzPts val="2000"/>
              <a:buChar char="-"/>
              <a:defRPr/>
            </a:lvl8pPr>
            <a:lvl9pPr lvl="8" rtl="0" algn="l">
              <a:spcBef>
                <a:spcPts val="0"/>
              </a:spcBef>
              <a:spcAft>
                <a:spcPts val="0"/>
              </a:spcAft>
              <a:buSzPts val="2000"/>
              <a:buChar char="-"/>
              <a:defRPr/>
            </a:lvl9pPr>
          </a:lstStyle>
          <a:p/>
        </p:txBody>
      </p:sp>
      <p:sp>
        <p:nvSpPr>
          <p:cNvPr id="95" name="Google Shape;95;gaf8ee962de_0_405"/>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96" name="Google Shape;96;gaf8ee962de_0_405"/>
          <p:cNvSpPr/>
          <p:nvPr/>
        </p:nvSpPr>
        <p:spPr>
          <a:xfrm>
            <a:off x="11452840" y="6532978"/>
            <a:ext cx="54600" cy="1887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lang="en-US" sz="1500">
                <a:solidFill>
                  <a:schemeClr val="lt1"/>
                </a:solidFill>
                <a:latin typeface="Arial"/>
                <a:ea typeface="Arial"/>
                <a:cs typeface="Arial"/>
                <a:sym typeface="Arial"/>
              </a:rPr>
              <a:t>|</a:t>
            </a:r>
            <a:endParaRPr sz="17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gaf8ee962de_0_412"/>
          <p:cNvSpPr txBox="1"/>
          <p:nvPr>
            <p:ph type="title"/>
          </p:nvPr>
        </p:nvSpPr>
        <p:spPr>
          <a:xfrm>
            <a:off x="161985" y="234864"/>
            <a:ext cx="11725200" cy="294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99" name="Google Shape;99;gaf8ee962de_0_412"/>
          <p:cNvSpPr txBox="1"/>
          <p:nvPr>
            <p:ph idx="1" type="body"/>
          </p:nvPr>
        </p:nvSpPr>
        <p:spPr>
          <a:xfrm>
            <a:off x="1976209" y="1990667"/>
            <a:ext cx="5853000" cy="1247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a:lvl1pPr>
            <a:lvl2pPr indent="-406400" lvl="1" marL="914400" rtl="0" algn="l">
              <a:spcBef>
                <a:spcPts val="0"/>
              </a:spcBef>
              <a:spcAft>
                <a:spcPts val="0"/>
              </a:spcAft>
              <a:buSzPts val="2800"/>
              <a:buChar char="▪"/>
              <a:defRPr/>
            </a:lvl2pPr>
            <a:lvl3pPr indent="-400050" lvl="2" marL="1371600" rtl="0" algn="l">
              <a:spcBef>
                <a:spcPts val="0"/>
              </a:spcBef>
              <a:spcAft>
                <a:spcPts val="0"/>
              </a:spcAft>
              <a:buSzPts val="2700"/>
              <a:buChar char="–"/>
              <a:defRPr/>
            </a:lvl3pPr>
            <a:lvl4pPr indent="-400050" lvl="3" marL="1828800" rtl="0" algn="l">
              <a:spcBef>
                <a:spcPts val="0"/>
              </a:spcBef>
              <a:spcAft>
                <a:spcPts val="0"/>
              </a:spcAft>
              <a:buSzPts val="2700"/>
              <a:buChar char="▫"/>
              <a:defRPr/>
            </a:lvl4pPr>
            <a:lvl5pPr indent="-355600" lvl="4" marL="2286000" rtl="0" algn="l">
              <a:spcBef>
                <a:spcPts val="0"/>
              </a:spcBef>
              <a:spcAft>
                <a:spcPts val="0"/>
              </a:spcAft>
              <a:buSzPts val="2000"/>
              <a:buChar char="-"/>
              <a:defRPr/>
            </a:lvl5pPr>
            <a:lvl6pPr indent="-355600" lvl="5" marL="2743200" rtl="0" algn="l">
              <a:spcBef>
                <a:spcPts val="0"/>
              </a:spcBef>
              <a:spcAft>
                <a:spcPts val="0"/>
              </a:spcAft>
              <a:buSzPts val="2000"/>
              <a:buChar char="-"/>
              <a:defRPr/>
            </a:lvl6pPr>
            <a:lvl7pPr indent="-355600" lvl="6" marL="3200400" rtl="0" algn="l">
              <a:spcBef>
                <a:spcPts val="0"/>
              </a:spcBef>
              <a:spcAft>
                <a:spcPts val="0"/>
              </a:spcAft>
              <a:buSzPts val="2000"/>
              <a:buChar char="-"/>
              <a:defRPr/>
            </a:lvl7pPr>
            <a:lvl8pPr indent="-355600" lvl="7" marL="3657600" rtl="0" algn="l">
              <a:spcBef>
                <a:spcPts val="0"/>
              </a:spcBef>
              <a:spcAft>
                <a:spcPts val="0"/>
              </a:spcAft>
              <a:buSzPts val="2000"/>
              <a:buChar char="-"/>
              <a:defRPr/>
            </a:lvl8pPr>
            <a:lvl9pPr indent="-355600" lvl="8" marL="4114800" rtl="0" algn="l">
              <a:spcBef>
                <a:spcPts val="0"/>
              </a:spcBef>
              <a:spcAft>
                <a:spcPts val="0"/>
              </a:spcAft>
              <a:buSzPts val="2000"/>
              <a:buChar char="-"/>
              <a:defRPr/>
            </a:lvl9pPr>
          </a:lstStyle>
          <a:p/>
        </p:txBody>
      </p:sp>
      <p:sp>
        <p:nvSpPr>
          <p:cNvPr id="100" name="Google Shape;100;gaf8ee962de_0_412"/>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101" name="Google Shape;101;gaf8ee962de_0_412"/>
          <p:cNvSpPr/>
          <p:nvPr/>
        </p:nvSpPr>
        <p:spPr>
          <a:xfrm>
            <a:off x="11453370" y="6534051"/>
            <a:ext cx="54000" cy="186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r">
              <a:spcBef>
                <a:spcPts val="0"/>
              </a:spcBef>
              <a:spcAft>
                <a:spcPts val="0"/>
              </a:spcAft>
              <a:buNone/>
            </a:pPr>
            <a:r>
              <a:rPr b="0" lang="en-US" sz="1500">
                <a:solidFill>
                  <a:schemeClr val="dk1"/>
                </a:solidFill>
                <a:latin typeface="Arial"/>
                <a:ea typeface="Arial"/>
                <a:cs typeface="Arial"/>
                <a:sym typeface="Arial"/>
              </a:rPr>
              <a:t>|</a:t>
            </a:r>
            <a:endParaRPr sz="17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gaf8ee962de_0_417"/>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gaf8ee962de_0_419"/>
          <p:cNvSpPr txBox="1"/>
          <p:nvPr>
            <p:ph type="title"/>
          </p:nvPr>
        </p:nvSpPr>
        <p:spPr>
          <a:xfrm>
            <a:off x="963267" y="4407326"/>
            <a:ext cx="10362600" cy="1362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b="1" sz="5000" cap="none"/>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06" name="Google Shape;106;gaf8ee962de_0_419"/>
          <p:cNvSpPr txBox="1"/>
          <p:nvPr>
            <p:ph idx="1" type="body"/>
          </p:nvPr>
        </p:nvSpPr>
        <p:spPr>
          <a:xfrm>
            <a:off x="963267" y="2907443"/>
            <a:ext cx="10362600" cy="1500000"/>
          </a:xfrm>
          <a:prstGeom prst="rect">
            <a:avLst/>
          </a:prstGeom>
          <a:noFill/>
          <a:ln>
            <a:noFill/>
          </a:ln>
        </p:spPr>
        <p:txBody>
          <a:bodyPr anchorCtr="0" anchor="b" bIns="0" lIns="0" spcFirstLastPara="1" rIns="0" wrap="square" tIns="0">
            <a:noAutofit/>
          </a:bodyPr>
          <a:lstStyle>
            <a:lvl1pPr indent="-228600" lvl="0" marL="457200" rtl="0" algn="l">
              <a:spcBef>
                <a:spcPts val="0"/>
              </a:spcBef>
              <a:spcAft>
                <a:spcPts val="0"/>
              </a:spcAft>
              <a:buSzPts val="2500"/>
              <a:buFont typeface="Arial"/>
              <a:buNone/>
              <a:defRPr sz="2500"/>
            </a:lvl1pPr>
            <a:lvl2pPr indent="-228600" lvl="1" marL="914400" rtl="0" algn="l">
              <a:spcBef>
                <a:spcPts val="0"/>
              </a:spcBef>
              <a:spcAft>
                <a:spcPts val="0"/>
              </a:spcAft>
              <a:buSzPts val="2800"/>
              <a:buNone/>
              <a:defRPr sz="2200"/>
            </a:lvl2pPr>
            <a:lvl3pPr indent="-228600" lvl="2" marL="1371600" rtl="0" algn="l">
              <a:spcBef>
                <a:spcPts val="0"/>
              </a:spcBef>
              <a:spcAft>
                <a:spcPts val="0"/>
              </a:spcAft>
              <a:buSzPts val="2400"/>
              <a:buNone/>
              <a:defRPr sz="2000"/>
            </a:lvl3pPr>
            <a:lvl4pPr indent="-228600" lvl="3" marL="1828800" rtl="0" algn="l">
              <a:spcBef>
                <a:spcPts val="0"/>
              </a:spcBef>
              <a:spcAft>
                <a:spcPts val="0"/>
              </a:spcAft>
              <a:buSzPts val="2100"/>
              <a:buNone/>
              <a:defRPr sz="1700"/>
            </a:lvl4pPr>
            <a:lvl5pPr indent="-228600" lvl="4" marL="2286000" rtl="0" algn="l">
              <a:spcBef>
                <a:spcPts val="0"/>
              </a:spcBef>
              <a:spcAft>
                <a:spcPts val="0"/>
              </a:spcAft>
              <a:buSzPts val="1600"/>
              <a:buNone/>
              <a:defRPr sz="1700"/>
            </a:lvl5pPr>
            <a:lvl6pPr indent="-228600" lvl="5" marL="2743200" rtl="0" algn="l">
              <a:spcBef>
                <a:spcPts val="0"/>
              </a:spcBef>
              <a:spcAft>
                <a:spcPts val="0"/>
              </a:spcAft>
              <a:buSzPts val="1600"/>
              <a:buNone/>
              <a:defRPr sz="1700"/>
            </a:lvl6pPr>
            <a:lvl7pPr indent="-228600" lvl="6" marL="3200400" rtl="0" algn="l">
              <a:spcBef>
                <a:spcPts val="0"/>
              </a:spcBef>
              <a:spcAft>
                <a:spcPts val="0"/>
              </a:spcAft>
              <a:buSzPts val="1600"/>
              <a:buNone/>
              <a:defRPr sz="1700"/>
            </a:lvl7pPr>
            <a:lvl8pPr indent="-228600" lvl="7" marL="3657600" rtl="0" algn="l">
              <a:spcBef>
                <a:spcPts val="0"/>
              </a:spcBef>
              <a:spcAft>
                <a:spcPts val="0"/>
              </a:spcAft>
              <a:buSzPts val="1600"/>
              <a:buNone/>
              <a:defRPr sz="1700"/>
            </a:lvl8pPr>
            <a:lvl9pPr indent="-228600" lvl="8" marL="4114800" rtl="0" algn="l">
              <a:spcBef>
                <a:spcPts val="0"/>
              </a:spcBef>
              <a:spcAft>
                <a:spcPts val="0"/>
              </a:spcAft>
              <a:buSzPts val="1600"/>
              <a:buNone/>
              <a:defRPr sz="1700"/>
            </a:lvl9pPr>
          </a:lstStyle>
          <a:p/>
        </p:txBody>
      </p:sp>
      <p:sp>
        <p:nvSpPr>
          <p:cNvPr id="107" name="Google Shape;107;gaf8ee962de_0_419"/>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af8ee962de_0_423"/>
          <p:cNvSpPr txBox="1"/>
          <p:nvPr>
            <p:ph type="title"/>
          </p:nvPr>
        </p:nvSpPr>
        <p:spPr>
          <a:xfrm>
            <a:off x="161985" y="234864"/>
            <a:ext cx="11725200" cy="294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10" name="Google Shape;110;gaf8ee962de_0_423"/>
          <p:cNvSpPr txBox="1"/>
          <p:nvPr>
            <p:ph idx="1" type="body"/>
          </p:nvPr>
        </p:nvSpPr>
        <p:spPr>
          <a:xfrm>
            <a:off x="1976209" y="1990667"/>
            <a:ext cx="2822700" cy="1247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sz="3500"/>
            </a:lvl1pPr>
            <a:lvl2pPr indent="-463550" lvl="1" marL="914400" rtl="0" algn="l">
              <a:spcBef>
                <a:spcPts val="0"/>
              </a:spcBef>
              <a:spcAft>
                <a:spcPts val="0"/>
              </a:spcAft>
              <a:buSzPts val="3700"/>
              <a:buChar char="▪"/>
              <a:defRPr sz="3000"/>
            </a:lvl2pPr>
            <a:lvl3pPr indent="-419100" lvl="2" marL="1371600" rtl="0" algn="l">
              <a:spcBef>
                <a:spcPts val="0"/>
              </a:spcBef>
              <a:spcAft>
                <a:spcPts val="0"/>
              </a:spcAft>
              <a:buSzPts val="3000"/>
              <a:buChar char="–"/>
              <a:defRPr sz="2500"/>
            </a:lvl3pPr>
            <a:lvl4pPr indent="-400050" lvl="3" marL="1828800" rtl="0" algn="l">
              <a:spcBef>
                <a:spcPts val="0"/>
              </a:spcBef>
              <a:spcAft>
                <a:spcPts val="0"/>
              </a:spcAft>
              <a:buSzPts val="2700"/>
              <a:buChar char="▫"/>
              <a:defRPr sz="2200"/>
            </a:lvl4pPr>
            <a:lvl5pPr indent="-355600" lvl="4" marL="2286000" rtl="0" algn="l">
              <a:spcBef>
                <a:spcPts val="0"/>
              </a:spcBef>
              <a:spcAft>
                <a:spcPts val="0"/>
              </a:spcAft>
              <a:buSzPts val="2000"/>
              <a:buChar char="-"/>
              <a:defRPr sz="2200"/>
            </a:lvl5pPr>
            <a:lvl6pPr indent="-355600" lvl="5" marL="2743200" rtl="0" algn="l">
              <a:spcBef>
                <a:spcPts val="0"/>
              </a:spcBef>
              <a:spcAft>
                <a:spcPts val="0"/>
              </a:spcAft>
              <a:buSzPts val="2000"/>
              <a:buChar char="-"/>
              <a:defRPr sz="2200"/>
            </a:lvl6pPr>
            <a:lvl7pPr indent="-355600" lvl="6" marL="3200400" rtl="0" algn="l">
              <a:spcBef>
                <a:spcPts val="0"/>
              </a:spcBef>
              <a:spcAft>
                <a:spcPts val="0"/>
              </a:spcAft>
              <a:buSzPts val="2000"/>
              <a:buChar char="-"/>
              <a:defRPr sz="2200"/>
            </a:lvl7pPr>
            <a:lvl8pPr indent="-355600" lvl="7" marL="3657600" rtl="0" algn="l">
              <a:spcBef>
                <a:spcPts val="0"/>
              </a:spcBef>
              <a:spcAft>
                <a:spcPts val="0"/>
              </a:spcAft>
              <a:buSzPts val="2000"/>
              <a:buChar char="-"/>
              <a:defRPr sz="2200"/>
            </a:lvl8pPr>
            <a:lvl9pPr indent="-355600" lvl="8" marL="4114800" rtl="0" algn="l">
              <a:spcBef>
                <a:spcPts val="0"/>
              </a:spcBef>
              <a:spcAft>
                <a:spcPts val="0"/>
              </a:spcAft>
              <a:buSzPts val="2000"/>
              <a:buChar char="-"/>
              <a:defRPr sz="2200"/>
            </a:lvl9pPr>
          </a:lstStyle>
          <a:p/>
        </p:txBody>
      </p:sp>
      <p:sp>
        <p:nvSpPr>
          <p:cNvPr id="111" name="Google Shape;111;gaf8ee962de_0_423"/>
          <p:cNvSpPr txBox="1"/>
          <p:nvPr>
            <p:ph idx="2" type="body"/>
          </p:nvPr>
        </p:nvSpPr>
        <p:spPr>
          <a:xfrm>
            <a:off x="5006394" y="1990667"/>
            <a:ext cx="2822700" cy="1247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sz="3500"/>
            </a:lvl1pPr>
            <a:lvl2pPr indent="-463550" lvl="1" marL="914400" rtl="0" algn="l">
              <a:spcBef>
                <a:spcPts val="0"/>
              </a:spcBef>
              <a:spcAft>
                <a:spcPts val="0"/>
              </a:spcAft>
              <a:buSzPts val="3700"/>
              <a:buChar char="▪"/>
              <a:defRPr sz="3000"/>
            </a:lvl2pPr>
            <a:lvl3pPr indent="-419100" lvl="2" marL="1371600" rtl="0" algn="l">
              <a:spcBef>
                <a:spcPts val="0"/>
              </a:spcBef>
              <a:spcAft>
                <a:spcPts val="0"/>
              </a:spcAft>
              <a:buSzPts val="3000"/>
              <a:buChar char="–"/>
              <a:defRPr sz="2500"/>
            </a:lvl3pPr>
            <a:lvl4pPr indent="-400050" lvl="3" marL="1828800" rtl="0" algn="l">
              <a:spcBef>
                <a:spcPts val="0"/>
              </a:spcBef>
              <a:spcAft>
                <a:spcPts val="0"/>
              </a:spcAft>
              <a:buSzPts val="2700"/>
              <a:buChar char="▫"/>
              <a:defRPr sz="2200"/>
            </a:lvl4pPr>
            <a:lvl5pPr indent="-355600" lvl="4" marL="2286000" rtl="0" algn="l">
              <a:spcBef>
                <a:spcPts val="0"/>
              </a:spcBef>
              <a:spcAft>
                <a:spcPts val="0"/>
              </a:spcAft>
              <a:buSzPts val="2000"/>
              <a:buChar char="-"/>
              <a:defRPr sz="2200"/>
            </a:lvl5pPr>
            <a:lvl6pPr indent="-355600" lvl="5" marL="2743200" rtl="0" algn="l">
              <a:spcBef>
                <a:spcPts val="0"/>
              </a:spcBef>
              <a:spcAft>
                <a:spcPts val="0"/>
              </a:spcAft>
              <a:buSzPts val="2000"/>
              <a:buChar char="-"/>
              <a:defRPr sz="2200"/>
            </a:lvl6pPr>
            <a:lvl7pPr indent="-355600" lvl="6" marL="3200400" rtl="0" algn="l">
              <a:spcBef>
                <a:spcPts val="0"/>
              </a:spcBef>
              <a:spcAft>
                <a:spcPts val="0"/>
              </a:spcAft>
              <a:buSzPts val="2000"/>
              <a:buChar char="-"/>
              <a:defRPr sz="2200"/>
            </a:lvl7pPr>
            <a:lvl8pPr indent="-355600" lvl="7" marL="3657600" rtl="0" algn="l">
              <a:spcBef>
                <a:spcPts val="0"/>
              </a:spcBef>
              <a:spcAft>
                <a:spcPts val="0"/>
              </a:spcAft>
              <a:buSzPts val="2000"/>
              <a:buChar char="-"/>
              <a:defRPr sz="2200"/>
            </a:lvl8pPr>
            <a:lvl9pPr indent="-355600" lvl="8" marL="4114800" rtl="0" algn="l">
              <a:spcBef>
                <a:spcPts val="0"/>
              </a:spcBef>
              <a:spcAft>
                <a:spcPts val="0"/>
              </a:spcAft>
              <a:buSzPts val="2000"/>
              <a:buChar char="-"/>
              <a:defRPr sz="2200"/>
            </a:lvl9pPr>
          </a:lstStyle>
          <a:p/>
        </p:txBody>
      </p:sp>
      <p:sp>
        <p:nvSpPr>
          <p:cNvPr id="112" name="Google Shape;112;gaf8ee962de_0_423"/>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3" name="Shape 113"/>
        <p:cNvGrpSpPr/>
        <p:nvPr/>
      </p:nvGrpSpPr>
      <p:grpSpPr>
        <a:xfrm>
          <a:off x="0" y="0"/>
          <a:ext cx="0" cy="0"/>
          <a:chOff x="0" y="0"/>
          <a:chExt cx="0" cy="0"/>
        </a:xfrm>
      </p:grpSpPr>
      <p:sp>
        <p:nvSpPr>
          <p:cNvPr id="114" name="Google Shape;114;gaf8ee962de_0_428"/>
          <p:cNvSpPr txBox="1"/>
          <p:nvPr>
            <p:ph type="title"/>
          </p:nvPr>
        </p:nvSpPr>
        <p:spPr>
          <a:xfrm>
            <a:off x="609061" y="275357"/>
            <a:ext cx="10974000" cy="1142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15" name="Google Shape;115;gaf8ee962de_0_428"/>
          <p:cNvSpPr txBox="1"/>
          <p:nvPr>
            <p:ph idx="1" type="body"/>
          </p:nvPr>
        </p:nvSpPr>
        <p:spPr>
          <a:xfrm>
            <a:off x="609061" y="1535518"/>
            <a:ext cx="5386200" cy="639600"/>
          </a:xfrm>
          <a:prstGeom prst="rect">
            <a:avLst/>
          </a:prstGeom>
          <a:noFill/>
          <a:ln>
            <a:noFill/>
          </a:ln>
        </p:spPr>
        <p:txBody>
          <a:bodyPr anchorCtr="0" anchor="b" bIns="0" lIns="0" spcFirstLastPara="1" rIns="0" wrap="square" tIns="0">
            <a:noAutofit/>
          </a:bodyPr>
          <a:lstStyle>
            <a:lvl1pPr indent="-228600" lvl="0" marL="457200" rtl="0" algn="l">
              <a:spcBef>
                <a:spcPts val="0"/>
              </a:spcBef>
              <a:spcAft>
                <a:spcPts val="0"/>
              </a:spcAft>
              <a:buSzPts val="3000"/>
              <a:buFont typeface="Arial"/>
              <a:buNone/>
              <a:defRPr b="1" sz="3000"/>
            </a:lvl1pPr>
            <a:lvl2pPr indent="-228600" lvl="1" marL="914400" rtl="0" algn="l">
              <a:spcBef>
                <a:spcPts val="0"/>
              </a:spcBef>
              <a:spcAft>
                <a:spcPts val="0"/>
              </a:spcAft>
              <a:buSzPts val="3100"/>
              <a:buNone/>
              <a:defRPr b="1" sz="2500"/>
            </a:lvl2pPr>
            <a:lvl3pPr indent="-228600" lvl="2" marL="1371600" rtl="0" algn="l">
              <a:spcBef>
                <a:spcPts val="0"/>
              </a:spcBef>
              <a:spcAft>
                <a:spcPts val="0"/>
              </a:spcAft>
              <a:buSzPts val="2700"/>
              <a:buNone/>
              <a:defRPr b="1" sz="2200"/>
            </a:lvl3pPr>
            <a:lvl4pPr indent="-228600" lvl="3" marL="1828800" rtl="0" algn="l">
              <a:spcBef>
                <a:spcPts val="0"/>
              </a:spcBef>
              <a:spcAft>
                <a:spcPts val="0"/>
              </a:spcAft>
              <a:buSzPts val="2400"/>
              <a:buNone/>
              <a:defRPr b="1" sz="2000"/>
            </a:lvl4pPr>
            <a:lvl5pPr indent="-228600" lvl="4" marL="2286000" rtl="0" algn="l">
              <a:spcBef>
                <a:spcPts val="0"/>
              </a:spcBef>
              <a:spcAft>
                <a:spcPts val="0"/>
              </a:spcAft>
              <a:buSzPts val="1800"/>
              <a:buNone/>
              <a:defRPr b="1" sz="2000"/>
            </a:lvl5pPr>
            <a:lvl6pPr indent="-228600" lvl="5" marL="2743200" rtl="0" algn="l">
              <a:spcBef>
                <a:spcPts val="0"/>
              </a:spcBef>
              <a:spcAft>
                <a:spcPts val="0"/>
              </a:spcAft>
              <a:buSzPts val="1800"/>
              <a:buNone/>
              <a:defRPr b="1" sz="2000"/>
            </a:lvl6pPr>
            <a:lvl7pPr indent="-228600" lvl="6" marL="3200400" rtl="0" algn="l">
              <a:spcBef>
                <a:spcPts val="0"/>
              </a:spcBef>
              <a:spcAft>
                <a:spcPts val="0"/>
              </a:spcAft>
              <a:buSzPts val="1800"/>
              <a:buNone/>
              <a:defRPr b="1" sz="2000"/>
            </a:lvl7pPr>
            <a:lvl8pPr indent="-228600" lvl="7" marL="3657600" rtl="0" algn="l">
              <a:spcBef>
                <a:spcPts val="0"/>
              </a:spcBef>
              <a:spcAft>
                <a:spcPts val="0"/>
              </a:spcAft>
              <a:buSzPts val="1800"/>
              <a:buNone/>
              <a:defRPr b="1" sz="2000"/>
            </a:lvl8pPr>
            <a:lvl9pPr indent="-228600" lvl="8" marL="4114800" rtl="0" algn="l">
              <a:spcBef>
                <a:spcPts val="0"/>
              </a:spcBef>
              <a:spcAft>
                <a:spcPts val="0"/>
              </a:spcAft>
              <a:buSzPts val="1800"/>
              <a:buNone/>
              <a:defRPr b="1" sz="2000"/>
            </a:lvl9pPr>
          </a:lstStyle>
          <a:p/>
        </p:txBody>
      </p:sp>
      <p:sp>
        <p:nvSpPr>
          <p:cNvPr id="116" name="Google Shape;116;gaf8ee962de_0_428"/>
          <p:cNvSpPr txBox="1"/>
          <p:nvPr>
            <p:ph idx="2" type="body"/>
          </p:nvPr>
        </p:nvSpPr>
        <p:spPr>
          <a:xfrm>
            <a:off x="609061" y="2175318"/>
            <a:ext cx="5386200" cy="3950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sz="3000"/>
            </a:lvl1pPr>
            <a:lvl2pPr indent="-425450" lvl="1" marL="914400" rtl="0" algn="l">
              <a:spcBef>
                <a:spcPts val="0"/>
              </a:spcBef>
              <a:spcAft>
                <a:spcPts val="0"/>
              </a:spcAft>
              <a:buSzPts val="3100"/>
              <a:buChar char="▪"/>
              <a:defRPr sz="2500"/>
            </a:lvl2pPr>
            <a:lvl3pPr indent="-400050" lvl="2" marL="1371600" rtl="0" algn="l">
              <a:spcBef>
                <a:spcPts val="0"/>
              </a:spcBef>
              <a:spcAft>
                <a:spcPts val="0"/>
              </a:spcAft>
              <a:buSzPts val="2700"/>
              <a:buChar char="–"/>
              <a:defRPr sz="2200"/>
            </a:lvl3pPr>
            <a:lvl4pPr indent="-381000" lvl="3" marL="1828800" rtl="0" algn="l">
              <a:spcBef>
                <a:spcPts val="0"/>
              </a:spcBef>
              <a:spcAft>
                <a:spcPts val="0"/>
              </a:spcAft>
              <a:buSzPts val="2400"/>
              <a:buChar char="▫"/>
              <a:defRPr sz="2000"/>
            </a:lvl4pPr>
            <a:lvl5pPr indent="-342900" lvl="4" marL="2286000" rtl="0" algn="l">
              <a:spcBef>
                <a:spcPts val="0"/>
              </a:spcBef>
              <a:spcAft>
                <a:spcPts val="0"/>
              </a:spcAft>
              <a:buSzPts val="1800"/>
              <a:buChar char="-"/>
              <a:defRPr sz="2000"/>
            </a:lvl5pPr>
            <a:lvl6pPr indent="-342900" lvl="5" marL="2743200" rtl="0" algn="l">
              <a:spcBef>
                <a:spcPts val="0"/>
              </a:spcBef>
              <a:spcAft>
                <a:spcPts val="0"/>
              </a:spcAft>
              <a:buSzPts val="1800"/>
              <a:buChar char="-"/>
              <a:defRPr sz="2000"/>
            </a:lvl6pPr>
            <a:lvl7pPr indent="-342900" lvl="6" marL="3200400" rtl="0" algn="l">
              <a:spcBef>
                <a:spcPts val="0"/>
              </a:spcBef>
              <a:spcAft>
                <a:spcPts val="0"/>
              </a:spcAft>
              <a:buSzPts val="1800"/>
              <a:buChar char="-"/>
              <a:defRPr sz="2000"/>
            </a:lvl7pPr>
            <a:lvl8pPr indent="-342900" lvl="7" marL="3657600" rtl="0" algn="l">
              <a:spcBef>
                <a:spcPts val="0"/>
              </a:spcBef>
              <a:spcAft>
                <a:spcPts val="0"/>
              </a:spcAft>
              <a:buSzPts val="1800"/>
              <a:buChar char="-"/>
              <a:defRPr sz="2000"/>
            </a:lvl8pPr>
            <a:lvl9pPr indent="-342900" lvl="8" marL="4114800" rtl="0" algn="l">
              <a:spcBef>
                <a:spcPts val="0"/>
              </a:spcBef>
              <a:spcAft>
                <a:spcPts val="0"/>
              </a:spcAft>
              <a:buSzPts val="1800"/>
              <a:buChar char="-"/>
              <a:defRPr sz="2000"/>
            </a:lvl9pPr>
          </a:lstStyle>
          <a:p/>
        </p:txBody>
      </p:sp>
      <p:sp>
        <p:nvSpPr>
          <p:cNvPr id="117" name="Google Shape;117;gaf8ee962de_0_428"/>
          <p:cNvSpPr txBox="1"/>
          <p:nvPr>
            <p:ph idx="3" type="body"/>
          </p:nvPr>
        </p:nvSpPr>
        <p:spPr>
          <a:xfrm>
            <a:off x="6194279" y="1535518"/>
            <a:ext cx="5388900" cy="639600"/>
          </a:xfrm>
          <a:prstGeom prst="rect">
            <a:avLst/>
          </a:prstGeom>
          <a:noFill/>
          <a:ln>
            <a:noFill/>
          </a:ln>
        </p:spPr>
        <p:txBody>
          <a:bodyPr anchorCtr="0" anchor="b" bIns="0" lIns="0" spcFirstLastPara="1" rIns="0" wrap="square" tIns="0">
            <a:noAutofit/>
          </a:bodyPr>
          <a:lstStyle>
            <a:lvl1pPr indent="-228600" lvl="0" marL="457200" rtl="0" algn="l">
              <a:spcBef>
                <a:spcPts val="0"/>
              </a:spcBef>
              <a:spcAft>
                <a:spcPts val="0"/>
              </a:spcAft>
              <a:buSzPts val="3000"/>
              <a:buFont typeface="Arial"/>
              <a:buNone/>
              <a:defRPr b="1" sz="3000"/>
            </a:lvl1pPr>
            <a:lvl2pPr indent="-228600" lvl="1" marL="914400" rtl="0" algn="l">
              <a:spcBef>
                <a:spcPts val="0"/>
              </a:spcBef>
              <a:spcAft>
                <a:spcPts val="0"/>
              </a:spcAft>
              <a:buSzPts val="3100"/>
              <a:buNone/>
              <a:defRPr b="1" sz="2500"/>
            </a:lvl2pPr>
            <a:lvl3pPr indent="-228600" lvl="2" marL="1371600" rtl="0" algn="l">
              <a:spcBef>
                <a:spcPts val="0"/>
              </a:spcBef>
              <a:spcAft>
                <a:spcPts val="0"/>
              </a:spcAft>
              <a:buSzPts val="2700"/>
              <a:buNone/>
              <a:defRPr b="1" sz="2200"/>
            </a:lvl3pPr>
            <a:lvl4pPr indent="-228600" lvl="3" marL="1828800" rtl="0" algn="l">
              <a:spcBef>
                <a:spcPts val="0"/>
              </a:spcBef>
              <a:spcAft>
                <a:spcPts val="0"/>
              </a:spcAft>
              <a:buSzPts val="2400"/>
              <a:buNone/>
              <a:defRPr b="1" sz="2000"/>
            </a:lvl4pPr>
            <a:lvl5pPr indent="-228600" lvl="4" marL="2286000" rtl="0" algn="l">
              <a:spcBef>
                <a:spcPts val="0"/>
              </a:spcBef>
              <a:spcAft>
                <a:spcPts val="0"/>
              </a:spcAft>
              <a:buSzPts val="1800"/>
              <a:buNone/>
              <a:defRPr b="1" sz="2000"/>
            </a:lvl5pPr>
            <a:lvl6pPr indent="-228600" lvl="5" marL="2743200" rtl="0" algn="l">
              <a:spcBef>
                <a:spcPts val="0"/>
              </a:spcBef>
              <a:spcAft>
                <a:spcPts val="0"/>
              </a:spcAft>
              <a:buSzPts val="1800"/>
              <a:buNone/>
              <a:defRPr b="1" sz="2000"/>
            </a:lvl6pPr>
            <a:lvl7pPr indent="-228600" lvl="6" marL="3200400" rtl="0" algn="l">
              <a:spcBef>
                <a:spcPts val="0"/>
              </a:spcBef>
              <a:spcAft>
                <a:spcPts val="0"/>
              </a:spcAft>
              <a:buSzPts val="1800"/>
              <a:buNone/>
              <a:defRPr b="1" sz="2000"/>
            </a:lvl7pPr>
            <a:lvl8pPr indent="-228600" lvl="7" marL="3657600" rtl="0" algn="l">
              <a:spcBef>
                <a:spcPts val="0"/>
              </a:spcBef>
              <a:spcAft>
                <a:spcPts val="0"/>
              </a:spcAft>
              <a:buSzPts val="1800"/>
              <a:buNone/>
              <a:defRPr b="1" sz="2000"/>
            </a:lvl8pPr>
            <a:lvl9pPr indent="-228600" lvl="8" marL="4114800" rtl="0" algn="l">
              <a:spcBef>
                <a:spcPts val="0"/>
              </a:spcBef>
              <a:spcAft>
                <a:spcPts val="0"/>
              </a:spcAft>
              <a:buSzPts val="1800"/>
              <a:buNone/>
              <a:defRPr b="1" sz="2000"/>
            </a:lvl9pPr>
          </a:lstStyle>
          <a:p/>
        </p:txBody>
      </p:sp>
      <p:sp>
        <p:nvSpPr>
          <p:cNvPr id="118" name="Google Shape;118;gaf8ee962de_0_428"/>
          <p:cNvSpPr txBox="1"/>
          <p:nvPr>
            <p:ph idx="4" type="body"/>
          </p:nvPr>
        </p:nvSpPr>
        <p:spPr>
          <a:xfrm>
            <a:off x="6194279" y="2175318"/>
            <a:ext cx="5388900" cy="3950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sz="3000"/>
            </a:lvl1pPr>
            <a:lvl2pPr indent="-425450" lvl="1" marL="914400" rtl="0" algn="l">
              <a:spcBef>
                <a:spcPts val="0"/>
              </a:spcBef>
              <a:spcAft>
                <a:spcPts val="0"/>
              </a:spcAft>
              <a:buSzPts val="3100"/>
              <a:buChar char="▪"/>
              <a:defRPr sz="2500"/>
            </a:lvl2pPr>
            <a:lvl3pPr indent="-400050" lvl="2" marL="1371600" rtl="0" algn="l">
              <a:spcBef>
                <a:spcPts val="0"/>
              </a:spcBef>
              <a:spcAft>
                <a:spcPts val="0"/>
              </a:spcAft>
              <a:buSzPts val="2700"/>
              <a:buChar char="–"/>
              <a:defRPr sz="2200"/>
            </a:lvl3pPr>
            <a:lvl4pPr indent="-381000" lvl="3" marL="1828800" rtl="0" algn="l">
              <a:spcBef>
                <a:spcPts val="0"/>
              </a:spcBef>
              <a:spcAft>
                <a:spcPts val="0"/>
              </a:spcAft>
              <a:buSzPts val="2400"/>
              <a:buChar char="▫"/>
              <a:defRPr sz="2000"/>
            </a:lvl4pPr>
            <a:lvl5pPr indent="-342900" lvl="4" marL="2286000" rtl="0" algn="l">
              <a:spcBef>
                <a:spcPts val="0"/>
              </a:spcBef>
              <a:spcAft>
                <a:spcPts val="0"/>
              </a:spcAft>
              <a:buSzPts val="1800"/>
              <a:buChar char="-"/>
              <a:defRPr sz="2000"/>
            </a:lvl5pPr>
            <a:lvl6pPr indent="-342900" lvl="5" marL="2743200" rtl="0" algn="l">
              <a:spcBef>
                <a:spcPts val="0"/>
              </a:spcBef>
              <a:spcAft>
                <a:spcPts val="0"/>
              </a:spcAft>
              <a:buSzPts val="1800"/>
              <a:buChar char="-"/>
              <a:defRPr sz="2000"/>
            </a:lvl6pPr>
            <a:lvl7pPr indent="-342900" lvl="6" marL="3200400" rtl="0" algn="l">
              <a:spcBef>
                <a:spcPts val="0"/>
              </a:spcBef>
              <a:spcAft>
                <a:spcPts val="0"/>
              </a:spcAft>
              <a:buSzPts val="1800"/>
              <a:buChar char="-"/>
              <a:defRPr sz="2000"/>
            </a:lvl7pPr>
            <a:lvl8pPr indent="-342900" lvl="7" marL="3657600" rtl="0" algn="l">
              <a:spcBef>
                <a:spcPts val="0"/>
              </a:spcBef>
              <a:spcAft>
                <a:spcPts val="0"/>
              </a:spcAft>
              <a:buSzPts val="1800"/>
              <a:buChar char="-"/>
              <a:defRPr sz="2000"/>
            </a:lvl8pPr>
            <a:lvl9pPr indent="-342900" lvl="8" marL="4114800" rtl="0" algn="l">
              <a:spcBef>
                <a:spcPts val="0"/>
              </a:spcBef>
              <a:spcAft>
                <a:spcPts val="0"/>
              </a:spcAft>
              <a:buSzPts val="1800"/>
              <a:buChar char="-"/>
              <a:defRPr sz="2000"/>
            </a:lvl9pPr>
          </a:lstStyle>
          <a:p/>
        </p:txBody>
      </p:sp>
      <p:sp>
        <p:nvSpPr>
          <p:cNvPr id="119" name="Google Shape;119;gaf8ee962de_0_428"/>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af8ee962de_0_435"/>
          <p:cNvSpPr txBox="1"/>
          <p:nvPr>
            <p:ph type="title"/>
          </p:nvPr>
        </p:nvSpPr>
        <p:spPr>
          <a:xfrm>
            <a:off x="161985" y="234864"/>
            <a:ext cx="11725200" cy="294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22" name="Google Shape;122;gaf8ee962de_0_435"/>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gaf8ee962de_0_438"/>
          <p:cNvSpPr txBox="1"/>
          <p:nvPr>
            <p:ph type="title"/>
          </p:nvPr>
        </p:nvSpPr>
        <p:spPr>
          <a:xfrm>
            <a:off x="609061" y="273737"/>
            <a:ext cx="4011000" cy="11613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700"/>
              <a:buNone/>
              <a:defRPr b="1" sz="2500"/>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25" name="Google Shape;125;gaf8ee962de_0_438"/>
          <p:cNvSpPr txBox="1"/>
          <p:nvPr>
            <p:ph idx="1" type="body"/>
          </p:nvPr>
        </p:nvSpPr>
        <p:spPr>
          <a:xfrm>
            <a:off x="4766658" y="273737"/>
            <a:ext cx="6816600" cy="5852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sz="4000"/>
            </a:lvl1pPr>
            <a:lvl2pPr indent="-508000" lvl="1" marL="914400" rtl="0" algn="l">
              <a:spcBef>
                <a:spcPts val="0"/>
              </a:spcBef>
              <a:spcAft>
                <a:spcPts val="0"/>
              </a:spcAft>
              <a:buSzPts val="4400"/>
              <a:buChar char="▪"/>
              <a:defRPr sz="3500"/>
            </a:lvl2pPr>
            <a:lvl3pPr indent="-457200" lvl="2" marL="1371600" rtl="0" algn="l">
              <a:spcBef>
                <a:spcPts val="0"/>
              </a:spcBef>
              <a:spcAft>
                <a:spcPts val="0"/>
              </a:spcAft>
              <a:buSzPts val="3600"/>
              <a:buChar char="–"/>
              <a:defRPr sz="3000"/>
            </a:lvl3pPr>
            <a:lvl4pPr indent="-419100" lvl="3" marL="1828800" rtl="0" algn="l">
              <a:spcBef>
                <a:spcPts val="0"/>
              </a:spcBef>
              <a:spcAft>
                <a:spcPts val="0"/>
              </a:spcAft>
              <a:buSzPts val="3000"/>
              <a:buChar char="▫"/>
              <a:defRPr sz="2500"/>
            </a:lvl4pPr>
            <a:lvl5pPr indent="-368300" lvl="4" marL="2286000" rtl="0" algn="l">
              <a:spcBef>
                <a:spcPts val="0"/>
              </a:spcBef>
              <a:spcAft>
                <a:spcPts val="0"/>
              </a:spcAft>
              <a:buSzPts val="2200"/>
              <a:buChar char="-"/>
              <a:defRPr sz="2500"/>
            </a:lvl5pPr>
            <a:lvl6pPr indent="-368300" lvl="5" marL="2743200" rtl="0" algn="l">
              <a:spcBef>
                <a:spcPts val="0"/>
              </a:spcBef>
              <a:spcAft>
                <a:spcPts val="0"/>
              </a:spcAft>
              <a:buSzPts val="2200"/>
              <a:buChar char="-"/>
              <a:defRPr sz="2500"/>
            </a:lvl6pPr>
            <a:lvl7pPr indent="-368300" lvl="6" marL="3200400" rtl="0" algn="l">
              <a:spcBef>
                <a:spcPts val="0"/>
              </a:spcBef>
              <a:spcAft>
                <a:spcPts val="0"/>
              </a:spcAft>
              <a:buSzPts val="2200"/>
              <a:buChar char="-"/>
              <a:defRPr sz="2500"/>
            </a:lvl7pPr>
            <a:lvl8pPr indent="-368300" lvl="7" marL="3657600" rtl="0" algn="l">
              <a:spcBef>
                <a:spcPts val="0"/>
              </a:spcBef>
              <a:spcAft>
                <a:spcPts val="0"/>
              </a:spcAft>
              <a:buSzPts val="2200"/>
              <a:buChar char="-"/>
              <a:defRPr sz="2500"/>
            </a:lvl8pPr>
            <a:lvl9pPr indent="-368300" lvl="8" marL="4114800" rtl="0" algn="l">
              <a:spcBef>
                <a:spcPts val="0"/>
              </a:spcBef>
              <a:spcAft>
                <a:spcPts val="0"/>
              </a:spcAft>
              <a:buSzPts val="2200"/>
              <a:buChar char="-"/>
              <a:defRPr sz="2500"/>
            </a:lvl9pPr>
          </a:lstStyle>
          <a:p/>
        </p:txBody>
      </p:sp>
      <p:sp>
        <p:nvSpPr>
          <p:cNvPr id="126" name="Google Shape;126;gaf8ee962de_0_438"/>
          <p:cNvSpPr txBox="1"/>
          <p:nvPr>
            <p:ph idx="2" type="body"/>
          </p:nvPr>
        </p:nvSpPr>
        <p:spPr>
          <a:xfrm>
            <a:off x="609061" y="1435094"/>
            <a:ext cx="4011000" cy="4690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Font typeface="Arial"/>
              <a:buNone/>
              <a:defRPr sz="1700"/>
            </a:lvl1pPr>
            <a:lvl2pPr indent="-228600" lvl="1" marL="914400" rtl="0" algn="l">
              <a:spcBef>
                <a:spcPts val="0"/>
              </a:spcBef>
              <a:spcAft>
                <a:spcPts val="0"/>
              </a:spcAft>
              <a:buSzPts val="1900"/>
              <a:buNone/>
              <a:defRPr sz="1500"/>
            </a:lvl2pPr>
            <a:lvl3pPr indent="-228600" lvl="2" marL="1371600" rtl="0" algn="l">
              <a:spcBef>
                <a:spcPts val="0"/>
              </a:spcBef>
              <a:spcAft>
                <a:spcPts val="0"/>
              </a:spcAft>
              <a:buSzPts val="1500"/>
              <a:buNone/>
              <a:defRPr sz="1200"/>
            </a:lvl3pPr>
            <a:lvl4pPr indent="-228600" lvl="3" marL="1828800" rtl="0" algn="l">
              <a:spcBef>
                <a:spcPts val="0"/>
              </a:spcBef>
              <a:spcAft>
                <a:spcPts val="0"/>
              </a:spcAft>
              <a:buSzPts val="1300"/>
              <a:buNone/>
              <a:defRPr sz="1100"/>
            </a:lvl4pPr>
            <a:lvl5pPr indent="-228600" lvl="4" marL="2286000" rtl="0" algn="l">
              <a:spcBef>
                <a:spcPts val="0"/>
              </a:spcBef>
              <a:spcAft>
                <a:spcPts val="0"/>
              </a:spcAft>
              <a:buSzPts val="1000"/>
              <a:buNone/>
              <a:defRPr sz="1100"/>
            </a:lvl5pPr>
            <a:lvl6pPr indent="-228600" lvl="5" marL="2743200" rtl="0" algn="l">
              <a:spcBef>
                <a:spcPts val="0"/>
              </a:spcBef>
              <a:spcAft>
                <a:spcPts val="0"/>
              </a:spcAft>
              <a:buSzPts val="1000"/>
              <a:buNone/>
              <a:defRPr sz="1100"/>
            </a:lvl6pPr>
            <a:lvl7pPr indent="-228600" lvl="6" marL="3200400" rtl="0" algn="l">
              <a:spcBef>
                <a:spcPts val="0"/>
              </a:spcBef>
              <a:spcAft>
                <a:spcPts val="0"/>
              </a:spcAft>
              <a:buSzPts val="1000"/>
              <a:buNone/>
              <a:defRPr sz="1100"/>
            </a:lvl7pPr>
            <a:lvl8pPr indent="-228600" lvl="7" marL="3657600" rtl="0" algn="l">
              <a:spcBef>
                <a:spcPts val="0"/>
              </a:spcBef>
              <a:spcAft>
                <a:spcPts val="0"/>
              </a:spcAft>
              <a:buSzPts val="1000"/>
              <a:buNone/>
              <a:defRPr sz="1100"/>
            </a:lvl8pPr>
            <a:lvl9pPr indent="-228600" lvl="8" marL="4114800" rtl="0" algn="l">
              <a:spcBef>
                <a:spcPts val="0"/>
              </a:spcBef>
              <a:spcAft>
                <a:spcPts val="0"/>
              </a:spcAft>
              <a:buSzPts val="1000"/>
              <a:buNone/>
              <a:defRPr sz="1100"/>
            </a:lvl9pPr>
          </a:lstStyle>
          <a:p/>
        </p:txBody>
      </p:sp>
      <p:sp>
        <p:nvSpPr>
          <p:cNvPr id="127" name="Google Shape;127;gaf8ee962de_0_438"/>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gaf8ee962de_0_443"/>
          <p:cNvSpPr txBox="1"/>
          <p:nvPr>
            <p:ph type="title"/>
          </p:nvPr>
        </p:nvSpPr>
        <p:spPr>
          <a:xfrm>
            <a:off x="2388728" y="4800924"/>
            <a:ext cx="7315200" cy="5670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700"/>
              <a:buNone/>
              <a:defRPr b="1" sz="2500"/>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30" name="Google Shape;130;gaf8ee962de_0_443"/>
          <p:cNvSpPr/>
          <p:nvPr>
            <p:ph idx="2" type="pic"/>
          </p:nvPr>
        </p:nvSpPr>
        <p:spPr>
          <a:xfrm>
            <a:off x="2388728" y="612264"/>
            <a:ext cx="7315200" cy="41157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2"/>
              </a:buClr>
              <a:buSzPts val="4000"/>
              <a:buFont typeface="Arial"/>
              <a:buNone/>
              <a:defRPr b="0" i="0" sz="4000" u="none" cap="none" strike="noStrike">
                <a:solidFill>
                  <a:schemeClr val="dk1"/>
                </a:solidFill>
                <a:latin typeface="Arial"/>
                <a:ea typeface="Arial"/>
                <a:cs typeface="Arial"/>
                <a:sym typeface="Arial"/>
              </a:defRPr>
            </a:lvl1pPr>
            <a:lvl2pPr lvl="1" marR="0" rtl="0" algn="l">
              <a:spcBef>
                <a:spcPts val="0"/>
              </a:spcBef>
              <a:spcAft>
                <a:spcPts val="0"/>
              </a:spcAft>
              <a:buClr>
                <a:schemeClr val="dk2"/>
              </a:buClr>
              <a:buSzPts val="4400"/>
              <a:buFont typeface="Arial"/>
              <a:buNone/>
              <a:defRPr b="0" i="0" sz="3500" u="none" cap="none" strike="noStrike">
                <a:solidFill>
                  <a:schemeClr val="dk1"/>
                </a:solidFill>
                <a:latin typeface="Arial"/>
                <a:ea typeface="Arial"/>
                <a:cs typeface="Arial"/>
                <a:sym typeface="Arial"/>
              </a:defRPr>
            </a:lvl2pPr>
            <a:lvl3pPr lvl="2" marR="0" rtl="0" algn="l">
              <a:spcBef>
                <a:spcPts val="0"/>
              </a:spcBef>
              <a:spcAft>
                <a:spcPts val="0"/>
              </a:spcAft>
              <a:buClr>
                <a:schemeClr val="dk2"/>
              </a:buClr>
              <a:buSzPts val="3600"/>
              <a:buFont typeface="Arial"/>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Clr>
                <a:schemeClr val="dk2"/>
              </a:buClr>
              <a:buSzPts val="3000"/>
              <a:buFont typeface="Arial"/>
              <a:buNone/>
              <a:defRPr b="0" i="0" sz="2500" u="none" cap="none" strike="noStrike">
                <a:solidFill>
                  <a:schemeClr val="dk1"/>
                </a:solidFill>
                <a:latin typeface="Arial"/>
                <a:ea typeface="Arial"/>
                <a:cs typeface="Arial"/>
                <a:sym typeface="Arial"/>
              </a:defRPr>
            </a:lvl4pPr>
            <a:lvl5pPr lvl="4" marR="0" rtl="0" algn="l">
              <a:spcBef>
                <a:spcPts val="0"/>
              </a:spcBef>
              <a:spcAft>
                <a:spcPts val="0"/>
              </a:spcAft>
              <a:buClr>
                <a:schemeClr val="dk2"/>
              </a:buClr>
              <a:buSzPts val="2200"/>
              <a:buFont typeface="Arial"/>
              <a:buNone/>
              <a:defRPr b="0" i="0" sz="2500" u="none" cap="none" strike="noStrike">
                <a:solidFill>
                  <a:schemeClr val="dk1"/>
                </a:solidFill>
                <a:latin typeface="Arial"/>
                <a:ea typeface="Arial"/>
                <a:cs typeface="Arial"/>
                <a:sym typeface="Arial"/>
              </a:defRPr>
            </a:lvl5pPr>
            <a:lvl6pPr lvl="5" marR="0" rtl="0" algn="l">
              <a:spcBef>
                <a:spcPts val="0"/>
              </a:spcBef>
              <a:spcAft>
                <a:spcPts val="0"/>
              </a:spcAft>
              <a:buClr>
                <a:schemeClr val="dk2"/>
              </a:buClr>
              <a:buSzPts val="2200"/>
              <a:buFont typeface="Arial"/>
              <a:buNone/>
              <a:defRPr b="0" i="0" sz="2500" u="none" cap="none" strike="noStrike">
                <a:solidFill>
                  <a:schemeClr val="dk1"/>
                </a:solidFill>
                <a:latin typeface="Arial"/>
                <a:ea typeface="Arial"/>
                <a:cs typeface="Arial"/>
                <a:sym typeface="Arial"/>
              </a:defRPr>
            </a:lvl6pPr>
            <a:lvl7pPr lvl="6" marR="0" rtl="0" algn="l">
              <a:spcBef>
                <a:spcPts val="0"/>
              </a:spcBef>
              <a:spcAft>
                <a:spcPts val="0"/>
              </a:spcAft>
              <a:buClr>
                <a:schemeClr val="dk2"/>
              </a:buClr>
              <a:buSzPts val="2200"/>
              <a:buFont typeface="Arial"/>
              <a:buNone/>
              <a:defRPr b="0" i="0" sz="2500" u="none" cap="none" strike="noStrike">
                <a:solidFill>
                  <a:schemeClr val="dk1"/>
                </a:solidFill>
                <a:latin typeface="Arial"/>
                <a:ea typeface="Arial"/>
                <a:cs typeface="Arial"/>
                <a:sym typeface="Arial"/>
              </a:defRPr>
            </a:lvl7pPr>
            <a:lvl8pPr lvl="7" marR="0" rtl="0" algn="l">
              <a:spcBef>
                <a:spcPts val="0"/>
              </a:spcBef>
              <a:spcAft>
                <a:spcPts val="0"/>
              </a:spcAft>
              <a:buClr>
                <a:schemeClr val="dk2"/>
              </a:buClr>
              <a:buSzPts val="2200"/>
              <a:buFont typeface="Arial"/>
              <a:buNone/>
              <a:defRPr b="0" i="0" sz="2500" u="none" cap="none" strike="noStrike">
                <a:solidFill>
                  <a:schemeClr val="dk1"/>
                </a:solidFill>
                <a:latin typeface="Arial"/>
                <a:ea typeface="Arial"/>
                <a:cs typeface="Arial"/>
                <a:sym typeface="Arial"/>
              </a:defRPr>
            </a:lvl8pPr>
            <a:lvl9pPr lvl="8" marR="0" rtl="0" algn="l">
              <a:spcBef>
                <a:spcPts val="0"/>
              </a:spcBef>
              <a:spcAft>
                <a:spcPts val="0"/>
              </a:spcAft>
              <a:buClr>
                <a:schemeClr val="dk2"/>
              </a:buClr>
              <a:buSzPts val="2200"/>
              <a:buFont typeface="Arial"/>
              <a:buNone/>
              <a:defRPr b="0" i="0" sz="2500" u="none" cap="none" strike="noStrike">
                <a:solidFill>
                  <a:schemeClr val="dk1"/>
                </a:solidFill>
                <a:latin typeface="Arial"/>
                <a:ea typeface="Arial"/>
                <a:cs typeface="Arial"/>
                <a:sym typeface="Arial"/>
              </a:defRPr>
            </a:lvl9pPr>
          </a:lstStyle>
          <a:p/>
        </p:txBody>
      </p:sp>
      <p:sp>
        <p:nvSpPr>
          <p:cNvPr id="131" name="Google Shape;131;gaf8ee962de_0_443"/>
          <p:cNvSpPr txBox="1"/>
          <p:nvPr>
            <p:ph idx="1" type="body"/>
          </p:nvPr>
        </p:nvSpPr>
        <p:spPr>
          <a:xfrm>
            <a:off x="2388728" y="5367835"/>
            <a:ext cx="7315200" cy="804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Font typeface="Arial"/>
              <a:buNone/>
              <a:defRPr sz="1700"/>
            </a:lvl1pPr>
            <a:lvl2pPr indent="-228600" lvl="1" marL="914400" rtl="0" algn="l">
              <a:spcBef>
                <a:spcPts val="0"/>
              </a:spcBef>
              <a:spcAft>
                <a:spcPts val="0"/>
              </a:spcAft>
              <a:buSzPts val="1900"/>
              <a:buNone/>
              <a:defRPr sz="1500"/>
            </a:lvl2pPr>
            <a:lvl3pPr indent="-228600" lvl="2" marL="1371600" rtl="0" algn="l">
              <a:spcBef>
                <a:spcPts val="0"/>
              </a:spcBef>
              <a:spcAft>
                <a:spcPts val="0"/>
              </a:spcAft>
              <a:buSzPts val="1500"/>
              <a:buNone/>
              <a:defRPr sz="1200"/>
            </a:lvl3pPr>
            <a:lvl4pPr indent="-228600" lvl="3" marL="1828800" rtl="0" algn="l">
              <a:spcBef>
                <a:spcPts val="0"/>
              </a:spcBef>
              <a:spcAft>
                <a:spcPts val="0"/>
              </a:spcAft>
              <a:buSzPts val="1300"/>
              <a:buNone/>
              <a:defRPr sz="1100"/>
            </a:lvl4pPr>
            <a:lvl5pPr indent="-228600" lvl="4" marL="2286000" rtl="0" algn="l">
              <a:spcBef>
                <a:spcPts val="0"/>
              </a:spcBef>
              <a:spcAft>
                <a:spcPts val="0"/>
              </a:spcAft>
              <a:buSzPts val="1000"/>
              <a:buNone/>
              <a:defRPr sz="1100"/>
            </a:lvl5pPr>
            <a:lvl6pPr indent="-228600" lvl="5" marL="2743200" rtl="0" algn="l">
              <a:spcBef>
                <a:spcPts val="0"/>
              </a:spcBef>
              <a:spcAft>
                <a:spcPts val="0"/>
              </a:spcAft>
              <a:buSzPts val="1000"/>
              <a:buNone/>
              <a:defRPr sz="1100"/>
            </a:lvl6pPr>
            <a:lvl7pPr indent="-228600" lvl="6" marL="3200400" rtl="0" algn="l">
              <a:spcBef>
                <a:spcPts val="0"/>
              </a:spcBef>
              <a:spcAft>
                <a:spcPts val="0"/>
              </a:spcAft>
              <a:buSzPts val="1000"/>
              <a:buNone/>
              <a:defRPr sz="1100"/>
            </a:lvl7pPr>
            <a:lvl8pPr indent="-228600" lvl="7" marL="3657600" rtl="0" algn="l">
              <a:spcBef>
                <a:spcPts val="0"/>
              </a:spcBef>
              <a:spcAft>
                <a:spcPts val="0"/>
              </a:spcAft>
              <a:buSzPts val="1000"/>
              <a:buNone/>
              <a:defRPr sz="1100"/>
            </a:lvl8pPr>
            <a:lvl9pPr indent="-228600" lvl="8" marL="4114800" rtl="0" algn="l">
              <a:spcBef>
                <a:spcPts val="0"/>
              </a:spcBef>
              <a:spcAft>
                <a:spcPts val="0"/>
              </a:spcAft>
              <a:buSzPts val="1000"/>
              <a:buNone/>
              <a:defRPr sz="1100"/>
            </a:lvl9pPr>
          </a:lstStyle>
          <a:p/>
        </p:txBody>
      </p:sp>
      <p:sp>
        <p:nvSpPr>
          <p:cNvPr id="132" name="Google Shape;132;gaf8ee962de_0_443"/>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gaf8ee962de_0_448"/>
          <p:cNvSpPr txBox="1"/>
          <p:nvPr>
            <p:ph type="title"/>
          </p:nvPr>
        </p:nvSpPr>
        <p:spPr>
          <a:xfrm>
            <a:off x="161985" y="234864"/>
            <a:ext cx="11725200" cy="294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35" name="Google Shape;135;gaf8ee962de_0_448"/>
          <p:cNvSpPr txBox="1"/>
          <p:nvPr>
            <p:ph idx="1" type="body"/>
          </p:nvPr>
        </p:nvSpPr>
        <p:spPr>
          <a:xfrm rot="5400000">
            <a:off x="4279041" y="-312133"/>
            <a:ext cx="1247400" cy="58530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a:lvl1pPr>
            <a:lvl2pPr indent="-406400" lvl="1" marL="914400" rtl="0" algn="l">
              <a:spcBef>
                <a:spcPts val="0"/>
              </a:spcBef>
              <a:spcAft>
                <a:spcPts val="0"/>
              </a:spcAft>
              <a:buSzPts val="2800"/>
              <a:buChar char="▪"/>
              <a:defRPr/>
            </a:lvl2pPr>
            <a:lvl3pPr indent="-400050" lvl="2" marL="1371600" rtl="0" algn="l">
              <a:spcBef>
                <a:spcPts val="0"/>
              </a:spcBef>
              <a:spcAft>
                <a:spcPts val="0"/>
              </a:spcAft>
              <a:buSzPts val="2700"/>
              <a:buChar char="–"/>
              <a:defRPr/>
            </a:lvl3pPr>
            <a:lvl4pPr indent="-400050" lvl="3" marL="1828800" rtl="0" algn="l">
              <a:spcBef>
                <a:spcPts val="0"/>
              </a:spcBef>
              <a:spcAft>
                <a:spcPts val="0"/>
              </a:spcAft>
              <a:buSzPts val="2700"/>
              <a:buChar char="▫"/>
              <a:defRPr/>
            </a:lvl4pPr>
            <a:lvl5pPr indent="-355600" lvl="4" marL="2286000" rtl="0" algn="l">
              <a:spcBef>
                <a:spcPts val="0"/>
              </a:spcBef>
              <a:spcAft>
                <a:spcPts val="0"/>
              </a:spcAft>
              <a:buSzPts val="2000"/>
              <a:buChar char="-"/>
              <a:defRPr/>
            </a:lvl5pPr>
            <a:lvl6pPr indent="-355600" lvl="5" marL="2743200" rtl="0" algn="l">
              <a:spcBef>
                <a:spcPts val="0"/>
              </a:spcBef>
              <a:spcAft>
                <a:spcPts val="0"/>
              </a:spcAft>
              <a:buSzPts val="2000"/>
              <a:buChar char="-"/>
              <a:defRPr/>
            </a:lvl6pPr>
            <a:lvl7pPr indent="-355600" lvl="6" marL="3200400" rtl="0" algn="l">
              <a:spcBef>
                <a:spcPts val="0"/>
              </a:spcBef>
              <a:spcAft>
                <a:spcPts val="0"/>
              </a:spcAft>
              <a:buSzPts val="2000"/>
              <a:buChar char="-"/>
              <a:defRPr/>
            </a:lvl7pPr>
            <a:lvl8pPr indent="-355600" lvl="7" marL="3657600" rtl="0" algn="l">
              <a:spcBef>
                <a:spcPts val="0"/>
              </a:spcBef>
              <a:spcAft>
                <a:spcPts val="0"/>
              </a:spcAft>
              <a:buSzPts val="2000"/>
              <a:buChar char="-"/>
              <a:defRPr/>
            </a:lvl8pPr>
            <a:lvl9pPr indent="-355600" lvl="8" marL="4114800" rtl="0" algn="l">
              <a:spcBef>
                <a:spcPts val="0"/>
              </a:spcBef>
              <a:spcAft>
                <a:spcPts val="0"/>
              </a:spcAft>
              <a:buSzPts val="2000"/>
              <a:buChar char="-"/>
              <a:defRPr/>
            </a:lvl9pPr>
          </a:lstStyle>
          <a:p/>
        </p:txBody>
      </p:sp>
      <p:sp>
        <p:nvSpPr>
          <p:cNvPr id="136" name="Google Shape;136;gaf8ee962de_0_448"/>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gaf8ee962de_0_452"/>
          <p:cNvSpPr txBox="1"/>
          <p:nvPr>
            <p:ph type="title"/>
          </p:nvPr>
        </p:nvSpPr>
        <p:spPr>
          <a:xfrm rot="5400000">
            <a:off x="8920487" y="270864"/>
            <a:ext cx="3003000" cy="293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700"/>
              <a:buNone/>
              <a:defRPr/>
            </a:lvl1pPr>
            <a:lvl2pPr lvl="1" rtl="0" algn="l">
              <a:spcBef>
                <a:spcPts val="0"/>
              </a:spcBef>
              <a:spcAft>
                <a:spcPts val="0"/>
              </a:spcAft>
              <a:buSzPts val="1700"/>
              <a:buNone/>
              <a:defRPr/>
            </a:lvl2pPr>
            <a:lvl3pPr lvl="2" rtl="0" algn="l">
              <a:spcBef>
                <a:spcPts val="0"/>
              </a:spcBef>
              <a:spcAft>
                <a:spcPts val="0"/>
              </a:spcAft>
              <a:buSzPts val="1700"/>
              <a:buNone/>
              <a:defRPr/>
            </a:lvl3pPr>
            <a:lvl4pPr lvl="3" rtl="0" algn="l">
              <a:spcBef>
                <a:spcPts val="0"/>
              </a:spcBef>
              <a:spcAft>
                <a:spcPts val="0"/>
              </a:spcAft>
              <a:buSzPts val="1700"/>
              <a:buNone/>
              <a:defRPr/>
            </a:lvl4pPr>
            <a:lvl5pPr lvl="4" rtl="0" algn="l">
              <a:spcBef>
                <a:spcPts val="0"/>
              </a:spcBef>
              <a:spcAft>
                <a:spcPts val="0"/>
              </a:spcAft>
              <a:buSzPts val="1700"/>
              <a:buNone/>
              <a:defRPr/>
            </a:lvl5pPr>
            <a:lvl6pPr lvl="5" rtl="0" algn="l">
              <a:spcBef>
                <a:spcPts val="0"/>
              </a:spcBef>
              <a:spcAft>
                <a:spcPts val="0"/>
              </a:spcAft>
              <a:buSzPts val="1700"/>
              <a:buNone/>
              <a:defRPr/>
            </a:lvl6pPr>
            <a:lvl7pPr lvl="6" rtl="0" algn="l">
              <a:spcBef>
                <a:spcPts val="0"/>
              </a:spcBef>
              <a:spcAft>
                <a:spcPts val="0"/>
              </a:spcAft>
              <a:buSzPts val="1700"/>
              <a:buNone/>
              <a:defRPr/>
            </a:lvl7pPr>
            <a:lvl8pPr lvl="7" rtl="0" algn="l">
              <a:spcBef>
                <a:spcPts val="0"/>
              </a:spcBef>
              <a:spcAft>
                <a:spcPts val="0"/>
              </a:spcAft>
              <a:buSzPts val="1700"/>
              <a:buNone/>
              <a:defRPr/>
            </a:lvl8pPr>
            <a:lvl9pPr lvl="8" rtl="0" algn="l">
              <a:spcBef>
                <a:spcPts val="0"/>
              </a:spcBef>
              <a:spcAft>
                <a:spcPts val="0"/>
              </a:spcAft>
              <a:buSzPts val="1700"/>
              <a:buNone/>
              <a:defRPr/>
            </a:lvl9pPr>
          </a:lstStyle>
          <a:p/>
        </p:txBody>
      </p:sp>
      <p:sp>
        <p:nvSpPr>
          <p:cNvPr id="139" name="Google Shape;139;gaf8ee962de_0_452"/>
          <p:cNvSpPr txBox="1"/>
          <p:nvPr>
            <p:ph idx="1" type="body"/>
          </p:nvPr>
        </p:nvSpPr>
        <p:spPr>
          <a:xfrm rot="5400000">
            <a:off x="2954062" y="-2557386"/>
            <a:ext cx="3003000" cy="85875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700"/>
              <a:buNone/>
              <a:defRPr/>
            </a:lvl1pPr>
            <a:lvl2pPr indent="-406400" lvl="1" marL="914400" rtl="0" algn="l">
              <a:spcBef>
                <a:spcPts val="0"/>
              </a:spcBef>
              <a:spcAft>
                <a:spcPts val="0"/>
              </a:spcAft>
              <a:buSzPts val="2800"/>
              <a:buChar char="▪"/>
              <a:defRPr/>
            </a:lvl2pPr>
            <a:lvl3pPr indent="-400050" lvl="2" marL="1371600" rtl="0" algn="l">
              <a:spcBef>
                <a:spcPts val="0"/>
              </a:spcBef>
              <a:spcAft>
                <a:spcPts val="0"/>
              </a:spcAft>
              <a:buSzPts val="2700"/>
              <a:buChar char="–"/>
              <a:defRPr/>
            </a:lvl3pPr>
            <a:lvl4pPr indent="-400050" lvl="3" marL="1828800" rtl="0" algn="l">
              <a:spcBef>
                <a:spcPts val="0"/>
              </a:spcBef>
              <a:spcAft>
                <a:spcPts val="0"/>
              </a:spcAft>
              <a:buSzPts val="2700"/>
              <a:buChar char="▫"/>
              <a:defRPr/>
            </a:lvl4pPr>
            <a:lvl5pPr indent="-355600" lvl="4" marL="2286000" rtl="0" algn="l">
              <a:spcBef>
                <a:spcPts val="0"/>
              </a:spcBef>
              <a:spcAft>
                <a:spcPts val="0"/>
              </a:spcAft>
              <a:buSzPts val="2000"/>
              <a:buChar char="-"/>
              <a:defRPr/>
            </a:lvl5pPr>
            <a:lvl6pPr indent="-355600" lvl="5" marL="2743200" rtl="0" algn="l">
              <a:spcBef>
                <a:spcPts val="0"/>
              </a:spcBef>
              <a:spcAft>
                <a:spcPts val="0"/>
              </a:spcAft>
              <a:buSzPts val="2000"/>
              <a:buChar char="-"/>
              <a:defRPr/>
            </a:lvl6pPr>
            <a:lvl7pPr indent="-355600" lvl="6" marL="3200400" rtl="0" algn="l">
              <a:spcBef>
                <a:spcPts val="0"/>
              </a:spcBef>
              <a:spcAft>
                <a:spcPts val="0"/>
              </a:spcAft>
              <a:buSzPts val="2000"/>
              <a:buChar char="-"/>
              <a:defRPr/>
            </a:lvl7pPr>
            <a:lvl8pPr indent="-355600" lvl="7" marL="3657600" rtl="0" algn="l">
              <a:spcBef>
                <a:spcPts val="0"/>
              </a:spcBef>
              <a:spcAft>
                <a:spcPts val="0"/>
              </a:spcAft>
              <a:buSzPts val="2000"/>
              <a:buChar char="-"/>
              <a:defRPr/>
            </a:lvl8pPr>
            <a:lvl9pPr indent="-355600" lvl="8" marL="4114800" rtl="0" algn="l">
              <a:spcBef>
                <a:spcPts val="0"/>
              </a:spcBef>
              <a:spcAft>
                <a:spcPts val="0"/>
              </a:spcAft>
              <a:buSzPts val="2000"/>
              <a:buChar char="-"/>
              <a:defRPr/>
            </a:lvl9pPr>
          </a:lstStyle>
          <a:p/>
        </p:txBody>
      </p:sp>
      <p:sp>
        <p:nvSpPr>
          <p:cNvPr id="140" name="Google Shape;140;gaf8ee962de_0_452"/>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200">
                <a:solidFill>
                  <a:schemeClr val="lt1"/>
                </a:solidFill>
                <a:latin typeface="Arial"/>
                <a:ea typeface="Arial"/>
                <a:cs typeface="Arial"/>
                <a:sym typeface="Arial"/>
              </a:defRPr>
            </a:lvl1pPr>
            <a:lvl2pPr indent="0" lvl="1" marL="0" marR="0" rtl="0" algn="l">
              <a:spcBef>
                <a:spcPts val="0"/>
              </a:spcBef>
              <a:spcAft>
                <a:spcPts val="0"/>
              </a:spcAft>
              <a:buNone/>
              <a:defRPr b="0" sz="1200">
                <a:solidFill>
                  <a:schemeClr val="lt1"/>
                </a:solidFill>
                <a:latin typeface="Arial"/>
                <a:ea typeface="Arial"/>
                <a:cs typeface="Arial"/>
                <a:sym typeface="Arial"/>
              </a:defRPr>
            </a:lvl2pPr>
            <a:lvl3pPr indent="0" lvl="2" marL="0" marR="0" rtl="0" algn="l">
              <a:spcBef>
                <a:spcPts val="0"/>
              </a:spcBef>
              <a:spcAft>
                <a:spcPts val="0"/>
              </a:spcAft>
              <a:buNone/>
              <a:defRPr b="0" sz="1200">
                <a:solidFill>
                  <a:schemeClr val="lt1"/>
                </a:solidFill>
                <a:latin typeface="Arial"/>
                <a:ea typeface="Arial"/>
                <a:cs typeface="Arial"/>
                <a:sym typeface="Arial"/>
              </a:defRPr>
            </a:lvl3pPr>
            <a:lvl4pPr indent="0" lvl="3" marL="0" marR="0" rtl="0" algn="l">
              <a:spcBef>
                <a:spcPts val="0"/>
              </a:spcBef>
              <a:spcAft>
                <a:spcPts val="0"/>
              </a:spcAft>
              <a:buNone/>
              <a:defRPr b="0" sz="1200">
                <a:solidFill>
                  <a:schemeClr val="lt1"/>
                </a:solidFill>
                <a:latin typeface="Arial"/>
                <a:ea typeface="Arial"/>
                <a:cs typeface="Arial"/>
                <a:sym typeface="Arial"/>
              </a:defRPr>
            </a:lvl4pPr>
            <a:lvl5pPr indent="0" lvl="4" marL="0" marR="0" rtl="0" algn="l">
              <a:spcBef>
                <a:spcPts val="0"/>
              </a:spcBef>
              <a:spcAft>
                <a:spcPts val="0"/>
              </a:spcAft>
              <a:buNone/>
              <a:defRPr b="0" sz="1200">
                <a:solidFill>
                  <a:schemeClr val="lt1"/>
                </a:solidFill>
                <a:latin typeface="Arial"/>
                <a:ea typeface="Arial"/>
                <a:cs typeface="Arial"/>
                <a:sym typeface="Arial"/>
              </a:defRPr>
            </a:lvl5pPr>
            <a:lvl6pPr indent="0" lvl="5" marL="0" marR="0" rtl="0" algn="l">
              <a:spcBef>
                <a:spcPts val="0"/>
              </a:spcBef>
              <a:spcAft>
                <a:spcPts val="0"/>
              </a:spcAft>
              <a:buNone/>
              <a:defRPr b="0" sz="1200">
                <a:solidFill>
                  <a:schemeClr val="lt1"/>
                </a:solidFill>
                <a:latin typeface="Arial"/>
                <a:ea typeface="Arial"/>
                <a:cs typeface="Arial"/>
                <a:sym typeface="Arial"/>
              </a:defRPr>
            </a:lvl6pPr>
            <a:lvl7pPr indent="0" lvl="6" marL="0" marR="0" rtl="0" algn="l">
              <a:spcBef>
                <a:spcPts val="0"/>
              </a:spcBef>
              <a:spcAft>
                <a:spcPts val="0"/>
              </a:spcAft>
              <a:buNone/>
              <a:defRPr b="0" sz="1200">
                <a:solidFill>
                  <a:schemeClr val="lt1"/>
                </a:solidFill>
                <a:latin typeface="Arial"/>
                <a:ea typeface="Arial"/>
                <a:cs typeface="Arial"/>
                <a:sym typeface="Arial"/>
              </a:defRPr>
            </a:lvl7pPr>
            <a:lvl8pPr indent="0" lvl="7" marL="0" marR="0" rtl="0" algn="l">
              <a:spcBef>
                <a:spcPts val="0"/>
              </a:spcBef>
              <a:spcAft>
                <a:spcPts val="0"/>
              </a:spcAft>
              <a:buNone/>
              <a:defRPr b="0" sz="1200">
                <a:solidFill>
                  <a:schemeClr val="lt1"/>
                </a:solidFill>
                <a:latin typeface="Arial"/>
                <a:ea typeface="Arial"/>
                <a:cs typeface="Arial"/>
                <a:sym typeface="Arial"/>
              </a:defRPr>
            </a:lvl8pPr>
            <a:lvl9pPr indent="0" lvl="8" marL="0" marR="0" rtl="0" algn="l">
              <a:spcBef>
                <a:spcPts val="0"/>
              </a:spcBef>
              <a:spcAft>
                <a:spcPts val="0"/>
              </a:spcAft>
              <a:buNone/>
              <a:defRPr b="0"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2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2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2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 name="Google Shape;41;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2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8" name="Google Shape;48;p2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29"/>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9"/>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af8ee962de_0_399"/>
          <p:cNvSpPr/>
          <p:nvPr/>
        </p:nvSpPr>
        <p:spPr>
          <a:xfrm>
            <a:off x="0" y="6428768"/>
            <a:ext cx="12191700" cy="431100"/>
          </a:xfrm>
          <a:prstGeom prst="rect">
            <a:avLst/>
          </a:prstGeom>
          <a:solidFill>
            <a:srgbClr val="03162A"/>
          </a:solidFill>
          <a:ln>
            <a:noFill/>
          </a:ln>
        </p:spPr>
        <p:txBody>
          <a:bodyPr anchorCtr="0" anchor="ctr" bIns="57000" lIns="114025" spcFirstLastPara="1" rIns="114025" wrap="square" tIns="57000">
            <a:noAutofit/>
          </a:bodyPr>
          <a:lstStyle/>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86" name="Google Shape;86;gaf8ee962de_0_399"/>
          <p:cNvSpPr txBox="1"/>
          <p:nvPr>
            <p:ph type="title"/>
          </p:nvPr>
        </p:nvSpPr>
        <p:spPr>
          <a:xfrm>
            <a:off x="161985" y="234864"/>
            <a:ext cx="11725200" cy="294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700"/>
              <a:buNone/>
              <a:defRPr b="1" i="0" sz="2400" u="none" cap="none" strike="noStrike">
                <a:solidFill>
                  <a:schemeClr val="dk2"/>
                </a:solidFill>
                <a:latin typeface="Arial"/>
                <a:ea typeface="Arial"/>
                <a:cs typeface="Arial"/>
                <a:sym typeface="Arial"/>
              </a:defRPr>
            </a:lvl1pPr>
            <a:lvl2pPr lvl="1" marR="0" rtl="0" algn="l">
              <a:spcBef>
                <a:spcPts val="0"/>
              </a:spcBef>
              <a:spcAft>
                <a:spcPts val="0"/>
              </a:spcAft>
              <a:buSzPts val="1700"/>
              <a:buNone/>
              <a:defRPr b="1" i="0" sz="2400" u="none" cap="none" strike="noStrike">
                <a:solidFill>
                  <a:schemeClr val="dk2"/>
                </a:solidFill>
                <a:latin typeface="Arial"/>
                <a:ea typeface="Arial"/>
                <a:cs typeface="Arial"/>
                <a:sym typeface="Arial"/>
              </a:defRPr>
            </a:lvl2pPr>
            <a:lvl3pPr lvl="2" marR="0" rtl="0" algn="l">
              <a:spcBef>
                <a:spcPts val="0"/>
              </a:spcBef>
              <a:spcAft>
                <a:spcPts val="0"/>
              </a:spcAft>
              <a:buSzPts val="1700"/>
              <a:buNone/>
              <a:defRPr b="1" i="0" sz="2400" u="none" cap="none" strike="noStrike">
                <a:solidFill>
                  <a:schemeClr val="dk2"/>
                </a:solidFill>
                <a:latin typeface="Arial"/>
                <a:ea typeface="Arial"/>
                <a:cs typeface="Arial"/>
                <a:sym typeface="Arial"/>
              </a:defRPr>
            </a:lvl3pPr>
            <a:lvl4pPr lvl="3" marR="0" rtl="0" algn="l">
              <a:spcBef>
                <a:spcPts val="0"/>
              </a:spcBef>
              <a:spcAft>
                <a:spcPts val="0"/>
              </a:spcAft>
              <a:buSzPts val="1700"/>
              <a:buNone/>
              <a:defRPr b="1" i="0" sz="2400" u="none" cap="none" strike="noStrike">
                <a:solidFill>
                  <a:schemeClr val="dk2"/>
                </a:solidFill>
                <a:latin typeface="Arial"/>
                <a:ea typeface="Arial"/>
                <a:cs typeface="Arial"/>
                <a:sym typeface="Arial"/>
              </a:defRPr>
            </a:lvl4pPr>
            <a:lvl5pPr lvl="4" marR="0" rtl="0" algn="l">
              <a:spcBef>
                <a:spcPts val="0"/>
              </a:spcBef>
              <a:spcAft>
                <a:spcPts val="0"/>
              </a:spcAft>
              <a:buSzPts val="1700"/>
              <a:buNone/>
              <a:defRPr b="1" i="0" sz="2400" u="none" cap="none" strike="noStrike">
                <a:solidFill>
                  <a:schemeClr val="dk2"/>
                </a:solidFill>
                <a:latin typeface="Arial"/>
                <a:ea typeface="Arial"/>
                <a:cs typeface="Arial"/>
                <a:sym typeface="Arial"/>
              </a:defRPr>
            </a:lvl5pPr>
            <a:lvl6pPr lvl="5" marR="0" rtl="0" algn="l">
              <a:spcBef>
                <a:spcPts val="0"/>
              </a:spcBef>
              <a:spcAft>
                <a:spcPts val="0"/>
              </a:spcAft>
              <a:buSzPts val="1700"/>
              <a:buNone/>
              <a:defRPr b="1" i="0" sz="2400" u="none" cap="none" strike="noStrike">
                <a:solidFill>
                  <a:schemeClr val="dk2"/>
                </a:solidFill>
                <a:latin typeface="Arial"/>
                <a:ea typeface="Arial"/>
                <a:cs typeface="Arial"/>
                <a:sym typeface="Arial"/>
              </a:defRPr>
            </a:lvl6pPr>
            <a:lvl7pPr lvl="6" marR="0" rtl="0" algn="l">
              <a:spcBef>
                <a:spcPts val="0"/>
              </a:spcBef>
              <a:spcAft>
                <a:spcPts val="0"/>
              </a:spcAft>
              <a:buSzPts val="1700"/>
              <a:buNone/>
              <a:defRPr b="1" i="0" sz="2400" u="none" cap="none" strike="noStrike">
                <a:solidFill>
                  <a:schemeClr val="dk2"/>
                </a:solidFill>
                <a:latin typeface="Arial"/>
                <a:ea typeface="Arial"/>
                <a:cs typeface="Arial"/>
                <a:sym typeface="Arial"/>
              </a:defRPr>
            </a:lvl7pPr>
            <a:lvl8pPr lvl="7" marR="0" rtl="0" algn="l">
              <a:spcBef>
                <a:spcPts val="0"/>
              </a:spcBef>
              <a:spcAft>
                <a:spcPts val="0"/>
              </a:spcAft>
              <a:buSzPts val="1700"/>
              <a:buNone/>
              <a:defRPr b="1" i="0" sz="2400" u="none" cap="none" strike="noStrike">
                <a:solidFill>
                  <a:schemeClr val="dk2"/>
                </a:solidFill>
                <a:latin typeface="Arial"/>
                <a:ea typeface="Arial"/>
                <a:cs typeface="Arial"/>
                <a:sym typeface="Arial"/>
              </a:defRPr>
            </a:lvl8pPr>
            <a:lvl9pPr lvl="8" marR="0" rtl="0" algn="l">
              <a:spcBef>
                <a:spcPts val="0"/>
              </a:spcBef>
              <a:spcAft>
                <a:spcPts val="0"/>
              </a:spcAft>
              <a:buSzPts val="1700"/>
              <a:buNone/>
              <a:defRPr b="1" i="0" sz="2400" u="none" cap="none" strike="noStrike">
                <a:solidFill>
                  <a:schemeClr val="dk2"/>
                </a:solidFill>
                <a:latin typeface="Arial"/>
                <a:ea typeface="Arial"/>
                <a:cs typeface="Arial"/>
                <a:sym typeface="Arial"/>
              </a:defRPr>
            </a:lvl9pPr>
          </a:lstStyle>
          <a:p/>
        </p:txBody>
      </p:sp>
      <p:sp>
        <p:nvSpPr>
          <p:cNvPr id="87" name="Google Shape;87;gaf8ee962de_0_399"/>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sz="1700">
              <a:solidFill>
                <a:srgbClr val="000000"/>
              </a:solidFill>
            </a:endParaRPr>
          </a:p>
        </p:txBody>
      </p:sp>
      <p:sp>
        <p:nvSpPr>
          <p:cNvPr id="88" name="Google Shape;88;gaf8ee962de_0_399"/>
          <p:cNvSpPr txBox="1"/>
          <p:nvPr>
            <p:ph idx="1" type="body"/>
          </p:nvPr>
        </p:nvSpPr>
        <p:spPr>
          <a:xfrm>
            <a:off x="1976209" y="1990667"/>
            <a:ext cx="5853000" cy="12474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700"/>
              <a:buNone/>
              <a:defRPr b="0" i="0" sz="2000" u="none" cap="none" strike="noStrike">
                <a:solidFill>
                  <a:schemeClr val="dk1"/>
                </a:solidFill>
                <a:latin typeface="Arial"/>
                <a:ea typeface="Arial"/>
                <a:cs typeface="Arial"/>
                <a:sym typeface="Arial"/>
              </a:defRPr>
            </a:lvl1pPr>
            <a:lvl2pPr indent="-387350" lvl="1" marL="914400" marR="0" rtl="0" algn="l">
              <a:spcBef>
                <a:spcPts val="0"/>
              </a:spcBef>
              <a:spcAft>
                <a:spcPts val="0"/>
              </a:spcAft>
              <a:buClr>
                <a:schemeClr val="dk2"/>
              </a:buClr>
              <a:buSzPts val="2500"/>
              <a:buFont typeface="Arial"/>
              <a:buChar char="▪"/>
              <a:defRPr b="0" i="0" sz="2000" u="none" cap="none" strike="noStrike">
                <a:solidFill>
                  <a:schemeClr val="dk1"/>
                </a:solidFill>
                <a:latin typeface="Arial"/>
                <a:ea typeface="Arial"/>
                <a:cs typeface="Arial"/>
                <a:sym typeface="Arial"/>
              </a:defRPr>
            </a:lvl2pPr>
            <a:lvl3pPr indent="-381000" lvl="2" marL="1371600" marR="0" rtl="0" algn="l">
              <a:spcBef>
                <a:spcPts val="0"/>
              </a:spcBef>
              <a:spcAft>
                <a:spcPts val="0"/>
              </a:spcAft>
              <a:buClr>
                <a:schemeClr val="dk2"/>
              </a:buClr>
              <a:buSzPts val="2400"/>
              <a:buFont typeface="Arial"/>
              <a:buChar char="–"/>
              <a:defRPr b="0" i="0" sz="2000" u="none" cap="none" strike="noStrike">
                <a:solidFill>
                  <a:schemeClr val="dk1"/>
                </a:solidFill>
                <a:latin typeface="Arial"/>
                <a:ea typeface="Arial"/>
                <a:cs typeface="Arial"/>
                <a:sym typeface="Arial"/>
              </a:defRPr>
            </a:lvl3pPr>
            <a:lvl4pPr indent="-381000" lvl="3" marL="1828800" marR="0" rtl="0" algn="l">
              <a:spcBef>
                <a:spcPts val="0"/>
              </a:spcBef>
              <a:spcAft>
                <a:spcPts val="0"/>
              </a:spcAft>
              <a:buClr>
                <a:schemeClr val="dk2"/>
              </a:buClr>
              <a:buSzPts val="24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0"/>
              </a:spcBef>
              <a:spcAft>
                <a:spcPts val="0"/>
              </a:spcAft>
              <a:buClr>
                <a:schemeClr val="dk2"/>
              </a:buClr>
              <a:buSzPts val="18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0"/>
              </a:spcBef>
              <a:spcAft>
                <a:spcPts val="0"/>
              </a:spcAft>
              <a:buClr>
                <a:schemeClr val="dk2"/>
              </a:buClr>
              <a:buSzPts val="1800"/>
              <a:buFont typeface="Arial"/>
              <a:buChar char="-"/>
              <a:defRPr b="0" i="0" sz="2000" u="none" cap="none" strike="noStrike">
                <a:solidFill>
                  <a:schemeClr val="dk1"/>
                </a:solidFill>
                <a:latin typeface="Arial"/>
                <a:ea typeface="Arial"/>
                <a:cs typeface="Arial"/>
                <a:sym typeface="Arial"/>
              </a:defRPr>
            </a:lvl6pPr>
            <a:lvl7pPr indent="-342900" lvl="6" marL="3200400" marR="0" rtl="0" algn="l">
              <a:spcBef>
                <a:spcPts val="0"/>
              </a:spcBef>
              <a:spcAft>
                <a:spcPts val="0"/>
              </a:spcAft>
              <a:buClr>
                <a:schemeClr val="dk2"/>
              </a:buClr>
              <a:buSzPts val="1800"/>
              <a:buFont typeface="Arial"/>
              <a:buChar char="-"/>
              <a:defRPr b="0" i="0" sz="2000" u="none" cap="none" strike="noStrike">
                <a:solidFill>
                  <a:schemeClr val="dk1"/>
                </a:solidFill>
                <a:latin typeface="Arial"/>
                <a:ea typeface="Arial"/>
                <a:cs typeface="Arial"/>
                <a:sym typeface="Arial"/>
              </a:defRPr>
            </a:lvl7pPr>
            <a:lvl8pPr indent="-342900" lvl="7" marL="3657600" marR="0" rtl="0" algn="l">
              <a:spcBef>
                <a:spcPts val="0"/>
              </a:spcBef>
              <a:spcAft>
                <a:spcPts val="0"/>
              </a:spcAft>
              <a:buClr>
                <a:schemeClr val="dk2"/>
              </a:buClr>
              <a:buSzPts val="1800"/>
              <a:buFont typeface="Arial"/>
              <a:buChar char="-"/>
              <a:defRPr b="0" i="0" sz="2000" u="none" cap="none" strike="noStrike">
                <a:solidFill>
                  <a:schemeClr val="dk1"/>
                </a:solidFill>
                <a:latin typeface="Arial"/>
                <a:ea typeface="Arial"/>
                <a:cs typeface="Arial"/>
                <a:sym typeface="Arial"/>
              </a:defRPr>
            </a:lvl8pPr>
            <a:lvl9pPr indent="-342900" lvl="8" marL="4114800" marR="0" rtl="0" algn="l">
              <a:spcBef>
                <a:spcPts val="0"/>
              </a:spcBef>
              <a:spcAft>
                <a:spcPts val="0"/>
              </a:spcAft>
              <a:buClr>
                <a:schemeClr val="dk2"/>
              </a:buClr>
              <a:buSzPts val="18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gaf8ee962de_0_399"/>
          <p:cNvSpPr/>
          <p:nvPr/>
        </p:nvSpPr>
        <p:spPr>
          <a:xfrm>
            <a:off x="11452840" y="6532978"/>
            <a:ext cx="54600" cy="1887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500" u="none" cap="none" strike="noStrike">
                <a:solidFill>
                  <a:schemeClr val="lt1"/>
                </a:solidFill>
                <a:latin typeface="Arial"/>
                <a:ea typeface="Arial"/>
                <a:cs typeface="Arial"/>
                <a:sym typeface="Arial"/>
              </a:rPr>
              <a:t>|</a:t>
            </a:r>
            <a:endParaRPr sz="1700"/>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7.jpg"/><Relationship Id="rId5"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1HtexzL7d7dXgJYZLaeItMGL6COwzU1LY2armieW4ls/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4.jpg"/><Relationship Id="rId5" Type="http://schemas.openxmlformats.org/officeDocument/2006/relationships/image" Target="../media/image4.jpg"/><Relationship Id="rId6"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jpg"/><Relationship Id="rId5" Type="http://schemas.openxmlformats.org/officeDocument/2006/relationships/image" Target="../media/image13.jpg"/><Relationship Id="rId6"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af8ee962de_0_456"/>
          <p:cNvSpPr/>
          <p:nvPr/>
        </p:nvSpPr>
        <p:spPr>
          <a:xfrm>
            <a:off x="340013" y="656252"/>
            <a:ext cx="11551800" cy="1677300"/>
          </a:xfrm>
          <a:prstGeom prst="roundRect">
            <a:avLst>
              <a:gd fmla="val 16667" name="adj"/>
            </a:avLst>
          </a:prstGeom>
          <a:solidFill>
            <a:srgbClr val="02152C"/>
          </a:solidFill>
          <a:ln cap="flat" cmpd="sng" w="9525">
            <a:solidFill>
              <a:schemeClr val="dk1"/>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48" name="Google Shape;148;gaf8ee962de_0_456"/>
          <p:cNvSpPr txBox="1"/>
          <p:nvPr>
            <p:ph type="ctrTitle"/>
          </p:nvPr>
        </p:nvSpPr>
        <p:spPr>
          <a:xfrm>
            <a:off x="1520922" y="1147512"/>
            <a:ext cx="9426600" cy="1130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4500" cap="small">
                <a:solidFill>
                  <a:schemeClr val="lt1"/>
                </a:solidFill>
              </a:rPr>
              <a:t>1. Introduction to Marketing Research</a:t>
            </a:r>
            <a:endParaRPr/>
          </a:p>
        </p:txBody>
      </p:sp>
      <p:sp>
        <p:nvSpPr>
          <p:cNvPr id="149" name="Google Shape;149;gaf8ee962de_0_456"/>
          <p:cNvSpPr/>
          <p:nvPr/>
        </p:nvSpPr>
        <p:spPr>
          <a:xfrm>
            <a:off x="0" y="0"/>
            <a:ext cx="12187800" cy="6858000"/>
          </a:xfrm>
          <a:prstGeom prst="rect">
            <a:avLst/>
          </a:prstGeom>
          <a:noFill/>
          <a:ln cap="flat" cmpd="sng" w="9525">
            <a:solidFill>
              <a:srgbClr val="000000"/>
            </a:solidFill>
            <a:prstDash val="solid"/>
            <a:miter lim="800000"/>
            <a:headEnd len="sm" w="sm" type="none"/>
            <a:tailEnd len="sm" w="sm" type="none"/>
          </a:ln>
        </p:spPr>
        <p:txBody>
          <a:bodyPr anchorCtr="0" anchor="ctr" bIns="57000" lIns="114025" spcFirstLastPara="1" rIns="114025" wrap="square" tIns="57000">
            <a:noAutofit/>
          </a:bodyPr>
          <a:lstStyle/>
          <a:p>
            <a:pPr indent="0" lvl="0" marL="0" marR="0" rtl="0" algn="l">
              <a:spcBef>
                <a:spcPts val="0"/>
              </a:spcBef>
              <a:spcAft>
                <a:spcPts val="0"/>
              </a:spcAft>
              <a:buNone/>
            </a:pPr>
            <a:r>
              <a:t/>
            </a:r>
            <a:endParaRPr b="1" sz="2000">
              <a:solidFill>
                <a:schemeClr val="dk1"/>
              </a:solidFill>
              <a:latin typeface="Arial"/>
              <a:ea typeface="Arial"/>
              <a:cs typeface="Arial"/>
              <a:sym typeface="Arial"/>
            </a:endParaRPr>
          </a:p>
        </p:txBody>
      </p:sp>
      <p:sp>
        <p:nvSpPr>
          <p:cNvPr id="150" name="Google Shape;150;gaf8ee962de_0_456"/>
          <p:cNvSpPr txBox="1"/>
          <p:nvPr>
            <p:ph idx="12" type="sldNum"/>
          </p:nvPr>
        </p:nvSpPr>
        <p:spPr>
          <a:xfrm>
            <a:off x="15817357" y="6699822"/>
            <a:ext cx="361500" cy="158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descr="https://encrypted-tbn3.google.com/images?q=tbn:ANd9GcRQRG2MLZNp0saKY8GuQDKW7YEfaHgIJqsrEZQlyzX6N0aDdoCOmA" id="151" name="Google Shape;151;gaf8ee962de_0_456"/>
          <p:cNvPicPr preferRelativeResize="0"/>
          <p:nvPr/>
        </p:nvPicPr>
        <p:blipFill rotWithShape="1">
          <a:blip r:embed="rId3">
            <a:alphaModFix/>
          </a:blip>
          <a:srcRect b="0" l="0" r="0" t="0"/>
          <a:stretch/>
        </p:blipFill>
        <p:spPr>
          <a:xfrm>
            <a:off x="7144342" y="3126836"/>
            <a:ext cx="3342227" cy="2503445"/>
          </a:xfrm>
          <a:prstGeom prst="rect">
            <a:avLst/>
          </a:prstGeom>
          <a:noFill/>
          <a:ln>
            <a:noFill/>
          </a:ln>
        </p:spPr>
      </p:pic>
      <p:sp>
        <p:nvSpPr>
          <p:cNvPr id="152" name="Google Shape;152;gaf8ee962de_0_456"/>
          <p:cNvSpPr/>
          <p:nvPr/>
        </p:nvSpPr>
        <p:spPr>
          <a:xfrm>
            <a:off x="4775695" y="2757828"/>
            <a:ext cx="3189000" cy="464100"/>
          </a:xfrm>
          <a:prstGeom prst="rect">
            <a:avLst/>
          </a:prstGeom>
          <a:solidFill>
            <a:schemeClr val="lt1"/>
          </a:solid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Frank (Yufan) Lin</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af8ee962de_0_374"/>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descr="Image result for richard thaler marketing science" id="248" name="Google Shape;248;gaf8ee962de_0_374"/>
          <p:cNvPicPr preferRelativeResize="0"/>
          <p:nvPr/>
        </p:nvPicPr>
        <p:blipFill rotWithShape="1">
          <a:blip r:embed="rId3">
            <a:alphaModFix/>
          </a:blip>
          <a:srcRect b="65666" l="0" r="0" t="0"/>
          <a:stretch/>
        </p:blipFill>
        <p:spPr>
          <a:xfrm>
            <a:off x="252359" y="0"/>
            <a:ext cx="10788489" cy="3594577"/>
          </a:xfrm>
          <a:prstGeom prst="rect">
            <a:avLst/>
          </a:prstGeom>
          <a:noFill/>
          <a:ln>
            <a:noFill/>
          </a:ln>
        </p:spPr>
      </p:pic>
      <p:sp>
        <p:nvSpPr>
          <p:cNvPr id="249" name="Google Shape;249;gaf8ee962de_0_374"/>
          <p:cNvSpPr/>
          <p:nvPr/>
        </p:nvSpPr>
        <p:spPr>
          <a:xfrm>
            <a:off x="357445" y="3662243"/>
            <a:ext cx="11477100" cy="2732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i="1" lang="en-US" sz="3000">
                <a:solidFill>
                  <a:schemeClr val="dk1"/>
                </a:solidFill>
                <a:latin typeface="Times"/>
                <a:ea typeface="Times"/>
                <a:cs typeface="Times"/>
                <a:sym typeface="Times"/>
              </a:rPr>
              <a:t> “Mr. S admires a $125 cashmere sweater at the department store. He declines to buy it, feeling that it is too extravagant. Later that month he receives the same sweater from his wife for a birthday present. He is very happy. Mr. and Mrs. S have only joint bank accounts”</a:t>
            </a:r>
            <a:endParaRPr b="1" sz="30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af8ee962de_0_382"/>
          <p:cNvSpPr/>
          <p:nvPr/>
        </p:nvSpPr>
        <p:spPr>
          <a:xfrm>
            <a:off x="616096" y="1395017"/>
            <a:ext cx="11018700" cy="42918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7" name="Google Shape;257;gaf8ee962de_0_382"/>
          <p:cNvSpPr txBox="1"/>
          <p:nvPr>
            <p:ph idx="4294967295" type="title"/>
          </p:nvPr>
        </p:nvSpPr>
        <p:spPr>
          <a:xfrm>
            <a:off x="142177" y="457200"/>
            <a:ext cx="109728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Marketing Information System</a:t>
            </a:r>
            <a:endParaRPr sz="4000"/>
          </a:p>
        </p:txBody>
      </p:sp>
      <p:sp>
        <p:nvSpPr>
          <p:cNvPr id="258" name="Google Shape;258;gaf8ee962de_0_382"/>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59" name="Google Shape;259;gaf8ee962de_0_382"/>
          <p:cNvSpPr txBox="1"/>
          <p:nvPr/>
        </p:nvSpPr>
        <p:spPr>
          <a:xfrm>
            <a:off x="941916" y="1564977"/>
            <a:ext cx="9827700" cy="2850600"/>
          </a:xfrm>
          <a:prstGeom prst="rect">
            <a:avLst/>
          </a:prstGeom>
          <a:noFill/>
          <a:ln>
            <a:noFill/>
          </a:ln>
        </p:spPr>
        <p:txBody>
          <a:bodyPr anchorCtr="0" anchor="t" bIns="57000" lIns="114025" spcFirstLastPara="1" rIns="114025" wrap="square" tIns="57000">
            <a:noAutofit/>
          </a:bodyPr>
          <a:lstStyle/>
          <a:p>
            <a:pPr indent="-571500" lvl="0" marL="571500" marR="0" rtl="0" algn="l">
              <a:lnSpc>
                <a:spcPct val="150000"/>
              </a:lnSpc>
              <a:spcBef>
                <a:spcPts val="0"/>
              </a:spcBef>
              <a:spcAft>
                <a:spcPts val="0"/>
              </a:spcAft>
              <a:buClr>
                <a:schemeClr val="dk1"/>
              </a:buClr>
              <a:buSzPts val="3000"/>
              <a:buFont typeface="Arial"/>
              <a:buChar char="•"/>
            </a:pPr>
            <a:r>
              <a:rPr b="0" lang="en-US" sz="3000">
                <a:solidFill>
                  <a:schemeClr val="dk1"/>
                </a:solidFill>
                <a:latin typeface="Arial"/>
                <a:ea typeface="Arial"/>
                <a:cs typeface="Arial"/>
                <a:sym typeface="Arial"/>
              </a:rPr>
              <a:t>Internal Reports System</a:t>
            </a:r>
            <a:endParaRPr sz="1700"/>
          </a:p>
          <a:p>
            <a:pPr indent="-571500" lvl="0" marL="571500" marR="0" rtl="0" algn="l">
              <a:lnSpc>
                <a:spcPct val="150000"/>
              </a:lnSpc>
              <a:spcBef>
                <a:spcPts val="0"/>
              </a:spcBef>
              <a:spcAft>
                <a:spcPts val="0"/>
              </a:spcAft>
              <a:buClr>
                <a:schemeClr val="dk1"/>
              </a:buClr>
              <a:buSzPts val="3000"/>
              <a:buFont typeface="Arial"/>
              <a:buChar char="•"/>
            </a:pPr>
            <a:r>
              <a:rPr b="0" lang="en-US" sz="3000">
                <a:solidFill>
                  <a:schemeClr val="dk1"/>
                </a:solidFill>
                <a:latin typeface="Arial"/>
                <a:ea typeface="Arial"/>
                <a:cs typeface="Arial"/>
                <a:sym typeface="Arial"/>
              </a:rPr>
              <a:t>Marketing Intelligence System</a:t>
            </a:r>
            <a:endParaRPr sz="1700"/>
          </a:p>
          <a:p>
            <a:pPr indent="-571500" lvl="0" marL="571500" marR="0" rtl="0" algn="l">
              <a:lnSpc>
                <a:spcPct val="150000"/>
              </a:lnSpc>
              <a:spcBef>
                <a:spcPts val="0"/>
              </a:spcBef>
              <a:spcAft>
                <a:spcPts val="0"/>
              </a:spcAft>
              <a:buClr>
                <a:schemeClr val="dk1"/>
              </a:buClr>
              <a:buSzPts val="3000"/>
              <a:buFont typeface="Arial"/>
              <a:buChar char="•"/>
            </a:pPr>
            <a:r>
              <a:rPr b="0" lang="en-US" sz="3000">
                <a:solidFill>
                  <a:schemeClr val="dk1"/>
                </a:solidFill>
                <a:latin typeface="Arial"/>
                <a:ea typeface="Arial"/>
                <a:cs typeface="Arial"/>
                <a:sym typeface="Arial"/>
              </a:rPr>
              <a:t>Marketing Decision Support System (DSS)</a:t>
            </a:r>
            <a:endParaRPr sz="1700"/>
          </a:p>
          <a:p>
            <a:pPr indent="-571500" lvl="1" marL="114300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Guest Speaker</a:t>
            </a:r>
            <a:endParaRPr sz="1700"/>
          </a:p>
          <a:p>
            <a:pPr indent="-571500" lvl="0" marL="571500" marR="0" rtl="0" algn="l">
              <a:lnSpc>
                <a:spcPct val="150000"/>
              </a:lnSpc>
              <a:spcBef>
                <a:spcPts val="0"/>
              </a:spcBef>
              <a:spcAft>
                <a:spcPts val="0"/>
              </a:spcAft>
              <a:buClr>
                <a:schemeClr val="dk1"/>
              </a:buClr>
              <a:buSzPts val="3000"/>
              <a:buFont typeface="Arial"/>
              <a:buChar char="•"/>
            </a:pPr>
            <a:r>
              <a:rPr b="0" lang="en-US" sz="3000">
                <a:solidFill>
                  <a:schemeClr val="dk1"/>
                </a:solidFill>
                <a:latin typeface="Arial"/>
                <a:ea typeface="Arial"/>
                <a:cs typeface="Arial"/>
                <a:sym typeface="Arial"/>
              </a:rPr>
              <a:t>Marketing Research System</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af8ee962de_0_391"/>
          <p:cNvSpPr/>
          <p:nvPr/>
        </p:nvSpPr>
        <p:spPr>
          <a:xfrm>
            <a:off x="616096" y="1395016"/>
            <a:ext cx="11010300" cy="50058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Define Marketing Research </a:t>
            </a:r>
            <a:endParaRPr sz="1700"/>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Purpose of Marketing Research</a:t>
            </a:r>
            <a:endParaRPr sz="1700"/>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Marketing Research Problems</a:t>
            </a:r>
            <a:endParaRPr sz="1700"/>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Function of Marketing Research</a:t>
            </a:r>
            <a:endParaRPr sz="1700"/>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Marketing Information System</a:t>
            </a:r>
            <a:endParaRPr sz="1700"/>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rPr>
              <a:t>Assignment due soon: PA #1 </a:t>
            </a:r>
            <a:endParaRPr sz="1700"/>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chemeClr val="dk1"/>
              </a:solidFill>
              <a:latin typeface="Arial"/>
              <a:ea typeface="Arial"/>
              <a:cs typeface="Arial"/>
              <a:sym typeface="Arial"/>
            </a:endParaRPr>
          </a:p>
        </p:txBody>
      </p:sp>
      <p:sp>
        <p:nvSpPr>
          <p:cNvPr id="267" name="Google Shape;267;gaf8ee962de_0_391"/>
          <p:cNvSpPr txBox="1"/>
          <p:nvPr>
            <p:ph idx="4294967295" type="title"/>
          </p:nvPr>
        </p:nvSpPr>
        <p:spPr>
          <a:xfrm>
            <a:off x="142177" y="457200"/>
            <a:ext cx="109728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Recap </a:t>
            </a:r>
            <a:endParaRPr sz="4000"/>
          </a:p>
        </p:txBody>
      </p:sp>
      <p:sp>
        <p:nvSpPr>
          <p:cNvPr id="268" name="Google Shape;268;gaf8ee962de_0_391"/>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
          <p:cNvSpPr/>
          <p:nvPr/>
        </p:nvSpPr>
        <p:spPr>
          <a:xfrm>
            <a:off x="1767503" y="868386"/>
            <a:ext cx="8663321" cy="1677300"/>
          </a:xfrm>
          <a:prstGeom prst="roundRect">
            <a:avLst>
              <a:gd fmla="val 16667" name="adj"/>
            </a:avLst>
          </a:prstGeom>
          <a:solidFill>
            <a:srgbClr val="060B14"/>
          </a:solidFill>
          <a:ln cap="flat" cmpd="sng" w="9525">
            <a:solidFill>
              <a:schemeClr val="dk1"/>
            </a:solidFill>
            <a:prstDash val="solid"/>
            <a:round/>
            <a:headEnd len="sm" w="sm" type="none"/>
            <a:tailEnd len="sm" w="sm" type="none"/>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b="1" i="0" sz="1632" u="none" cap="none" strike="noStrike">
              <a:solidFill>
                <a:schemeClr val="dk1"/>
              </a:solidFill>
              <a:latin typeface="Arial"/>
              <a:ea typeface="Arial"/>
              <a:cs typeface="Arial"/>
              <a:sym typeface="Arial"/>
            </a:endParaRPr>
          </a:p>
        </p:txBody>
      </p:sp>
      <p:sp>
        <p:nvSpPr>
          <p:cNvPr id="276" name="Google Shape;276;p1"/>
          <p:cNvSpPr txBox="1"/>
          <p:nvPr>
            <p:ph type="ctrTitle"/>
          </p:nvPr>
        </p:nvSpPr>
        <p:spPr>
          <a:xfrm>
            <a:off x="2664893" y="1147513"/>
            <a:ext cx="7069548" cy="113050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73"/>
              <a:buFont typeface="Calibri"/>
              <a:buNone/>
            </a:pPr>
            <a:r>
              <a:rPr b="1" lang="en-US" sz="3673" cap="small">
                <a:solidFill>
                  <a:schemeClr val="lt1"/>
                </a:solidFill>
              </a:rPr>
              <a:t>2. Marketing Research Process</a:t>
            </a:r>
            <a:endParaRPr/>
          </a:p>
        </p:txBody>
      </p:sp>
      <p:sp>
        <p:nvSpPr>
          <p:cNvPr id="277" name="Google Shape;277;p1"/>
          <p:cNvSpPr/>
          <p:nvPr/>
        </p:nvSpPr>
        <p:spPr>
          <a:xfrm>
            <a:off x="1524270" y="1"/>
            <a:ext cx="9140221" cy="68580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37">
              <a:solidFill>
                <a:schemeClr val="dk1"/>
              </a:solidFill>
              <a:latin typeface="Calibri"/>
              <a:ea typeface="Calibri"/>
              <a:cs typeface="Calibri"/>
              <a:sym typeface="Calibri"/>
            </a:endParaRPr>
          </a:p>
        </p:txBody>
      </p:sp>
      <p:sp>
        <p:nvSpPr>
          <p:cNvPr id="278" name="Google Shape;278;p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r>
              <a:rPr lang="en-US" sz="1200">
                <a:solidFill>
                  <a:schemeClr val="lt1"/>
                </a:solidFill>
                <a:latin typeface="Calibri"/>
                <a:ea typeface="Calibri"/>
                <a:cs typeface="Calibri"/>
                <a:sym typeface="Calibri"/>
              </a:rPr>
              <a:t> </a:t>
            </a:r>
            <a:endParaRPr/>
          </a:p>
        </p:txBody>
      </p:sp>
      <p:pic>
        <p:nvPicPr>
          <p:cNvPr descr="https://encrypted-tbn0.google.com/images?q=tbn:ANd9GcSCoRU-SM3dnWGkgmM_icGvUaBU3_L-4tGW5eOk5KAEV-vtEag5" id="279" name="Google Shape;279;p1"/>
          <p:cNvPicPr preferRelativeResize="0"/>
          <p:nvPr/>
        </p:nvPicPr>
        <p:blipFill rotWithShape="1">
          <a:blip r:embed="rId3">
            <a:alphaModFix/>
          </a:blip>
          <a:srcRect b="0" l="0" r="0" t="0"/>
          <a:stretch/>
        </p:blipFill>
        <p:spPr>
          <a:xfrm>
            <a:off x="7511866" y="3844396"/>
            <a:ext cx="2692016" cy="1768762"/>
          </a:xfrm>
          <a:prstGeom prst="rect">
            <a:avLst/>
          </a:prstGeom>
          <a:noFill/>
          <a:ln>
            <a:noFill/>
          </a:ln>
          <a:effectLst>
            <a:outerShdw blurRad="292100" rotWithShape="0" algn="tl" dir="2700000" dist="139700">
              <a:srgbClr val="333333">
                <a:alpha val="64705"/>
              </a:srgbClr>
            </a:outerShdw>
          </a:effectLst>
        </p:spPr>
      </p:pic>
      <p:sp>
        <p:nvSpPr>
          <p:cNvPr id="280" name="Google Shape;280;p1"/>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rPr b="0" lang="en-US" sz="2400" u="none">
                <a:solidFill>
                  <a:schemeClr val="dk1"/>
                </a:solidFill>
                <a:latin typeface="Times New Roman"/>
                <a:ea typeface="Times New Roman"/>
                <a:cs typeface="Times New Roman"/>
                <a:sym typeface="Times New Roman"/>
              </a:rPr>
              <a:t>Frank  (Yufan) Lin</a:t>
            </a:r>
            <a:endParaRPr b="0" sz="24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
          <p:cNvSpPr/>
          <p:nvPr/>
        </p:nvSpPr>
        <p:spPr>
          <a:xfrm>
            <a:off x="1853034" y="1057364"/>
            <a:ext cx="8574465" cy="511933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b="1" sz="1632">
              <a:solidFill>
                <a:schemeClr val="dk1"/>
              </a:solidFill>
              <a:latin typeface="Arial"/>
              <a:ea typeface="Arial"/>
              <a:cs typeface="Arial"/>
              <a:sym typeface="Arial"/>
            </a:endParaRPr>
          </a:p>
        </p:txBody>
      </p:sp>
      <p:sp>
        <p:nvSpPr>
          <p:cNvPr id="286" name="Google Shape;286;p6"/>
          <p:cNvSpPr txBox="1"/>
          <p:nvPr>
            <p:ph idx="4294967295" type="title"/>
          </p:nvPr>
        </p:nvSpPr>
        <p:spPr>
          <a:xfrm>
            <a:off x="1645751" y="234865"/>
            <a:ext cx="8793595" cy="5024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938"/>
              <a:buFont typeface="Calibri"/>
              <a:buNone/>
            </a:pPr>
            <a:r>
              <a:rPr b="1" lang="en-US" sz="2938"/>
              <a:t>Steps in the Marketing Research Process</a:t>
            </a:r>
            <a:endParaRPr/>
          </a:p>
        </p:txBody>
      </p:sp>
      <p:sp>
        <p:nvSpPr>
          <p:cNvPr id="287" name="Google Shape;287;p6"/>
          <p:cNvSpPr txBox="1"/>
          <p:nvPr>
            <p:ph idx="4294967295" type="body"/>
          </p:nvPr>
        </p:nvSpPr>
        <p:spPr>
          <a:xfrm>
            <a:off x="1961844" y="1163991"/>
            <a:ext cx="5249294" cy="4641206"/>
          </a:xfrm>
          <a:prstGeom prst="rect">
            <a:avLst/>
          </a:prstGeom>
          <a:noFill/>
          <a:ln>
            <a:noFill/>
          </a:ln>
        </p:spPr>
        <p:txBody>
          <a:bodyPr anchorCtr="0" anchor="t" bIns="45700" lIns="91425" spcFirstLastPara="1" rIns="91425" wrap="square" tIns="45700">
            <a:normAutofit/>
          </a:bodyPr>
          <a:lstStyle/>
          <a:p>
            <a:pPr indent="-108839" lvl="0" marL="0" rtl="0" algn="l">
              <a:lnSpc>
                <a:spcPct val="60000"/>
              </a:lnSpc>
              <a:spcBef>
                <a:spcPts val="0"/>
              </a:spcBef>
              <a:spcAft>
                <a:spcPts val="0"/>
              </a:spcAft>
              <a:buClr>
                <a:schemeClr val="dk1"/>
              </a:buClr>
              <a:buSzPts val="1714"/>
              <a:buChar char="•"/>
            </a:pPr>
            <a:r>
              <a:rPr b="1" lang="en-US" sz="1714"/>
              <a:t>Steps</a:t>
            </a:r>
            <a:endParaRPr/>
          </a:p>
          <a:p>
            <a:pPr indent="0" lvl="0" marL="0" rtl="0" algn="l">
              <a:lnSpc>
                <a:spcPct val="60000"/>
              </a:lnSpc>
              <a:spcBef>
                <a:spcPts val="1000"/>
              </a:spcBef>
              <a:spcAft>
                <a:spcPts val="0"/>
              </a:spcAft>
              <a:buClr>
                <a:schemeClr val="dk1"/>
              </a:buClr>
              <a:buSzPts val="1714"/>
              <a:buNone/>
            </a:pPr>
            <a:r>
              <a:t/>
            </a:r>
            <a:endParaRPr b="1" sz="1714"/>
          </a:p>
          <a:p>
            <a:pPr indent="-466481" lvl="0" marL="466481" rtl="0" algn="l">
              <a:lnSpc>
                <a:spcPct val="60000"/>
              </a:lnSpc>
              <a:spcBef>
                <a:spcPts val="1000"/>
              </a:spcBef>
              <a:spcAft>
                <a:spcPts val="0"/>
              </a:spcAft>
              <a:buClr>
                <a:schemeClr val="dk1"/>
              </a:buClr>
              <a:buSzPts val="1714"/>
              <a:buFont typeface="Calibri"/>
              <a:buAutoNum type="arabicPeriod"/>
            </a:pPr>
            <a:r>
              <a:rPr lang="en-US" sz="1714"/>
              <a:t>Establish Need</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Define Problem </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Research Objectives </a:t>
            </a:r>
            <a:endParaRPr/>
          </a:p>
          <a:p>
            <a:pPr indent="-357642" lvl="0" marL="466481" rtl="0" algn="l">
              <a:lnSpc>
                <a:spcPct val="60000"/>
              </a:lnSpc>
              <a:spcBef>
                <a:spcPts val="1000"/>
              </a:spcBef>
              <a:spcAft>
                <a:spcPts val="0"/>
              </a:spcAft>
              <a:buClr>
                <a:schemeClr val="dk1"/>
              </a:buClr>
              <a:buSzPts val="1714"/>
              <a:buFont typeface="Calibri"/>
              <a:buNone/>
            </a:pPr>
            <a:r>
              <a:t/>
            </a:r>
            <a:endParaRPr sz="1714"/>
          </a:p>
          <a:p>
            <a:pPr indent="-466481" lvl="0" marL="466481" rtl="0" algn="l">
              <a:lnSpc>
                <a:spcPct val="60000"/>
              </a:lnSpc>
              <a:spcBef>
                <a:spcPts val="1000"/>
              </a:spcBef>
              <a:spcAft>
                <a:spcPts val="0"/>
              </a:spcAft>
              <a:buClr>
                <a:schemeClr val="dk1"/>
              </a:buClr>
              <a:buSzPts val="1714"/>
              <a:buFont typeface="Calibri"/>
              <a:buAutoNum type="arabicPeriod"/>
            </a:pPr>
            <a:r>
              <a:rPr lang="en-US" sz="1714"/>
              <a:t>Determine Design</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Identify Information Sources</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Decide Data Collection Method</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Design Questionnaire</a:t>
            </a:r>
            <a:endParaRPr/>
          </a:p>
          <a:p>
            <a:pPr indent="-357642" lvl="0" marL="466481" rtl="0" algn="l">
              <a:lnSpc>
                <a:spcPct val="60000"/>
              </a:lnSpc>
              <a:spcBef>
                <a:spcPts val="1000"/>
              </a:spcBef>
              <a:spcAft>
                <a:spcPts val="0"/>
              </a:spcAft>
              <a:buClr>
                <a:schemeClr val="dk1"/>
              </a:buClr>
              <a:buSzPts val="1714"/>
              <a:buFont typeface="Calibri"/>
              <a:buNone/>
            </a:pPr>
            <a:r>
              <a:t/>
            </a:r>
            <a:endParaRPr sz="1714"/>
          </a:p>
          <a:p>
            <a:pPr indent="-466481" lvl="0" marL="466481" rtl="0" algn="l">
              <a:lnSpc>
                <a:spcPct val="60000"/>
              </a:lnSpc>
              <a:spcBef>
                <a:spcPts val="1000"/>
              </a:spcBef>
              <a:spcAft>
                <a:spcPts val="0"/>
              </a:spcAft>
              <a:buClr>
                <a:schemeClr val="dk1"/>
              </a:buClr>
              <a:buSzPts val="1714"/>
              <a:buFont typeface="Calibri"/>
              <a:buAutoNum type="arabicPeriod"/>
            </a:pPr>
            <a:r>
              <a:rPr lang="en-US" sz="1714"/>
              <a:t>Determine Sample Plan &amp; Size</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Collect Data</a:t>
            </a:r>
            <a:endParaRPr/>
          </a:p>
          <a:p>
            <a:pPr indent="-357642" lvl="0" marL="466481" rtl="0" algn="l">
              <a:lnSpc>
                <a:spcPct val="60000"/>
              </a:lnSpc>
              <a:spcBef>
                <a:spcPts val="1000"/>
              </a:spcBef>
              <a:spcAft>
                <a:spcPts val="0"/>
              </a:spcAft>
              <a:buClr>
                <a:schemeClr val="dk1"/>
              </a:buClr>
              <a:buSzPts val="1714"/>
              <a:buFont typeface="Calibri"/>
              <a:buNone/>
            </a:pPr>
            <a:r>
              <a:t/>
            </a:r>
            <a:endParaRPr sz="1714"/>
          </a:p>
          <a:p>
            <a:pPr indent="-466481" lvl="0" marL="466481" rtl="0" algn="l">
              <a:lnSpc>
                <a:spcPct val="60000"/>
              </a:lnSpc>
              <a:spcBef>
                <a:spcPts val="1000"/>
              </a:spcBef>
              <a:spcAft>
                <a:spcPts val="0"/>
              </a:spcAft>
              <a:buClr>
                <a:schemeClr val="dk1"/>
              </a:buClr>
              <a:buSzPts val="1714"/>
              <a:buFont typeface="Calibri"/>
              <a:buAutoNum type="arabicPeriod"/>
            </a:pPr>
            <a:r>
              <a:rPr lang="en-US" sz="1714"/>
              <a:t>Analyze Data</a:t>
            </a:r>
            <a:endParaRPr/>
          </a:p>
          <a:p>
            <a:pPr indent="-466481" lvl="0" marL="466481" rtl="0" algn="l">
              <a:lnSpc>
                <a:spcPct val="60000"/>
              </a:lnSpc>
              <a:spcBef>
                <a:spcPts val="1000"/>
              </a:spcBef>
              <a:spcAft>
                <a:spcPts val="0"/>
              </a:spcAft>
              <a:buClr>
                <a:schemeClr val="dk1"/>
              </a:buClr>
              <a:buSzPts val="1714"/>
              <a:buFont typeface="Calibri"/>
              <a:buAutoNum type="arabicPeriod"/>
            </a:pPr>
            <a:r>
              <a:rPr lang="en-US" sz="1714"/>
              <a:t>Write and Present Report</a:t>
            </a:r>
            <a:endParaRPr/>
          </a:p>
          <a:p>
            <a:pPr indent="0" lvl="0" marL="0" rtl="0" algn="l">
              <a:lnSpc>
                <a:spcPct val="60000"/>
              </a:lnSpc>
              <a:spcBef>
                <a:spcPts val="1000"/>
              </a:spcBef>
              <a:spcAft>
                <a:spcPts val="0"/>
              </a:spcAft>
              <a:buClr>
                <a:schemeClr val="dk1"/>
              </a:buClr>
              <a:buSzPts val="1285"/>
              <a:buNone/>
            </a:pPr>
            <a:r>
              <a:t/>
            </a:r>
            <a:endParaRPr b="1" sz="1285"/>
          </a:p>
        </p:txBody>
      </p:sp>
      <p:sp>
        <p:nvSpPr>
          <p:cNvPr id="288" name="Google Shape;288;p6"/>
          <p:cNvSpPr txBox="1"/>
          <p:nvPr/>
        </p:nvSpPr>
        <p:spPr>
          <a:xfrm>
            <a:off x="7400209" y="1831487"/>
            <a:ext cx="3200211" cy="733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41">
                <a:solidFill>
                  <a:srgbClr val="FF0000"/>
                </a:solidFill>
                <a:latin typeface="Times New Roman"/>
                <a:ea typeface="Times New Roman"/>
                <a:cs typeface="Times New Roman"/>
                <a:sym typeface="Times New Roman"/>
              </a:rPr>
              <a:t>Figure out what to research (Design Phrase)</a:t>
            </a:r>
            <a:endParaRPr/>
          </a:p>
        </p:txBody>
      </p:sp>
      <p:sp>
        <p:nvSpPr>
          <p:cNvPr id="289" name="Google Shape;289;p6"/>
          <p:cNvSpPr txBox="1"/>
          <p:nvPr/>
        </p:nvSpPr>
        <p:spPr>
          <a:xfrm>
            <a:off x="7400209" y="3071556"/>
            <a:ext cx="3200211" cy="733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41">
                <a:solidFill>
                  <a:srgbClr val="FF0000"/>
                </a:solidFill>
                <a:latin typeface="Times New Roman"/>
                <a:ea typeface="Times New Roman"/>
                <a:cs typeface="Times New Roman"/>
                <a:sym typeface="Times New Roman"/>
              </a:rPr>
              <a:t>Design the way to do the research (Design Phrase)</a:t>
            </a:r>
            <a:endParaRPr/>
          </a:p>
        </p:txBody>
      </p:sp>
      <p:sp>
        <p:nvSpPr>
          <p:cNvPr id="290" name="Google Shape;290;p6"/>
          <p:cNvSpPr/>
          <p:nvPr/>
        </p:nvSpPr>
        <p:spPr>
          <a:xfrm>
            <a:off x="6755969" y="1738189"/>
            <a:ext cx="457173" cy="914400"/>
          </a:xfrm>
          <a:prstGeom prst="rightBrace">
            <a:avLst>
              <a:gd fmla="val 16667" name="adj1"/>
              <a:gd fmla="val 50000" name="adj2"/>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37">
              <a:solidFill>
                <a:schemeClr val="dk1"/>
              </a:solidFill>
              <a:latin typeface="Calibri"/>
              <a:ea typeface="Calibri"/>
              <a:cs typeface="Calibri"/>
              <a:sym typeface="Calibri"/>
            </a:endParaRPr>
          </a:p>
        </p:txBody>
      </p:sp>
      <p:sp>
        <p:nvSpPr>
          <p:cNvPr id="291" name="Google Shape;291;p6"/>
          <p:cNvSpPr/>
          <p:nvPr/>
        </p:nvSpPr>
        <p:spPr>
          <a:xfrm>
            <a:off x="6755975" y="2768775"/>
            <a:ext cx="457200" cy="1987200"/>
          </a:xfrm>
          <a:prstGeom prst="rightBrace">
            <a:avLst>
              <a:gd fmla="val 25000" name="adj1"/>
              <a:gd fmla="val 50000" name="adj2"/>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37">
              <a:solidFill>
                <a:schemeClr val="dk1"/>
              </a:solidFill>
              <a:latin typeface="Calibri"/>
              <a:ea typeface="Calibri"/>
              <a:cs typeface="Calibri"/>
              <a:sym typeface="Calibri"/>
            </a:endParaRPr>
          </a:p>
        </p:txBody>
      </p:sp>
      <p:sp>
        <p:nvSpPr>
          <p:cNvPr id="292" name="Google Shape;292;p6"/>
          <p:cNvSpPr txBox="1"/>
          <p:nvPr>
            <p:ph idx="12" type="sldNum"/>
          </p:nvPr>
        </p:nvSpPr>
        <p:spPr>
          <a:xfrm>
            <a:off x="10243357" y="6566446"/>
            <a:ext cx="199228" cy="15549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r>
              <a:rPr lang="en-US" sz="1200">
                <a:solidFill>
                  <a:schemeClr val="lt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50"/>
              <a:buFont typeface="Times New Roman"/>
              <a:buNone/>
            </a:pPr>
            <a:r>
              <a:rPr lang="en-US" sz="4050">
                <a:latin typeface="Times New Roman"/>
                <a:ea typeface="Times New Roman"/>
                <a:cs typeface="Times New Roman"/>
                <a:sym typeface="Times New Roman"/>
              </a:rPr>
              <a:t>Step 1: Establish the Need for Marketing Research</a:t>
            </a:r>
            <a:endParaRPr sz="3959">
              <a:latin typeface="Times New Roman"/>
              <a:ea typeface="Times New Roman"/>
              <a:cs typeface="Times New Roman"/>
              <a:sym typeface="Times New Roman"/>
            </a:endParaRPr>
          </a:p>
        </p:txBody>
      </p:sp>
      <p:sp>
        <p:nvSpPr>
          <p:cNvPr id="299" name="Google Shape;29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latin typeface="Times New Roman"/>
                <a:ea typeface="Times New Roman"/>
                <a:cs typeface="Times New Roman"/>
                <a:sym typeface="Times New Roman"/>
              </a:rPr>
              <a:t>Is there a real need for marketing research? </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Research takes time and costs money.  </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Value of information versus cost of information?</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Marketing research is not always needed!! Because, we might be able to access the information we need cheaper and faster.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 calcmode="lin" valueType="num">
                                      <p:cBhvr additive="base">
                                        <p:cTn dur="500"/>
                                        <p:tgtEl>
                                          <p:spTgt spid="2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 calcmode="lin" valueType="num">
                                      <p:cBhvr additive="base">
                                        <p:cTn dur="500"/>
                                        <p:tgtEl>
                                          <p:spTgt spid="2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 calcmode="lin" valueType="num">
                                      <p:cBhvr additive="base">
                                        <p:cTn dur="500"/>
                                        <p:tgtEl>
                                          <p:spTgt spid="2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 calcmode="lin" valueType="num">
                                      <p:cBhvr additive="base">
                                        <p:cTn dur="500"/>
                                        <p:tgtEl>
                                          <p:spTgt spid="29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 calcmode="lin" valueType="num">
                                      <p:cBhvr additive="base">
                                        <p:cTn dur="500"/>
                                        <p:tgtEl>
                                          <p:spTgt spid="29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Times New Roman"/>
              <a:buNone/>
            </a:pPr>
            <a:r>
              <a:rPr lang="en-US" sz="4500">
                <a:latin typeface="Times New Roman"/>
                <a:ea typeface="Times New Roman"/>
                <a:cs typeface="Times New Roman"/>
                <a:sym typeface="Times New Roman"/>
              </a:rPr>
              <a:t>When Marketing Research is NOT needed?</a:t>
            </a:r>
            <a:endParaRPr>
              <a:latin typeface="Times New Roman"/>
              <a:ea typeface="Times New Roman"/>
              <a:cs typeface="Times New Roman"/>
              <a:sym typeface="Times New Roman"/>
            </a:endParaRPr>
          </a:p>
        </p:txBody>
      </p:sp>
      <p:sp>
        <p:nvSpPr>
          <p:cNvPr id="306" name="Google Shape;30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information is already available.</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timing is wrong to conduct marketing research.</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Funds are not available for marketing research.</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Costs outweigh the value of marketing research.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 calcmode="lin" valueType="num">
                                      <p:cBhvr additive="base">
                                        <p:cTn dur="500"/>
                                        <p:tgtEl>
                                          <p:spTgt spid="3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 calcmode="lin" valueType="num">
                                      <p:cBhvr additive="base">
                                        <p:cTn dur="500"/>
                                        <p:tgtEl>
                                          <p:spTgt spid="3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 calcmode="lin" valueType="num">
                                      <p:cBhvr additive="base">
                                        <p:cTn dur="500"/>
                                        <p:tgtEl>
                                          <p:spTgt spid="3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 calcmode="lin" valueType="num">
                                      <p:cBhvr additive="base">
                                        <p:cTn dur="500"/>
                                        <p:tgtEl>
                                          <p:spTgt spid="3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 calcmode="lin" valueType="num">
                                      <p:cBhvr additive="base">
                                        <p:cTn dur="500"/>
                                        <p:tgtEl>
                                          <p:spTgt spid="30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94a2582bd7_0_0"/>
          <p:cNvSpPr/>
          <p:nvPr/>
        </p:nvSpPr>
        <p:spPr>
          <a:xfrm>
            <a:off x="616096" y="1395017"/>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3" name="Google Shape;313;g94a2582bd7_0_0"/>
          <p:cNvSpPr txBox="1"/>
          <p:nvPr>
            <p:ph idx="12" type="sldNum"/>
          </p:nvPr>
        </p:nvSpPr>
        <p:spPr>
          <a:xfrm>
            <a:off x="11714703" y="6485459"/>
            <a:ext cx="3732000" cy="372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4" name="Google Shape;314;g94a2582bd7_0_0"/>
          <p:cNvSpPr txBox="1"/>
          <p:nvPr>
            <p:ph type="title"/>
          </p:nvPr>
        </p:nvSpPr>
        <p:spPr>
          <a:xfrm>
            <a:off x="161985" y="234864"/>
            <a:ext cx="117252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Step 2 - </a:t>
            </a:r>
            <a:r>
              <a:rPr lang="en-US" sz="4000">
                <a:latin typeface="Arial"/>
                <a:ea typeface="Arial"/>
                <a:cs typeface="Arial"/>
                <a:sym typeface="Arial"/>
              </a:rPr>
              <a:t>Define the Problem –Stating the Decision Alternatives</a:t>
            </a:r>
            <a:endParaRPr/>
          </a:p>
        </p:txBody>
      </p:sp>
      <p:sp>
        <p:nvSpPr>
          <p:cNvPr id="315" name="Google Shape;315;g94a2582bd7_0_0"/>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
        <p:nvSpPr>
          <p:cNvPr id="316" name="Google Shape;316;g94a2582bd7_0_0"/>
          <p:cNvSpPr txBox="1"/>
          <p:nvPr/>
        </p:nvSpPr>
        <p:spPr>
          <a:xfrm>
            <a:off x="864904" y="1572723"/>
            <a:ext cx="10390800" cy="14133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3500">
                <a:solidFill>
                  <a:schemeClr val="dk1"/>
                </a:solidFill>
                <a:latin typeface="Arial"/>
                <a:ea typeface="Arial"/>
                <a:cs typeface="Arial"/>
                <a:sym typeface="Arial"/>
              </a:rPr>
              <a:t>“Problems” are </a:t>
            </a:r>
            <a:r>
              <a:rPr b="0" lang="en-US" sz="3500" u="sng">
                <a:solidFill>
                  <a:schemeClr val="dk1"/>
                </a:solidFill>
                <a:latin typeface="Arial"/>
                <a:ea typeface="Arial"/>
                <a:cs typeface="Arial"/>
                <a:sym typeface="Arial"/>
              </a:rPr>
              <a:t>situations</a:t>
            </a:r>
            <a:r>
              <a:rPr b="0" lang="en-US" sz="3500">
                <a:solidFill>
                  <a:schemeClr val="dk1"/>
                </a:solidFill>
                <a:latin typeface="Arial"/>
                <a:ea typeface="Arial"/>
                <a:cs typeface="Arial"/>
                <a:sym typeface="Arial"/>
              </a:rPr>
              <a:t> calling for managers to </a:t>
            </a:r>
            <a:r>
              <a:rPr b="0" lang="en-US" sz="3500" u="sng">
                <a:solidFill>
                  <a:schemeClr val="dk1"/>
                </a:solidFill>
                <a:latin typeface="Arial"/>
                <a:ea typeface="Arial"/>
                <a:cs typeface="Arial"/>
                <a:sym typeface="Arial"/>
              </a:rPr>
              <a:t>make choices</a:t>
            </a:r>
            <a:r>
              <a:rPr b="0" lang="en-US" sz="3500">
                <a:solidFill>
                  <a:schemeClr val="dk1"/>
                </a:solidFill>
                <a:latin typeface="Arial"/>
                <a:ea typeface="Arial"/>
                <a:cs typeface="Arial"/>
                <a:sym typeface="Arial"/>
              </a:rPr>
              <a:t> among alternatives</a:t>
            </a:r>
            <a:endParaRPr b="0" sz="3500">
              <a:solidFill>
                <a:schemeClr val="dk1"/>
              </a:solidFill>
              <a:latin typeface="Arial"/>
              <a:ea typeface="Arial"/>
              <a:cs typeface="Arial"/>
              <a:sym typeface="Arial"/>
            </a:endParaRPr>
          </a:p>
          <a:p>
            <a:pPr indent="0" lvl="0" marL="0" marR="0" rtl="0" algn="l">
              <a:spcBef>
                <a:spcPts val="0"/>
              </a:spcBef>
              <a:spcAft>
                <a:spcPts val="0"/>
              </a:spcAft>
              <a:buNone/>
            </a:pPr>
            <a:r>
              <a:t/>
            </a:r>
            <a:endParaRPr sz="3500">
              <a:solidFill>
                <a:schemeClr val="dk1"/>
              </a:solidFill>
            </a:endParaRPr>
          </a:p>
          <a:p>
            <a:pPr indent="-431800" lvl="0" marL="431800" rtl="0" algn="l">
              <a:lnSpc>
                <a:spcPct val="90000"/>
              </a:lnSpc>
              <a:spcBef>
                <a:spcPts val="0"/>
              </a:spcBef>
              <a:spcAft>
                <a:spcPts val="0"/>
              </a:spcAft>
              <a:buClr>
                <a:schemeClr val="dk1"/>
              </a:buClr>
              <a:buFont typeface="Arial"/>
              <a:buNone/>
            </a:pPr>
            <a:r>
              <a:rPr lang="en-US" sz="3000">
                <a:solidFill>
                  <a:schemeClr val="dk1"/>
                </a:solidFill>
                <a:latin typeface="Calibri"/>
                <a:ea typeface="Calibri"/>
                <a:cs typeface="Calibri"/>
                <a:sym typeface="Calibri"/>
              </a:rPr>
              <a:t>Properly defining the problem is </a:t>
            </a:r>
            <a:r>
              <a:rPr lang="en-US" sz="3000" u="sng">
                <a:solidFill>
                  <a:schemeClr val="dk1"/>
                </a:solidFill>
                <a:latin typeface="Calibri"/>
                <a:ea typeface="Calibri"/>
                <a:cs typeface="Calibri"/>
                <a:sym typeface="Calibri"/>
              </a:rPr>
              <a:t>the most important step </a:t>
            </a:r>
            <a:r>
              <a:rPr lang="en-US" sz="3000">
                <a:solidFill>
                  <a:schemeClr val="dk1"/>
                </a:solidFill>
                <a:latin typeface="Calibri"/>
                <a:ea typeface="Calibri"/>
                <a:cs typeface="Calibri"/>
                <a:sym typeface="Calibri"/>
              </a:rPr>
              <a:t>in </a:t>
            </a:r>
            <a:endParaRPr sz="2800">
              <a:solidFill>
                <a:schemeClr val="dk1"/>
              </a:solidFill>
              <a:latin typeface="Calibri"/>
              <a:ea typeface="Calibri"/>
              <a:cs typeface="Calibri"/>
              <a:sym typeface="Calibri"/>
            </a:endParaRPr>
          </a:p>
          <a:p>
            <a:pPr indent="-431800" lvl="0" marL="431800" rtl="0" algn="l">
              <a:lnSpc>
                <a:spcPct val="90000"/>
              </a:lnSpc>
              <a:spcBef>
                <a:spcPts val="0"/>
              </a:spcBef>
              <a:spcAft>
                <a:spcPts val="0"/>
              </a:spcAft>
              <a:buClr>
                <a:schemeClr val="dk1"/>
              </a:buClr>
              <a:buFont typeface="Arial"/>
              <a:buNone/>
            </a:pPr>
            <a:r>
              <a:rPr lang="en-US" sz="3000">
                <a:solidFill>
                  <a:schemeClr val="dk1"/>
                </a:solidFill>
                <a:latin typeface="Calibri"/>
                <a:ea typeface="Calibri"/>
                <a:cs typeface="Calibri"/>
                <a:sym typeface="Calibri"/>
              </a:rPr>
              <a:t>the marketing research process.</a:t>
            </a:r>
            <a:endParaRPr sz="3500">
              <a:solidFill>
                <a:schemeClr val="dk1"/>
              </a:solidFill>
            </a:endParaRPr>
          </a:p>
          <a:p>
            <a:pPr indent="0" lvl="0" marL="0" marR="0" rtl="0" algn="l">
              <a:spcBef>
                <a:spcPts val="0"/>
              </a:spcBef>
              <a:spcAft>
                <a:spcPts val="0"/>
              </a:spcAft>
              <a:buNone/>
            </a:pPr>
            <a:r>
              <a:t/>
            </a:r>
            <a:endParaRPr b="0" sz="3500">
              <a:solidFill>
                <a:schemeClr val="dk1"/>
              </a:solidFill>
              <a:latin typeface="Arial"/>
              <a:ea typeface="Arial"/>
              <a:cs typeface="Arial"/>
              <a:sym typeface="Arial"/>
            </a:endParaRPr>
          </a:p>
        </p:txBody>
      </p:sp>
      <p:pic>
        <p:nvPicPr>
          <p:cNvPr descr="https://encrypted-tbn0.google.com/images?q=tbn:ANd9GcTfqGzF7XH9E67E_uj-mdgHgUV8FN7uQglui0Cf2sKWr_nr87uGrw" id="317" name="Google Shape;317;g94a2582bd7_0_0"/>
          <p:cNvPicPr preferRelativeResize="0"/>
          <p:nvPr/>
        </p:nvPicPr>
        <p:blipFill rotWithShape="1">
          <a:blip r:embed="rId3">
            <a:alphaModFix/>
          </a:blip>
          <a:srcRect b="0" l="0" r="0" t="0"/>
          <a:stretch/>
        </p:blipFill>
        <p:spPr>
          <a:xfrm>
            <a:off x="7582715" y="3693788"/>
            <a:ext cx="2828815" cy="1874090"/>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94a2582bd7_0_10"/>
          <p:cNvSpPr/>
          <p:nvPr/>
        </p:nvSpPr>
        <p:spPr>
          <a:xfrm>
            <a:off x="616096" y="1395017"/>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24" name="Google Shape;324;g94a2582bd7_0_10"/>
          <p:cNvSpPr txBox="1"/>
          <p:nvPr>
            <p:ph idx="12" type="sldNum"/>
          </p:nvPr>
        </p:nvSpPr>
        <p:spPr>
          <a:xfrm>
            <a:off x="11714703" y="6485459"/>
            <a:ext cx="3732000" cy="372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5" name="Google Shape;325;g94a2582bd7_0_10"/>
          <p:cNvSpPr txBox="1"/>
          <p:nvPr>
            <p:ph type="title"/>
          </p:nvPr>
        </p:nvSpPr>
        <p:spPr>
          <a:xfrm>
            <a:off x="161985" y="234864"/>
            <a:ext cx="117252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The Problem</a:t>
            </a:r>
            <a:endParaRPr/>
          </a:p>
        </p:txBody>
      </p:sp>
      <p:sp>
        <p:nvSpPr>
          <p:cNvPr id="326" name="Google Shape;326;g94a2582bd7_0_10"/>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
        <p:nvSpPr>
          <p:cNvPr id="327" name="Google Shape;327;g94a2582bd7_0_10"/>
          <p:cNvSpPr txBox="1"/>
          <p:nvPr/>
        </p:nvSpPr>
        <p:spPr>
          <a:xfrm>
            <a:off x="915370" y="1526759"/>
            <a:ext cx="10351800" cy="19155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3500">
                <a:solidFill>
                  <a:schemeClr val="dk1"/>
                </a:solidFill>
                <a:latin typeface="Arial"/>
                <a:ea typeface="Arial"/>
                <a:cs typeface="Arial"/>
                <a:sym typeface="Arial"/>
              </a:rPr>
              <a:t>“Managers make decisions because they have a problem. With the </a:t>
            </a:r>
            <a:r>
              <a:rPr b="0" lang="en-US" sz="3500" u="sng">
                <a:solidFill>
                  <a:schemeClr val="dk1"/>
                </a:solidFill>
                <a:latin typeface="Arial"/>
                <a:ea typeface="Arial"/>
                <a:cs typeface="Arial"/>
                <a:sym typeface="Arial"/>
              </a:rPr>
              <a:t>right information</a:t>
            </a:r>
            <a:r>
              <a:rPr b="0" lang="en-US" sz="3500">
                <a:solidFill>
                  <a:schemeClr val="dk1"/>
                </a:solidFill>
                <a:latin typeface="Arial"/>
                <a:ea typeface="Arial"/>
                <a:cs typeface="Arial"/>
                <a:sym typeface="Arial"/>
              </a:rPr>
              <a:t>, managers can choose the correct decision alternative”</a:t>
            </a:r>
            <a:endParaRPr sz="1700"/>
          </a:p>
        </p:txBody>
      </p:sp>
      <p:pic>
        <p:nvPicPr>
          <p:cNvPr id="328" name="Google Shape;328;g94a2582bd7_0_10"/>
          <p:cNvPicPr preferRelativeResize="0"/>
          <p:nvPr/>
        </p:nvPicPr>
        <p:blipFill rotWithShape="1">
          <a:blip r:embed="rId3">
            <a:alphaModFix/>
          </a:blip>
          <a:srcRect b="0" l="0" r="0" t="0"/>
          <a:stretch/>
        </p:blipFill>
        <p:spPr>
          <a:xfrm>
            <a:off x="915370" y="3648066"/>
            <a:ext cx="2138063" cy="2138063"/>
          </a:xfrm>
          <a:prstGeom prst="rect">
            <a:avLst/>
          </a:prstGeom>
          <a:noFill/>
          <a:ln>
            <a:noFill/>
          </a:ln>
          <a:effectLst>
            <a:outerShdw blurRad="292100" rotWithShape="0" algn="tl" dir="2700000" dist="139700">
              <a:srgbClr val="333333">
                <a:alpha val="64709"/>
              </a:srgbClr>
            </a:outerShdw>
          </a:effectLst>
        </p:spPr>
      </p:pic>
      <p:pic>
        <p:nvPicPr>
          <p:cNvPr descr="https://encrypted-tbn0.google.com/images?q=tbn:ANd9GcTfqGzF7XH9E67E_uj-mdgHgUV8FN7uQglui0Cf2sKWr_nr87uGrw" id="329" name="Google Shape;329;g94a2582bd7_0_10"/>
          <p:cNvPicPr preferRelativeResize="0"/>
          <p:nvPr/>
        </p:nvPicPr>
        <p:blipFill rotWithShape="1">
          <a:blip r:embed="rId4">
            <a:alphaModFix/>
          </a:blip>
          <a:srcRect b="0" l="0" r="0" t="0"/>
          <a:stretch/>
        </p:blipFill>
        <p:spPr>
          <a:xfrm>
            <a:off x="7582715" y="3693788"/>
            <a:ext cx="2828815" cy="1874090"/>
          </a:xfrm>
          <a:prstGeom prst="rect">
            <a:avLst/>
          </a:prstGeom>
          <a:noFill/>
          <a:ln>
            <a:noFill/>
          </a:ln>
          <a:effectLst>
            <a:outerShdw blurRad="292100" rotWithShape="0" algn="tl" dir="2700000" dist="139700">
              <a:srgbClr val="333333">
                <a:alpha val="64709"/>
              </a:srgbClr>
            </a:outerShdw>
          </a:effectLst>
        </p:spPr>
      </p:pic>
      <p:pic>
        <p:nvPicPr>
          <p:cNvPr descr="https://encrypted-tbn1.google.com/images?q=tbn:ANd9GcRKuNPuiVnIMlL5lw7z09SLSMMsdSLOMetvroOV9PdMHf7M5w_j_A" id="330" name="Google Shape;330;g94a2582bd7_0_10"/>
          <p:cNvPicPr preferRelativeResize="0"/>
          <p:nvPr/>
        </p:nvPicPr>
        <p:blipFill rotWithShape="1">
          <a:blip r:embed="rId5">
            <a:alphaModFix/>
          </a:blip>
          <a:srcRect b="0" l="0" r="0" t="0"/>
          <a:stretch/>
        </p:blipFill>
        <p:spPr>
          <a:xfrm>
            <a:off x="5116729" y="4185011"/>
            <a:ext cx="1122483" cy="10641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94a2582bd7_0_282"/>
          <p:cNvSpPr/>
          <p:nvPr/>
        </p:nvSpPr>
        <p:spPr>
          <a:xfrm>
            <a:off x="616096" y="1332816"/>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37" name="Google Shape;337;g94a2582bd7_0_282"/>
          <p:cNvSpPr/>
          <p:nvPr/>
        </p:nvSpPr>
        <p:spPr>
          <a:xfrm>
            <a:off x="740496" y="1515462"/>
            <a:ext cx="5114196" cy="864530"/>
          </a:xfrm>
          <a:custGeom>
            <a:rect b="b" l="l" r="r" t="t"/>
            <a:pathLst>
              <a:path extrusionOk="0" h="1884" w="2766">
                <a:moveTo>
                  <a:pt x="38" y="0"/>
                </a:moveTo>
                <a:lnTo>
                  <a:pt x="2766" y="0"/>
                </a:lnTo>
                <a:lnTo>
                  <a:pt x="2766" y="1792"/>
                </a:lnTo>
                <a:lnTo>
                  <a:pt x="2720" y="1730"/>
                </a:lnTo>
                <a:lnTo>
                  <a:pt x="2574" y="1846"/>
                </a:lnTo>
                <a:lnTo>
                  <a:pt x="2490" y="1738"/>
                </a:lnTo>
                <a:lnTo>
                  <a:pt x="2360" y="1884"/>
                </a:lnTo>
                <a:lnTo>
                  <a:pt x="2160" y="1760"/>
                </a:lnTo>
                <a:lnTo>
                  <a:pt x="2106" y="1838"/>
                </a:lnTo>
                <a:lnTo>
                  <a:pt x="1907" y="1784"/>
                </a:lnTo>
                <a:lnTo>
                  <a:pt x="1853" y="1884"/>
                </a:lnTo>
                <a:lnTo>
                  <a:pt x="1245" y="1730"/>
                </a:lnTo>
                <a:lnTo>
                  <a:pt x="1029" y="1822"/>
                </a:lnTo>
                <a:lnTo>
                  <a:pt x="845" y="1738"/>
                </a:lnTo>
                <a:lnTo>
                  <a:pt x="676" y="1776"/>
                </a:lnTo>
                <a:lnTo>
                  <a:pt x="538" y="1722"/>
                </a:lnTo>
                <a:lnTo>
                  <a:pt x="408" y="1822"/>
                </a:lnTo>
                <a:lnTo>
                  <a:pt x="192" y="1668"/>
                </a:lnTo>
                <a:lnTo>
                  <a:pt x="54" y="1692"/>
                </a:lnTo>
                <a:lnTo>
                  <a:pt x="0" y="1331"/>
                </a:lnTo>
                <a:lnTo>
                  <a:pt x="6" y="1305"/>
                </a:lnTo>
                <a:lnTo>
                  <a:pt x="22" y="1241"/>
                </a:lnTo>
                <a:lnTo>
                  <a:pt x="32" y="1203"/>
                </a:lnTo>
                <a:lnTo>
                  <a:pt x="38" y="1165"/>
                </a:lnTo>
                <a:lnTo>
                  <a:pt x="44" y="1129"/>
                </a:lnTo>
                <a:lnTo>
                  <a:pt x="46" y="1099"/>
                </a:lnTo>
                <a:lnTo>
                  <a:pt x="44" y="1063"/>
                </a:lnTo>
                <a:lnTo>
                  <a:pt x="40" y="1011"/>
                </a:lnTo>
                <a:lnTo>
                  <a:pt x="26" y="881"/>
                </a:lnTo>
                <a:lnTo>
                  <a:pt x="8" y="715"/>
                </a:lnTo>
                <a:lnTo>
                  <a:pt x="38" y="477"/>
                </a:lnTo>
                <a:lnTo>
                  <a:pt x="22" y="248"/>
                </a:lnTo>
                <a:lnTo>
                  <a:pt x="38" y="0"/>
                </a:lnTo>
                <a:close/>
              </a:path>
            </a:pathLst>
          </a:custGeom>
          <a:solidFill>
            <a:schemeClr val="accent1"/>
          </a:solidFill>
          <a:ln cap="flat" cmpd="sng" w="9525">
            <a:solidFill>
              <a:srgbClr val="000000"/>
            </a:solidFill>
            <a:prstDash val="solid"/>
            <a:round/>
            <a:headEnd len="sm" w="sm" type="none"/>
            <a:tailEnd len="sm" w="sm" type="none"/>
          </a:ln>
          <a:effectLst>
            <a:outerShdw rotWithShape="0" algn="ctr" dir="2700000" dist="35921">
              <a:schemeClr val="lt2"/>
            </a:outerShdw>
          </a:effectLst>
        </p:spPr>
        <p:txBody>
          <a:bodyPr anchorCtr="0" anchor="t" bIns="57000" lIns="114025" spcFirstLastPara="1" rIns="114025" wrap="square" tIns="57000">
            <a:noAutofit/>
          </a:bodyPr>
          <a:lstStyle/>
          <a:p>
            <a:pPr indent="0" lvl="0" marL="0" marR="0" rtl="0" algn="l">
              <a:spcBef>
                <a:spcPts val="0"/>
              </a:spcBef>
              <a:spcAft>
                <a:spcPts val="0"/>
              </a:spcAft>
              <a:buNone/>
            </a:pPr>
            <a:r>
              <a:t/>
            </a:r>
            <a:endParaRPr b="1" sz="2000">
              <a:solidFill>
                <a:schemeClr val="dk1"/>
              </a:solidFill>
              <a:latin typeface="Arial"/>
              <a:ea typeface="Arial"/>
              <a:cs typeface="Arial"/>
              <a:sym typeface="Arial"/>
            </a:endParaRPr>
          </a:p>
        </p:txBody>
      </p:sp>
      <p:sp>
        <p:nvSpPr>
          <p:cNvPr id="338" name="Google Shape;338;g94a2582bd7_0_282"/>
          <p:cNvSpPr txBox="1"/>
          <p:nvPr>
            <p:ph type="title"/>
          </p:nvPr>
        </p:nvSpPr>
        <p:spPr>
          <a:xfrm>
            <a:off x="161985" y="234864"/>
            <a:ext cx="117252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Is this a Problem ?</a:t>
            </a:r>
            <a:endParaRPr/>
          </a:p>
        </p:txBody>
      </p:sp>
      <p:sp>
        <p:nvSpPr>
          <p:cNvPr id="339" name="Google Shape;339;g94a2582bd7_0_282"/>
          <p:cNvSpPr txBox="1"/>
          <p:nvPr>
            <p:ph idx="1" type="body"/>
          </p:nvPr>
        </p:nvSpPr>
        <p:spPr>
          <a:xfrm>
            <a:off x="799739" y="1512807"/>
            <a:ext cx="5325600" cy="772500"/>
          </a:xfrm>
          <a:prstGeom prst="rect">
            <a:avLst/>
          </a:prstGeom>
          <a:noFill/>
          <a:ln>
            <a:noFill/>
          </a:ln>
        </p:spPr>
        <p:txBody>
          <a:bodyPr anchorCtr="0" anchor="t" bIns="0" lIns="0" spcFirstLastPara="1" rIns="0" wrap="square" tIns="0">
            <a:noAutofit/>
          </a:bodyPr>
          <a:lstStyle/>
          <a:p>
            <a:pPr indent="-431800" lvl="0" marL="431800" rtl="0" algn="l">
              <a:lnSpc>
                <a:spcPct val="150000"/>
              </a:lnSpc>
              <a:spcBef>
                <a:spcPts val="0"/>
              </a:spcBef>
              <a:spcAft>
                <a:spcPts val="0"/>
              </a:spcAft>
              <a:buNone/>
            </a:pPr>
            <a:r>
              <a:rPr i="1" lang="en-US" sz="3500"/>
              <a:t>“We are losing money”</a:t>
            </a:r>
            <a:endParaRPr/>
          </a:p>
          <a:p>
            <a:pPr indent="-431800" lvl="0" marL="431800" rtl="0" algn="l">
              <a:spcBef>
                <a:spcPts val="0"/>
              </a:spcBef>
              <a:spcAft>
                <a:spcPts val="0"/>
              </a:spcAft>
              <a:buNone/>
            </a:pPr>
            <a:r>
              <a:t/>
            </a:r>
            <a:endParaRPr/>
          </a:p>
        </p:txBody>
      </p:sp>
      <p:sp>
        <p:nvSpPr>
          <p:cNvPr id="340" name="Google Shape;340;g94a2582bd7_0_282"/>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
        <p:nvSpPr>
          <p:cNvPr id="341" name="Google Shape;341;g94a2582bd7_0_282"/>
          <p:cNvSpPr txBox="1"/>
          <p:nvPr/>
        </p:nvSpPr>
        <p:spPr>
          <a:xfrm>
            <a:off x="726305" y="3656899"/>
            <a:ext cx="10908600" cy="753600"/>
          </a:xfrm>
          <a:prstGeom prst="rect">
            <a:avLst/>
          </a:prstGeom>
          <a:noFill/>
          <a:ln>
            <a:noFill/>
          </a:ln>
        </p:spPr>
        <p:txBody>
          <a:bodyPr anchorCtr="0" anchor="t" bIns="57000" lIns="114025" spcFirstLastPara="1" rIns="114025" wrap="square" tIns="57000">
            <a:noAutofit/>
          </a:bodyPr>
          <a:lstStyle/>
          <a:p>
            <a:pPr indent="-450850" lvl="3" marL="762000" marR="0" rtl="0" algn="l">
              <a:lnSpc>
                <a:spcPct val="150000"/>
              </a:lnSpc>
              <a:spcBef>
                <a:spcPts val="0"/>
              </a:spcBef>
              <a:spcAft>
                <a:spcPts val="0"/>
              </a:spcAft>
              <a:buClr>
                <a:srgbClr val="002960"/>
              </a:buClr>
              <a:buSzPts val="3500"/>
              <a:buFont typeface="Arial"/>
              <a:buChar char="•"/>
            </a:pPr>
            <a:r>
              <a:rPr b="0" i="0" lang="en-US" sz="3500" u="none" cap="none" strike="noStrike">
                <a:solidFill>
                  <a:srgbClr val="000000"/>
                </a:solidFill>
                <a:latin typeface="Arial"/>
                <a:ea typeface="Arial"/>
                <a:cs typeface="Arial"/>
                <a:sym typeface="Arial"/>
              </a:rPr>
              <a:t>No!  This is NOT a problem...it is a symptom.</a:t>
            </a:r>
            <a:endParaRPr sz="1700"/>
          </a:p>
        </p:txBody>
      </p:sp>
      <p:sp>
        <p:nvSpPr>
          <p:cNvPr id="342" name="Google Shape;342;g94a2582bd7_0_282"/>
          <p:cNvSpPr txBox="1"/>
          <p:nvPr/>
        </p:nvSpPr>
        <p:spPr>
          <a:xfrm>
            <a:off x="726305" y="4322175"/>
            <a:ext cx="10908600" cy="1331700"/>
          </a:xfrm>
          <a:prstGeom prst="rect">
            <a:avLst/>
          </a:prstGeom>
          <a:noFill/>
          <a:ln>
            <a:noFill/>
          </a:ln>
        </p:spPr>
        <p:txBody>
          <a:bodyPr anchorCtr="0" anchor="t" bIns="57000" lIns="114025" spcFirstLastPara="1" rIns="114025" wrap="square" tIns="57000">
            <a:noAutofit/>
          </a:bodyPr>
          <a:lstStyle/>
          <a:p>
            <a:pPr indent="-450850" lvl="3" marL="762000" marR="0" rtl="0" algn="l">
              <a:lnSpc>
                <a:spcPct val="150000"/>
              </a:lnSpc>
              <a:spcBef>
                <a:spcPts val="0"/>
              </a:spcBef>
              <a:spcAft>
                <a:spcPts val="0"/>
              </a:spcAft>
              <a:buClr>
                <a:srgbClr val="002960"/>
              </a:buClr>
              <a:buSzPts val="3500"/>
              <a:buFont typeface="Arial"/>
              <a:buChar char="•"/>
            </a:pPr>
            <a:r>
              <a:rPr b="0" i="0" lang="en-US" sz="3500" u="none" cap="none" strike="noStrike">
                <a:solidFill>
                  <a:srgbClr val="000000"/>
                </a:solidFill>
                <a:latin typeface="Arial"/>
                <a:ea typeface="Arial"/>
                <a:cs typeface="Arial"/>
                <a:sym typeface="Arial"/>
              </a:rPr>
              <a:t>Managers must be careful to avoid confusing symptoms with problems.</a:t>
            </a:r>
            <a:endParaRPr b="0" i="1" sz="3500" u="none" cap="none" strike="noStrike">
              <a:solidFill>
                <a:srgbClr val="000000"/>
              </a:solidFill>
              <a:latin typeface="Arial"/>
              <a:ea typeface="Arial"/>
              <a:cs typeface="Arial"/>
              <a:sym typeface="Arial"/>
            </a:endParaRPr>
          </a:p>
        </p:txBody>
      </p:sp>
      <p:sp>
        <p:nvSpPr>
          <p:cNvPr id="343" name="Google Shape;343;g94a2582bd7_0_282"/>
          <p:cNvSpPr/>
          <p:nvPr/>
        </p:nvSpPr>
        <p:spPr>
          <a:xfrm>
            <a:off x="4940614" y="2424419"/>
            <a:ext cx="6587485" cy="1165306"/>
          </a:xfrm>
          <a:custGeom>
            <a:rect b="b" l="l" r="r" t="t"/>
            <a:pathLst>
              <a:path extrusionOk="0" h="1884" w="2766">
                <a:moveTo>
                  <a:pt x="38" y="0"/>
                </a:moveTo>
                <a:lnTo>
                  <a:pt x="2766" y="0"/>
                </a:lnTo>
                <a:lnTo>
                  <a:pt x="2766" y="1792"/>
                </a:lnTo>
                <a:lnTo>
                  <a:pt x="2720" y="1730"/>
                </a:lnTo>
                <a:lnTo>
                  <a:pt x="2574" y="1846"/>
                </a:lnTo>
                <a:lnTo>
                  <a:pt x="2490" y="1738"/>
                </a:lnTo>
                <a:lnTo>
                  <a:pt x="2360" y="1884"/>
                </a:lnTo>
                <a:lnTo>
                  <a:pt x="2160" y="1760"/>
                </a:lnTo>
                <a:lnTo>
                  <a:pt x="2106" y="1838"/>
                </a:lnTo>
                <a:lnTo>
                  <a:pt x="1907" y="1784"/>
                </a:lnTo>
                <a:lnTo>
                  <a:pt x="1853" y="1884"/>
                </a:lnTo>
                <a:lnTo>
                  <a:pt x="1245" y="1730"/>
                </a:lnTo>
                <a:lnTo>
                  <a:pt x="1029" y="1822"/>
                </a:lnTo>
                <a:lnTo>
                  <a:pt x="845" y="1738"/>
                </a:lnTo>
                <a:lnTo>
                  <a:pt x="676" y="1776"/>
                </a:lnTo>
                <a:lnTo>
                  <a:pt x="538" y="1722"/>
                </a:lnTo>
                <a:lnTo>
                  <a:pt x="408" y="1822"/>
                </a:lnTo>
                <a:lnTo>
                  <a:pt x="192" y="1668"/>
                </a:lnTo>
                <a:lnTo>
                  <a:pt x="54" y="1692"/>
                </a:lnTo>
                <a:lnTo>
                  <a:pt x="0" y="1331"/>
                </a:lnTo>
                <a:lnTo>
                  <a:pt x="6" y="1305"/>
                </a:lnTo>
                <a:lnTo>
                  <a:pt x="22" y="1241"/>
                </a:lnTo>
                <a:lnTo>
                  <a:pt x="32" y="1203"/>
                </a:lnTo>
                <a:lnTo>
                  <a:pt x="38" y="1165"/>
                </a:lnTo>
                <a:lnTo>
                  <a:pt x="44" y="1129"/>
                </a:lnTo>
                <a:lnTo>
                  <a:pt x="46" y="1099"/>
                </a:lnTo>
                <a:lnTo>
                  <a:pt x="44" y="1063"/>
                </a:lnTo>
                <a:lnTo>
                  <a:pt x="40" y="1011"/>
                </a:lnTo>
                <a:lnTo>
                  <a:pt x="26" y="881"/>
                </a:lnTo>
                <a:lnTo>
                  <a:pt x="8" y="715"/>
                </a:lnTo>
                <a:lnTo>
                  <a:pt x="38" y="477"/>
                </a:lnTo>
                <a:lnTo>
                  <a:pt x="22" y="248"/>
                </a:lnTo>
                <a:lnTo>
                  <a:pt x="38" y="0"/>
                </a:lnTo>
                <a:close/>
              </a:path>
            </a:pathLst>
          </a:custGeom>
          <a:solidFill>
            <a:schemeClr val="accent1"/>
          </a:solidFill>
          <a:ln cap="flat" cmpd="sng" w="9525">
            <a:solidFill>
              <a:srgbClr val="000000"/>
            </a:solidFill>
            <a:prstDash val="solid"/>
            <a:round/>
            <a:headEnd len="sm" w="sm" type="none"/>
            <a:tailEnd len="sm" w="sm" type="none"/>
          </a:ln>
          <a:effectLst>
            <a:outerShdw rotWithShape="0" algn="ctr" dir="2700000" dist="35921">
              <a:schemeClr val="lt2"/>
            </a:outerShdw>
          </a:effectLst>
        </p:spPr>
        <p:txBody>
          <a:bodyPr anchorCtr="0" anchor="t" bIns="57000" lIns="114025" spcFirstLastPara="1" rIns="114025" wrap="square" tIns="57000">
            <a:noAutofit/>
          </a:bodyPr>
          <a:lstStyle/>
          <a:p>
            <a:pPr indent="0" lvl="0" marL="0" marR="0" rtl="0" algn="l">
              <a:spcBef>
                <a:spcPts val="0"/>
              </a:spcBef>
              <a:spcAft>
                <a:spcPts val="0"/>
              </a:spcAft>
              <a:buNone/>
            </a:pPr>
            <a:r>
              <a:t/>
            </a:r>
            <a:endParaRPr b="1" sz="2000">
              <a:solidFill>
                <a:schemeClr val="dk1"/>
              </a:solidFill>
              <a:latin typeface="Arial"/>
              <a:ea typeface="Arial"/>
              <a:cs typeface="Arial"/>
              <a:sym typeface="Arial"/>
            </a:endParaRPr>
          </a:p>
        </p:txBody>
      </p:sp>
      <p:sp>
        <p:nvSpPr>
          <p:cNvPr id="344" name="Google Shape;344;g94a2582bd7_0_282"/>
          <p:cNvSpPr txBox="1"/>
          <p:nvPr/>
        </p:nvSpPr>
        <p:spPr>
          <a:xfrm>
            <a:off x="4977899" y="2531198"/>
            <a:ext cx="6654900" cy="772500"/>
          </a:xfrm>
          <a:prstGeom prst="rect">
            <a:avLst/>
          </a:prstGeom>
          <a:noFill/>
          <a:ln>
            <a:noFill/>
          </a:ln>
        </p:spPr>
        <p:txBody>
          <a:bodyPr anchorCtr="0" anchor="t" bIns="0" lIns="0" spcFirstLastPara="1" rIns="0" wrap="square" tIns="0">
            <a:noAutofit/>
          </a:bodyPr>
          <a:lstStyle/>
          <a:p>
            <a:pPr indent="-431800" lvl="0" marL="431800" marR="0" rtl="0" algn="l">
              <a:lnSpc>
                <a:spcPct val="150000"/>
              </a:lnSpc>
              <a:spcBef>
                <a:spcPts val="0"/>
              </a:spcBef>
              <a:spcAft>
                <a:spcPts val="0"/>
              </a:spcAft>
              <a:buNone/>
            </a:pPr>
            <a:r>
              <a:rPr b="0" i="1" lang="en-US" sz="3500">
                <a:solidFill>
                  <a:schemeClr val="dk1"/>
                </a:solidFill>
                <a:latin typeface="Arial"/>
                <a:ea typeface="Arial"/>
                <a:cs typeface="Arial"/>
                <a:sym typeface="Arial"/>
              </a:rPr>
              <a:t>“Market share has decreased”</a:t>
            </a:r>
            <a:endParaRPr sz="1700"/>
          </a:p>
          <a:p>
            <a:pPr indent="-431800" lvl="0" marL="431800" marR="0" rtl="0" algn="l">
              <a:spcBef>
                <a:spcPts val="0"/>
              </a:spcBef>
              <a:spcAft>
                <a:spcPts val="0"/>
              </a:spcAft>
              <a:buNone/>
            </a:pPr>
            <a:r>
              <a:t/>
            </a:r>
            <a:endParaRPr b="1"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What we talked about last time?</a:t>
            </a:r>
            <a:endParaRPr/>
          </a:p>
        </p:txBody>
      </p:sp>
      <p:sp>
        <p:nvSpPr>
          <p:cNvPr id="158" name="Google Shape;15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latin typeface="Times New Roman"/>
                <a:ea typeface="Times New Roman"/>
                <a:cs typeface="Times New Roman"/>
                <a:sym typeface="Times New Roman"/>
              </a:rPr>
              <a:t>Purpose of Marketing Research</a:t>
            </a:r>
            <a:endParaRPr>
              <a:latin typeface="Times New Roman"/>
              <a:ea typeface="Times New Roman"/>
              <a:cs typeface="Times New Roman"/>
              <a:sym typeface="Times New Roman"/>
            </a:endParaRPr>
          </a:p>
          <a:p>
            <a:pPr indent="-228600" lvl="0" marL="228600" rtl="0" algn="l">
              <a:lnSpc>
                <a:spcPct val="150000"/>
              </a:lnSpc>
              <a:spcBef>
                <a:spcPts val="0"/>
              </a:spcBef>
              <a:spcAft>
                <a:spcPts val="0"/>
              </a:spcAft>
              <a:buClr>
                <a:schemeClr val="dk1"/>
              </a:buClr>
              <a:buSzPts val="2800"/>
              <a:buChar char="•"/>
            </a:pPr>
            <a:r>
              <a:rPr lang="en-US">
                <a:latin typeface="Times New Roman"/>
                <a:ea typeface="Times New Roman"/>
                <a:cs typeface="Times New Roman"/>
                <a:sym typeface="Times New Roman"/>
              </a:rPr>
              <a:t>4 Steps of Marketing Research</a:t>
            </a:r>
            <a:endParaRPr/>
          </a:p>
          <a:p>
            <a:pPr indent="0" lvl="0" marL="228600" rtl="0" algn="l">
              <a:lnSpc>
                <a:spcPct val="15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94a2582bd7_0_295"/>
          <p:cNvSpPr/>
          <p:nvPr/>
        </p:nvSpPr>
        <p:spPr>
          <a:xfrm>
            <a:off x="616096" y="1332816"/>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1" name="Google Shape;351;g94a2582bd7_0_295"/>
          <p:cNvSpPr txBox="1"/>
          <p:nvPr>
            <p:ph idx="12" type="sldNum"/>
          </p:nvPr>
        </p:nvSpPr>
        <p:spPr>
          <a:xfrm>
            <a:off x="11714703" y="6485459"/>
            <a:ext cx="3732000" cy="372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g94a2582bd7_0_295"/>
          <p:cNvSpPr txBox="1"/>
          <p:nvPr>
            <p:ph type="title"/>
          </p:nvPr>
        </p:nvSpPr>
        <p:spPr>
          <a:xfrm>
            <a:off x="161985" y="234864"/>
            <a:ext cx="11725200" cy="100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The Role of Symptoms in Problem Recognition</a:t>
            </a:r>
            <a:endParaRPr/>
          </a:p>
        </p:txBody>
      </p:sp>
      <p:sp>
        <p:nvSpPr>
          <p:cNvPr id="353" name="Google Shape;353;g94a2582bd7_0_295"/>
          <p:cNvSpPr txBox="1"/>
          <p:nvPr>
            <p:ph idx="1" type="body"/>
          </p:nvPr>
        </p:nvSpPr>
        <p:spPr>
          <a:xfrm>
            <a:off x="935991" y="1466399"/>
            <a:ext cx="10367100" cy="1247400"/>
          </a:xfrm>
          <a:prstGeom prst="rect">
            <a:avLst/>
          </a:prstGeom>
          <a:noFill/>
          <a:ln>
            <a:noFill/>
          </a:ln>
        </p:spPr>
        <p:txBody>
          <a:bodyPr anchorCtr="0" anchor="t" bIns="0" lIns="0" spcFirstLastPara="1" rIns="0" wrap="square" tIns="0">
            <a:noAutofit/>
          </a:bodyPr>
          <a:lstStyle/>
          <a:p>
            <a:pPr indent="-431800" lvl="0" marL="431800" rtl="0" algn="l">
              <a:lnSpc>
                <a:spcPct val="150000"/>
              </a:lnSpc>
              <a:spcBef>
                <a:spcPts val="0"/>
              </a:spcBef>
              <a:spcAft>
                <a:spcPts val="0"/>
              </a:spcAft>
              <a:buSzPts val="3000"/>
              <a:buFont typeface="Arial"/>
              <a:buChar char="•"/>
            </a:pPr>
            <a:r>
              <a:rPr lang="en-US" sz="3000"/>
              <a:t>Symptoms are </a:t>
            </a:r>
            <a:r>
              <a:rPr i="1" lang="en-US" sz="3000"/>
              <a:t>changes in the level of some key metrics </a:t>
            </a:r>
            <a:r>
              <a:rPr lang="en-US" sz="3000"/>
              <a:t>that measures the achievement of an objective (For e.g., Return on investment, profitability)</a:t>
            </a:r>
            <a:endParaRPr/>
          </a:p>
          <a:p>
            <a:pPr indent="-431800" lvl="0" marL="431800" rtl="0" algn="l">
              <a:lnSpc>
                <a:spcPct val="90000"/>
              </a:lnSpc>
              <a:spcBef>
                <a:spcPts val="0"/>
              </a:spcBef>
              <a:spcAft>
                <a:spcPts val="0"/>
              </a:spcAft>
              <a:buNone/>
            </a:pPr>
            <a:r>
              <a:t/>
            </a:r>
            <a:endParaRPr sz="3000"/>
          </a:p>
        </p:txBody>
      </p:sp>
      <p:sp>
        <p:nvSpPr>
          <p:cNvPr id="354" name="Google Shape;354;g94a2582bd7_0_295"/>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94a2582bd7_0_313"/>
          <p:cNvSpPr/>
          <p:nvPr/>
        </p:nvSpPr>
        <p:spPr>
          <a:xfrm>
            <a:off x="616096" y="1332816"/>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61" name="Google Shape;361;g94a2582bd7_0_313"/>
          <p:cNvSpPr txBox="1"/>
          <p:nvPr>
            <p:ph idx="12" type="sldNum"/>
          </p:nvPr>
        </p:nvSpPr>
        <p:spPr>
          <a:xfrm>
            <a:off x="11714703" y="6485459"/>
            <a:ext cx="3732000" cy="372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g94a2582bd7_0_313"/>
          <p:cNvSpPr txBox="1"/>
          <p:nvPr>
            <p:ph type="title"/>
          </p:nvPr>
        </p:nvSpPr>
        <p:spPr>
          <a:xfrm>
            <a:off x="161985" y="234864"/>
            <a:ext cx="117252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Sources of the Problem</a:t>
            </a:r>
            <a:endParaRPr/>
          </a:p>
        </p:txBody>
      </p:sp>
      <p:sp>
        <p:nvSpPr>
          <p:cNvPr id="363" name="Google Shape;363;g94a2582bd7_0_313"/>
          <p:cNvSpPr txBox="1"/>
          <p:nvPr>
            <p:ph idx="1" type="body"/>
          </p:nvPr>
        </p:nvSpPr>
        <p:spPr>
          <a:xfrm>
            <a:off x="853062" y="1297567"/>
            <a:ext cx="10414200" cy="1247400"/>
          </a:xfrm>
          <a:prstGeom prst="rect">
            <a:avLst/>
          </a:prstGeom>
          <a:noFill/>
          <a:ln>
            <a:noFill/>
          </a:ln>
        </p:spPr>
        <p:txBody>
          <a:bodyPr anchorCtr="0" anchor="t" bIns="0" lIns="0" spcFirstLastPara="1" rIns="0" wrap="square" tIns="0">
            <a:noAutofit/>
          </a:bodyPr>
          <a:lstStyle/>
          <a:p>
            <a:pPr indent="-431800" lvl="0" marL="431800" rtl="0" algn="l">
              <a:lnSpc>
                <a:spcPct val="150000"/>
              </a:lnSpc>
              <a:spcBef>
                <a:spcPts val="0"/>
              </a:spcBef>
              <a:spcAft>
                <a:spcPts val="0"/>
              </a:spcAft>
              <a:buNone/>
            </a:pPr>
            <a:r>
              <a:rPr lang="en-US" sz="3500"/>
              <a:t>Two sources of problems:</a:t>
            </a:r>
            <a:endParaRPr/>
          </a:p>
          <a:p>
            <a:pPr indent="-457200" lvl="3" marL="762000" rtl="0" algn="l">
              <a:lnSpc>
                <a:spcPct val="150000"/>
              </a:lnSpc>
              <a:spcBef>
                <a:spcPts val="0"/>
              </a:spcBef>
              <a:spcAft>
                <a:spcPts val="0"/>
              </a:spcAft>
              <a:buSzPts val="4200"/>
              <a:buFont typeface="Arial"/>
              <a:buChar char="•"/>
            </a:pPr>
            <a:r>
              <a:rPr lang="en-US" sz="3500"/>
              <a:t>A problem exists when a gap exists between what was </a:t>
            </a:r>
            <a:r>
              <a:rPr lang="en-US" sz="3500" u="sng"/>
              <a:t>supposed</a:t>
            </a:r>
            <a:r>
              <a:rPr lang="en-US" sz="3500"/>
              <a:t> to happen and what </a:t>
            </a:r>
            <a:r>
              <a:rPr lang="en-US" sz="3500" u="sng"/>
              <a:t>did</a:t>
            </a:r>
            <a:r>
              <a:rPr lang="en-US" sz="3500"/>
              <a:t> happen, i.e., </a:t>
            </a:r>
            <a:r>
              <a:rPr b="1" lang="en-US" sz="3500"/>
              <a:t>failure to meet an objective</a:t>
            </a:r>
            <a:r>
              <a:rPr lang="en-US" sz="3500"/>
              <a:t>.</a:t>
            </a:r>
            <a:endParaRPr/>
          </a:p>
          <a:p>
            <a:pPr indent="-431800" lvl="0" marL="431800" rtl="0" algn="l">
              <a:spcBef>
                <a:spcPts val="0"/>
              </a:spcBef>
              <a:spcAft>
                <a:spcPts val="0"/>
              </a:spcAft>
              <a:buNone/>
            </a:pPr>
            <a:r>
              <a:t/>
            </a:r>
            <a:endParaRPr sz="2200"/>
          </a:p>
        </p:txBody>
      </p:sp>
      <p:sp>
        <p:nvSpPr>
          <p:cNvPr id="364" name="Google Shape;364;g94a2582bd7_0_313"/>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94a2582bd7_0_322"/>
          <p:cNvSpPr/>
          <p:nvPr/>
        </p:nvSpPr>
        <p:spPr>
          <a:xfrm>
            <a:off x="616096" y="1332816"/>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71" name="Google Shape;371;g94a2582bd7_0_322"/>
          <p:cNvSpPr txBox="1"/>
          <p:nvPr>
            <p:ph idx="12" type="sldNum"/>
          </p:nvPr>
        </p:nvSpPr>
        <p:spPr>
          <a:xfrm>
            <a:off x="11714703" y="6485459"/>
            <a:ext cx="3732000" cy="372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g94a2582bd7_0_322"/>
          <p:cNvSpPr txBox="1"/>
          <p:nvPr>
            <p:ph type="title"/>
          </p:nvPr>
        </p:nvSpPr>
        <p:spPr>
          <a:xfrm>
            <a:off x="161985" y="234864"/>
            <a:ext cx="117252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Sources of the Problem</a:t>
            </a:r>
            <a:endParaRPr/>
          </a:p>
        </p:txBody>
      </p:sp>
      <p:sp>
        <p:nvSpPr>
          <p:cNvPr id="373" name="Google Shape;373;g94a2582bd7_0_322"/>
          <p:cNvSpPr txBox="1"/>
          <p:nvPr>
            <p:ph idx="1" type="body"/>
          </p:nvPr>
        </p:nvSpPr>
        <p:spPr>
          <a:xfrm>
            <a:off x="853062" y="1297567"/>
            <a:ext cx="10414200" cy="1247400"/>
          </a:xfrm>
          <a:prstGeom prst="rect">
            <a:avLst/>
          </a:prstGeom>
          <a:noFill/>
          <a:ln>
            <a:noFill/>
          </a:ln>
        </p:spPr>
        <p:txBody>
          <a:bodyPr anchorCtr="0" anchor="t" bIns="0" lIns="0" spcFirstLastPara="1" rIns="0" wrap="square" tIns="0">
            <a:noAutofit/>
          </a:bodyPr>
          <a:lstStyle/>
          <a:p>
            <a:pPr indent="-431800" lvl="0" marL="431800" rtl="0" algn="l">
              <a:lnSpc>
                <a:spcPct val="150000"/>
              </a:lnSpc>
              <a:spcBef>
                <a:spcPts val="0"/>
              </a:spcBef>
              <a:spcAft>
                <a:spcPts val="0"/>
              </a:spcAft>
              <a:buNone/>
            </a:pPr>
            <a:r>
              <a:rPr lang="en-US" sz="3500"/>
              <a:t>Two sources of problems:</a:t>
            </a:r>
            <a:endParaRPr/>
          </a:p>
          <a:p>
            <a:pPr indent="-457200" lvl="3" marL="762000" rtl="0" algn="l">
              <a:lnSpc>
                <a:spcPct val="150000"/>
              </a:lnSpc>
              <a:spcBef>
                <a:spcPts val="0"/>
              </a:spcBef>
              <a:spcAft>
                <a:spcPts val="0"/>
              </a:spcAft>
              <a:buSzPts val="4200"/>
              <a:buFont typeface="Arial"/>
              <a:buChar char="•"/>
            </a:pPr>
            <a:r>
              <a:rPr lang="en-US" sz="3500"/>
              <a:t>An opportunity occurs when there is a gap between what </a:t>
            </a:r>
            <a:r>
              <a:rPr lang="en-US" sz="3500" u="sng"/>
              <a:t>did</a:t>
            </a:r>
            <a:r>
              <a:rPr lang="en-US" sz="3500"/>
              <a:t> happen and what </a:t>
            </a:r>
            <a:r>
              <a:rPr lang="en-US" sz="3500" u="sng"/>
              <a:t>could</a:t>
            </a:r>
            <a:r>
              <a:rPr lang="en-US" sz="3500"/>
              <a:t> happen…called an </a:t>
            </a:r>
            <a:r>
              <a:rPr b="1" i="1" lang="en-US" sz="3500"/>
              <a:t>opportunity</a:t>
            </a:r>
            <a:r>
              <a:rPr lang="en-US" sz="3500"/>
              <a:t>.</a:t>
            </a:r>
            <a:endParaRPr/>
          </a:p>
          <a:p>
            <a:pPr indent="-431800" lvl="0" marL="431800" rtl="0" algn="l">
              <a:spcBef>
                <a:spcPts val="0"/>
              </a:spcBef>
              <a:spcAft>
                <a:spcPts val="0"/>
              </a:spcAft>
              <a:buNone/>
            </a:pPr>
            <a:r>
              <a:t/>
            </a:r>
            <a:endParaRPr sz="2200"/>
          </a:p>
        </p:txBody>
      </p:sp>
      <p:sp>
        <p:nvSpPr>
          <p:cNvPr id="374" name="Google Shape;374;g94a2582bd7_0_322"/>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94a2582bd7_0_304"/>
          <p:cNvSpPr txBox="1"/>
          <p:nvPr>
            <p:ph idx="12" type="sldNum"/>
          </p:nvPr>
        </p:nvSpPr>
        <p:spPr>
          <a:xfrm>
            <a:off x="11714703" y="6485459"/>
            <a:ext cx="3732000" cy="372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g94a2582bd7_0_304"/>
          <p:cNvSpPr txBox="1"/>
          <p:nvPr>
            <p:ph type="title"/>
          </p:nvPr>
        </p:nvSpPr>
        <p:spPr>
          <a:xfrm>
            <a:off x="161985" y="234864"/>
            <a:ext cx="117252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Problems and Symptoms </a:t>
            </a:r>
            <a:endParaRPr sz="4000"/>
          </a:p>
          <a:p>
            <a:pPr indent="0" lvl="0" marL="0" rtl="0" algn="l">
              <a:spcBef>
                <a:spcPts val="0"/>
              </a:spcBef>
              <a:spcAft>
                <a:spcPts val="0"/>
              </a:spcAft>
              <a:buNone/>
            </a:pPr>
            <a:r>
              <a:rPr lang="en-US" sz="4000"/>
              <a:t>iC</a:t>
            </a:r>
            <a:r>
              <a:rPr lang="en-US" sz="4000"/>
              <a:t>licker: which ones are the opportunities? </a:t>
            </a:r>
            <a:endParaRPr sz="4000"/>
          </a:p>
        </p:txBody>
      </p:sp>
      <p:sp>
        <p:nvSpPr>
          <p:cNvPr id="382" name="Google Shape;382;g94a2582bd7_0_304"/>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
        <p:nvSpPr>
          <p:cNvPr id="383" name="Google Shape;383;g94a2582bd7_0_304"/>
          <p:cNvSpPr/>
          <p:nvPr/>
        </p:nvSpPr>
        <p:spPr>
          <a:xfrm>
            <a:off x="616096" y="1332816"/>
            <a:ext cx="11018700" cy="45975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84" name="Google Shape;384;g94a2582bd7_0_304"/>
          <p:cNvSpPr txBox="1"/>
          <p:nvPr/>
        </p:nvSpPr>
        <p:spPr>
          <a:xfrm>
            <a:off x="935991" y="1466399"/>
            <a:ext cx="10367100" cy="1247400"/>
          </a:xfrm>
          <a:prstGeom prst="rect">
            <a:avLst/>
          </a:prstGeom>
          <a:noFill/>
          <a:ln>
            <a:noFill/>
          </a:ln>
        </p:spPr>
        <p:txBody>
          <a:bodyPr anchorCtr="0" anchor="t" bIns="0" lIns="0" spcFirstLastPara="1" rIns="0" wrap="square" tIns="0">
            <a:noAutofit/>
          </a:bodyPr>
          <a:lstStyle/>
          <a:p>
            <a:pPr indent="-355600" lvl="0" marL="355600" marR="0" rtl="0" algn="l">
              <a:spcBef>
                <a:spcPts val="0"/>
              </a:spcBef>
              <a:spcAft>
                <a:spcPts val="0"/>
              </a:spcAft>
              <a:buClr>
                <a:schemeClr val="dk2"/>
              </a:buClr>
              <a:buSzPts val="3000"/>
              <a:buFont typeface="Arial"/>
              <a:buChar char="•"/>
            </a:pPr>
            <a:r>
              <a:rPr lang="en-US" sz="3000">
                <a:solidFill>
                  <a:schemeClr val="dk1"/>
                </a:solidFill>
              </a:rPr>
              <a:t>A- </a:t>
            </a:r>
            <a:r>
              <a:rPr b="0" lang="en-US" sz="3000">
                <a:solidFill>
                  <a:schemeClr val="dk1"/>
                </a:solidFill>
                <a:latin typeface="Arial"/>
                <a:ea typeface="Arial"/>
                <a:cs typeface="Arial"/>
                <a:sym typeface="Arial"/>
              </a:rPr>
              <a:t>Sales volume below quota</a:t>
            </a:r>
            <a:endParaRPr sz="1700"/>
          </a:p>
          <a:p>
            <a:pPr indent="-165100" lvl="0" marL="355600" marR="0" rtl="0" algn="l">
              <a:spcBef>
                <a:spcPts val="0"/>
              </a:spcBef>
              <a:spcAft>
                <a:spcPts val="0"/>
              </a:spcAft>
              <a:buClr>
                <a:schemeClr val="dk2"/>
              </a:buClr>
              <a:buSzPts val="3000"/>
              <a:buFont typeface="Arial"/>
              <a:buNone/>
            </a:pPr>
            <a:r>
              <a:t/>
            </a:r>
            <a:endParaRPr b="0" sz="3000">
              <a:solidFill>
                <a:schemeClr val="dk1"/>
              </a:solidFill>
              <a:latin typeface="Arial"/>
              <a:ea typeface="Arial"/>
              <a:cs typeface="Arial"/>
              <a:sym typeface="Arial"/>
            </a:endParaRPr>
          </a:p>
          <a:p>
            <a:pPr indent="-355600" lvl="0" marL="355600" marR="0" rtl="0" algn="l">
              <a:spcBef>
                <a:spcPts val="0"/>
              </a:spcBef>
              <a:spcAft>
                <a:spcPts val="0"/>
              </a:spcAft>
              <a:buClr>
                <a:schemeClr val="dk2"/>
              </a:buClr>
              <a:buSzPts val="3000"/>
              <a:buFont typeface="Arial"/>
              <a:buChar char="•"/>
            </a:pPr>
            <a:r>
              <a:rPr lang="en-US" sz="3000">
                <a:solidFill>
                  <a:schemeClr val="dk1"/>
                </a:solidFill>
              </a:rPr>
              <a:t>B- </a:t>
            </a:r>
            <a:r>
              <a:rPr b="0" lang="en-US" sz="3000">
                <a:solidFill>
                  <a:schemeClr val="dk1"/>
                </a:solidFill>
                <a:latin typeface="Arial"/>
                <a:ea typeface="Arial"/>
                <a:cs typeface="Arial"/>
                <a:sym typeface="Arial"/>
              </a:rPr>
              <a:t>Demographic analysis shows rapid increase in  population </a:t>
            </a:r>
            <a:endParaRPr sz="1700"/>
          </a:p>
          <a:p>
            <a:pPr indent="-165100" lvl="0" marL="355600" marR="0" rtl="0" algn="l">
              <a:spcBef>
                <a:spcPts val="0"/>
              </a:spcBef>
              <a:spcAft>
                <a:spcPts val="0"/>
              </a:spcAft>
              <a:buClr>
                <a:schemeClr val="dk2"/>
              </a:buClr>
              <a:buSzPts val="3000"/>
              <a:buFont typeface="Arial"/>
              <a:buNone/>
            </a:pPr>
            <a:r>
              <a:t/>
            </a:r>
            <a:endParaRPr b="0" sz="3000">
              <a:solidFill>
                <a:schemeClr val="dk1"/>
              </a:solidFill>
              <a:latin typeface="Arial"/>
              <a:ea typeface="Arial"/>
              <a:cs typeface="Arial"/>
              <a:sym typeface="Arial"/>
            </a:endParaRPr>
          </a:p>
          <a:p>
            <a:pPr indent="-355600" lvl="0" marL="355600" marR="0" rtl="0" algn="l">
              <a:spcBef>
                <a:spcPts val="0"/>
              </a:spcBef>
              <a:spcAft>
                <a:spcPts val="0"/>
              </a:spcAft>
              <a:buClr>
                <a:schemeClr val="dk2"/>
              </a:buClr>
              <a:buSzPts val="3000"/>
              <a:buFont typeface="Arial"/>
              <a:buChar char="•"/>
            </a:pPr>
            <a:r>
              <a:rPr lang="en-US" sz="3000">
                <a:solidFill>
                  <a:schemeClr val="dk1"/>
                </a:solidFill>
              </a:rPr>
              <a:t>C - </a:t>
            </a:r>
            <a:r>
              <a:rPr b="0" lang="en-US" sz="3000">
                <a:solidFill>
                  <a:schemeClr val="dk1"/>
                </a:solidFill>
                <a:latin typeface="Arial"/>
                <a:ea typeface="Arial"/>
                <a:cs typeface="Arial"/>
                <a:sym typeface="Arial"/>
              </a:rPr>
              <a:t>Survey suggest people moving towards “vegan” options</a:t>
            </a:r>
            <a:endParaRPr sz="1700"/>
          </a:p>
          <a:p>
            <a:pPr indent="-165100" lvl="0" marL="355600" marR="0" rtl="0" algn="l">
              <a:spcBef>
                <a:spcPts val="0"/>
              </a:spcBef>
              <a:spcAft>
                <a:spcPts val="0"/>
              </a:spcAft>
              <a:buClr>
                <a:schemeClr val="dk2"/>
              </a:buClr>
              <a:buSzPts val="3000"/>
              <a:buFont typeface="Arial"/>
              <a:buNone/>
            </a:pPr>
            <a:r>
              <a:t/>
            </a:r>
            <a:endParaRPr b="0" sz="3000">
              <a:solidFill>
                <a:schemeClr val="dk1"/>
              </a:solidFill>
              <a:latin typeface="Arial"/>
              <a:ea typeface="Arial"/>
              <a:cs typeface="Arial"/>
              <a:sym typeface="Arial"/>
            </a:endParaRPr>
          </a:p>
          <a:p>
            <a:pPr indent="-355600" lvl="0" marL="355600" marR="0" rtl="0" algn="l">
              <a:spcBef>
                <a:spcPts val="0"/>
              </a:spcBef>
              <a:spcAft>
                <a:spcPts val="0"/>
              </a:spcAft>
              <a:buClr>
                <a:schemeClr val="dk2"/>
              </a:buClr>
              <a:buSzPts val="3000"/>
              <a:buFont typeface="Arial"/>
              <a:buChar char="•"/>
            </a:pPr>
            <a:r>
              <a:rPr lang="en-US" sz="3000">
                <a:solidFill>
                  <a:schemeClr val="dk1"/>
                </a:solidFill>
              </a:rPr>
              <a:t>D - </a:t>
            </a:r>
            <a:r>
              <a:rPr b="0" lang="en-US" sz="3000">
                <a:solidFill>
                  <a:schemeClr val="dk1"/>
                </a:solidFill>
                <a:latin typeface="Arial"/>
                <a:ea typeface="Arial"/>
                <a:cs typeface="Arial"/>
                <a:sym typeface="Arial"/>
              </a:rPr>
              <a:t>Return on investment is below expectation</a:t>
            </a:r>
            <a:endParaRPr sz="1700"/>
          </a:p>
          <a:p>
            <a:pPr indent="-165100" lvl="0" marL="355600" marR="0" rtl="0" algn="l">
              <a:spcBef>
                <a:spcPts val="0"/>
              </a:spcBef>
              <a:spcAft>
                <a:spcPts val="0"/>
              </a:spcAft>
              <a:buClr>
                <a:schemeClr val="dk2"/>
              </a:buClr>
              <a:buSzPts val="3000"/>
              <a:buFont typeface="Arial"/>
              <a:buNone/>
            </a:pPr>
            <a:r>
              <a:t/>
            </a:r>
            <a:endParaRPr b="0" sz="3000">
              <a:solidFill>
                <a:schemeClr val="dk1"/>
              </a:solidFill>
              <a:latin typeface="Arial"/>
              <a:ea typeface="Arial"/>
              <a:cs typeface="Arial"/>
              <a:sym typeface="Arial"/>
            </a:endParaRPr>
          </a:p>
          <a:p>
            <a:pPr indent="-165100" lvl="0" marL="355600" marR="0" rtl="0" algn="l">
              <a:spcBef>
                <a:spcPts val="0"/>
              </a:spcBef>
              <a:spcAft>
                <a:spcPts val="0"/>
              </a:spcAft>
              <a:buClr>
                <a:schemeClr val="dk2"/>
              </a:buClr>
              <a:buSzPts val="3000"/>
              <a:buFont typeface="Arial"/>
              <a:buNone/>
            </a:pPr>
            <a:r>
              <a:t/>
            </a:r>
            <a:endParaRPr b="1" sz="3000">
              <a:solidFill>
                <a:schemeClr val="dk1"/>
              </a:solidFill>
              <a:latin typeface="Arial"/>
              <a:ea typeface="Arial"/>
              <a:cs typeface="Arial"/>
              <a:sym typeface="Arial"/>
            </a:endParaRPr>
          </a:p>
          <a:p>
            <a:pPr indent="-431800" lvl="0" marL="431800" marR="0" rtl="0" algn="l">
              <a:lnSpc>
                <a:spcPct val="90000"/>
              </a:lnSpc>
              <a:spcBef>
                <a:spcPts val="0"/>
              </a:spcBef>
              <a:spcAft>
                <a:spcPts val="0"/>
              </a:spcAft>
              <a:buNone/>
            </a:pPr>
            <a:r>
              <a:t/>
            </a:r>
            <a:endParaRPr b="1" sz="3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94a2582bd7_0_155"/>
          <p:cNvSpPr/>
          <p:nvPr/>
        </p:nvSpPr>
        <p:spPr>
          <a:xfrm>
            <a:off x="616096" y="1332816"/>
            <a:ext cx="11018700" cy="47046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91" name="Google Shape;391;g94a2582bd7_0_155"/>
          <p:cNvSpPr txBox="1"/>
          <p:nvPr>
            <p:ph type="title"/>
          </p:nvPr>
        </p:nvSpPr>
        <p:spPr>
          <a:xfrm>
            <a:off x="254160" y="155095"/>
            <a:ext cx="118068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Research Objectives</a:t>
            </a:r>
            <a:endParaRPr/>
          </a:p>
        </p:txBody>
      </p:sp>
      <p:sp>
        <p:nvSpPr>
          <p:cNvPr id="392" name="Google Shape;392;g94a2582bd7_0_155"/>
          <p:cNvSpPr txBox="1"/>
          <p:nvPr>
            <p:ph idx="1" type="body"/>
          </p:nvPr>
        </p:nvSpPr>
        <p:spPr>
          <a:xfrm>
            <a:off x="804521" y="1436765"/>
            <a:ext cx="10363200" cy="2668200"/>
          </a:xfrm>
          <a:prstGeom prst="rect">
            <a:avLst/>
          </a:prstGeom>
          <a:noFill/>
          <a:ln>
            <a:noFill/>
          </a:ln>
        </p:spPr>
        <p:txBody>
          <a:bodyPr anchorCtr="0" anchor="t" bIns="0" lIns="0" spcFirstLastPara="1" rIns="0" wrap="square" tIns="0">
            <a:noAutofit/>
          </a:bodyPr>
          <a:lstStyle/>
          <a:p>
            <a:pPr indent="-577850" lvl="0" marL="571500" rtl="0" algn="l">
              <a:lnSpc>
                <a:spcPct val="150000"/>
              </a:lnSpc>
              <a:spcBef>
                <a:spcPts val="0"/>
              </a:spcBef>
              <a:spcAft>
                <a:spcPts val="0"/>
              </a:spcAft>
              <a:buSzPts val="3500"/>
              <a:buFont typeface="Arial"/>
              <a:buChar char="•"/>
            </a:pPr>
            <a:r>
              <a:rPr lang="en-US" sz="3500"/>
              <a:t>Research objectives are dependent on the “problem” but they are different in that they tell the researcher </a:t>
            </a:r>
            <a:r>
              <a:rPr lang="en-US" sz="3500" u="sng"/>
              <a:t>what he/she must do</a:t>
            </a:r>
            <a:r>
              <a:rPr lang="en-US" sz="3500"/>
              <a:t>.</a:t>
            </a:r>
            <a:endParaRPr/>
          </a:p>
          <a:p>
            <a:pPr indent="-577850" lvl="0" marL="571500" rtl="0" algn="l">
              <a:lnSpc>
                <a:spcPct val="150000"/>
              </a:lnSpc>
              <a:spcBef>
                <a:spcPts val="0"/>
              </a:spcBef>
              <a:spcAft>
                <a:spcPts val="0"/>
              </a:spcAft>
              <a:buSzPts val="3500"/>
              <a:buFont typeface="Arial"/>
              <a:buChar char="•"/>
            </a:pPr>
            <a:r>
              <a:rPr lang="en-US" sz="3500"/>
              <a:t>Research objectives state specifically </a:t>
            </a:r>
            <a:r>
              <a:rPr lang="en-US" sz="3500" u="sng"/>
              <a:t>what information will be collected</a:t>
            </a:r>
            <a:r>
              <a:rPr lang="en-US" sz="3500"/>
              <a:t> in order to allow the manager to select the correct decision alternative.</a:t>
            </a:r>
            <a:endParaRPr/>
          </a:p>
        </p:txBody>
      </p:sp>
      <p:sp>
        <p:nvSpPr>
          <p:cNvPr id="393" name="Google Shape;393;g94a2582bd7_0_155"/>
          <p:cNvSpPr txBox="1"/>
          <p:nvPr/>
        </p:nvSpPr>
        <p:spPr>
          <a:xfrm>
            <a:off x="11632067" y="6553109"/>
            <a:ext cx="265800" cy="155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lang="en-US" sz="1200">
                <a:solidFill>
                  <a:schemeClr val="lt1"/>
                </a:solidFill>
                <a:latin typeface="Arial"/>
                <a:ea typeface="Arial"/>
                <a:cs typeface="Arial"/>
                <a:sym typeface="Arial"/>
              </a:rPr>
              <a:t>‹#›</a:t>
            </a:fld>
            <a:r>
              <a:rPr b="0" lang="en-US" sz="1200">
                <a:solidFill>
                  <a:schemeClr val="lt1"/>
                </a:solidFill>
                <a:latin typeface="Arial"/>
                <a:ea typeface="Arial"/>
                <a:cs typeface="Arial"/>
                <a:sym typeface="Arial"/>
              </a:rPr>
              <a:t>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94a2582bd7_0_203"/>
          <p:cNvSpPr txBox="1"/>
          <p:nvPr>
            <p:ph type="title"/>
          </p:nvPr>
        </p:nvSpPr>
        <p:spPr>
          <a:xfrm>
            <a:off x="161985" y="234864"/>
            <a:ext cx="11725200" cy="298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Managerial Vs. Research Objective</a:t>
            </a:r>
            <a:endParaRPr/>
          </a:p>
        </p:txBody>
      </p:sp>
      <p:sp>
        <p:nvSpPr>
          <p:cNvPr id="401" name="Google Shape;401;g94a2582bd7_0_203"/>
          <p:cNvSpPr txBox="1"/>
          <p:nvPr>
            <p:ph idx="1" type="body"/>
          </p:nvPr>
        </p:nvSpPr>
        <p:spPr>
          <a:xfrm>
            <a:off x="1911415" y="1057694"/>
            <a:ext cx="8494500" cy="4248600"/>
          </a:xfrm>
          <a:prstGeom prst="rect">
            <a:avLst/>
          </a:prstGeom>
          <a:noFill/>
          <a:ln>
            <a:noFill/>
          </a:ln>
        </p:spPr>
        <p:txBody>
          <a:bodyPr anchorCtr="0" anchor="t" bIns="0" lIns="0" spcFirstLastPara="1" rIns="0" wrap="square" tIns="0">
            <a:noAutofit/>
          </a:bodyPr>
          <a:lstStyle/>
          <a:p>
            <a:pPr indent="-431800" lvl="0" marL="431800" rtl="0" algn="l">
              <a:spcBef>
                <a:spcPts val="0"/>
              </a:spcBef>
              <a:spcAft>
                <a:spcPts val="0"/>
              </a:spcAft>
              <a:buNone/>
            </a:pPr>
            <a:r>
              <a:rPr b="1" lang="en-US" sz="2300">
                <a:latin typeface="Arial"/>
                <a:ea typeface="Arial"/>
                <a:cs typeface="Arial"/>
                <a:sym typeface="Arial"/>
              </a:rPr>
              <a:t>Managerial objective: </a:t>
            </a:r>
            <a:r>
              <a:rPr lang="en-US" sz="2300">
                <a:latin typeface="Arial"/>
                <a:ea typeface="Arial"/>
                <a:cs typeface="Arial"/>
                <a:sym typeface="Arial"/>
              </a:rPr>
              <a:t>What the client hopes will result from the project (i.e., decision to be made and outcome to be achieved)</a:t>
            </a:r>
            <a:endParaRPr sz="2300">
              <a:latin typeface="Arial"/>
              <a:ea typeface="Arial"/>
              <a:cs typeface="Arial"/>
              <a:sym typeface="Arial"/>
            </a:endParaRPr>
          </a:p>
          <a:p>
            <a:pPr indent="-431800" lvl="0" marL="431800" rtl="0" algn="l">
              <a:spcBef>
                <a:spcPts val="0"/>
              </a:spcBef>
              <a:spcAft>
                <a:spcPts val="0"/>
              </a:spcAft>
              <a:buNone/>
            </a:pPr>
            <a:r>
              <a:t/>
            </a:r>
            <a:endParaRPr sz="2300">
              <a:latin typeface="Arial"/>
              <a:ea typeface="Arial"/>
              <a:cs typeface="Arial"/>
              <a:sym typeface="Arial"/>
            </a:endParaRPr>
          </a:p>
          <a:p>
            <a:pPr indent="-431800" lvl="0" marL="431800" rtl="0" algn="l">
              <a:spcBef>
                <a:spcPts val="0"/>
              </a:spcBef>
              <a:spcAft>
                <a:spcPts val="0"/>
              </a:spcAft>
              <a:buNone/>
            </a:pPr>
            <a:r>
              <a:rPr b="1" lang="en-US" sz="2300">
                <a:latin typeface="Arial"/>
                <a:ea typeface="Arial"/>
                <a:cs typeface="Arial"/>
                <a:sym typeface="Arial"/>
              </a:rPr>
              <a:t>Research objective: </a:t>
            </a:r>
            <a:r>
              <a:rPr lang="en-US" sz="2300">
                <a:latin typeface="Arial"/>
                <a:ea typeface="Arial"/>
                <a:cs typeface="Arial"/>
                <a:sym typeface="Arial"/>
              </a:rPr>
              <a:t>What information will help the client to achieve managerial objectives</a:t>
            </a:r>
            <a:endParaRPr sz="2300">
              <a:latin typeface="Arial"/>
              <a:ea typeface="Arial"/>
              <a:cs typeface="Arial"/>
              <a:sym typeface="Arial"/>
            </a:endParaRPr>
          </a:p>
          <a:p>
            <a:pPr indent="-431800" lvl="0" marL="431800" rtl="0" algn="l">
              <a:spcBef>
                <a:spcPts val="0"/>
              </a:spcBef>
              <a:spcAft>
                <a:spcPts val="0"/>
              </a:spcAft>
              <a:buNone/>
            </a:pPr>
            <a:r>
              <a:t/>
            </a:r>
            <a:endParaRPr sz="2300">
              <a:latin typeface="Arial"/>
              <a:ea typeface="Arial"/>
              <a:cs typeface="Arial"/>
              <a:sym typeface="Arial"/>
            </a:endParaRPr>
          </a:p>
          <a:p>
            <a:pPr indent="-431800" lvl="0" marL="431800" rtl="0" algn="l">
              <a:spcBef>
                <a:spcPts val="0"/>
              </a:spcBef>
              <a:spcAft>
                <a:spcPts val="0"/>
              </a:spcAft>
              <a:buNone/>
            </a:pPr>
            <a:r>
              <a:rPr lang="en-US" sz="2300">
                <a:latin typeface="Arial"/>
                <a:ea typeface="Arial"/>
                <a:cs typeface="Arial"/>
                <a:sym typeface="Arial"/>
              </a:rPr>
              <a:t>For example: </a:t>
            </a:r>
            <a:endParaRPr sz="2300">
              <a:latin typeface="Arial"/>
              <a:ea typeface="Arial"/>
              <a:cs typeface="Arial"/>
              <a:sym typeface="Arial"/>
            </a:endParaRPr>
          </a:p>
          <a:p>
            <a:pPr indent="-374650" lvl="0" marL="457200" rtl="0" algn="l">
              <a:spcBef>
                <a:spcPts val="0"/>
              </a:spcBef>
              <a:spcAft>
                <a:spcPts val="0"/>
              </a:spcAft>
              <a:buSzPts val="2300"/>
              <a:buAutoNum type="alphaLcParenBoth"/>
            </a:pPr>
            <a:r>
              <a:rPr b="1" lang="en-US" sz="2300">
                <a:latin typeface="Arial"/>
                <a:ea typeface="Arial"/>
                <a:cs typeface="Arial"/>
                <a:sym typeface="Arial"/>
              </a:rPr>
              <a:t>Managerial objective:</a:t>
            </a:r>
            <a:r>
              <a:rPr lang="en-US" sz="2300">
                <a:latin typeface="Arial"/>
                <a:ea typeface="Arial"/>
                <a:cs typeface="Arial"/>
                <a:sym typeface="Arial"/>
              </a:rPr>
              <a:t>To develop a more effective advertising campaign</a:t>
            </a:r>
            <a:endParaRPr sz="2300">
              <a:latin typeface="Arial"/>
              <a:ea typeface="Arial"/>
              <a:cs typeface="Arial"/>
              <a:sym typeface="Arial"/>
            </a:endParaRPr>
          </a:p>
          <a:p>
            <a:pPr indent="-374650" lvl="1" marL="914400" rtl="0" algn="l">
              <a:spcBef>
                <a:spcPts val="0"/>
              </a:spcBef>
              <a:spcAft>
                <a:spcPts val="0"/>
              </a:spcAft>
              <a:buSzPts val="2300"/>
              <a:buFont typeface="Arial"/>
              <a:buAutoNum type="romanLcParenBoth"/>
            </a:pPr>
            <a:r>
              <a:rPr b="1" lang="en-US" sz="2300">
                <a:latin typeface="Arial"/>
                <a:ea typeface="Arial"/>
                <a:cs typeface="Arial"/>
                <a:sym typeface="Arial"/>
              </a:rPr>
              <a:t>Research objective:</a:t>
            </a:r>
            <a:r>
              <a:rPr lang="en-US" sz="2300">
                <a:latin typeface="Arial"/>
                <a:ea typeface="Arial"/>
                <a:cs typeface="Arial"/>
                <a:sym typeface="Arial"/>
              </a:rPr>
              <a:t> </a:t>
            </a:r>
            <a:r>
              <a:rPr lang="en-US" sz="2300">
                <a:latin typeface="Arial"/>
                <a:ea typeface="Arial"/>
                <a:cs typeface="Arial"/>
                <a:sym typeface="Arial"/>
              </a:rPr>
              <a:t>“to determine which media college students are exposed to most frequently, and which media most strongly influence their purchase behavior.” </a:t>
            </a:r>
            <a:endParaRPr sz="2300">
              <a:latin typeface="Arial"/>
              <a:ea typeface="Arial"/>
              <a:cs typeface="Arial"/>
              <a:sym typeface="Arial"/>
            </a:endParaRPr>
          </a:p>
          <a:p>
            <a:pPr indent="0" lvl="0" marL="0" rtl="0" algn="l">
              <a:spcBef>
                <a:spcPts val="0"/>
              </a:spcBef>
              <a:spcAft>
                <a:spcPts val="0"/>
              </a:spcAft>
              <a:buNone/>
            </a:pPr>
            <a:r>
              <a:t/>
            </a:r>
            <a:endParaRPr sz="2300">
              <a:latin typeface="Arial"/>
              <a:ea typeface="Arial"/>
              <a:cs typeface="Arial"/>
              <a:sym typeface="Arial"/>
            </a:endParaRPr>
          </a:p>
          <a:p>
            <a:pPr indent="0" lvl="0" marL="0" rtl="0" algn="l">
              <a:spcBef>
                <a:spcPts val="0"/>
              </a:spcBef>
              <a:spcAft>
                <a:spcPts val="0"/>
              </a:spcAft>
              <a:buNone/>
            </a:pPr>
            <a:r>
              <a:rPr b="1" lang="en-US" sz="2300">
                <a:latin typeface="Arial"/>
                <a:ea typeface="Arial"/>
                <a:cs typeface="Arial"/>
                <a:sym typeface="Arial"/>
              </a:rPr>
              <a:t>Practice: </a:t>
            </a:r>
            <a:endParaRPr b="1" sz="2300">
              <a:latin typeface="Arial"/>
              <a:ea typeface="Arial"/>
              <a:cs typeface="Arial"/>
              <a:sym typeface="Arial"/>
            </a:endParaRPr>
          </a:p>
          <a:p>
            <a:pPr indent="-374650" lvl="0" marL="457200" rtl="0" algn="l">
              <a:spcBef>
                <a:spcPts val="0"/>
              </a:spcBef>
              <a:spcAft>
                <a:spcPts val="0"/>
              </a:spcAft>
              <a:buSzPts val="2300"/>
              <a:buAutoNum type="alphaLcParenBoth"/>
            </a:pPr>
            <a:r>
              <a:rPr b="1" lang="en-US" sz="2300">
                <a:latin typeface="Arial"/>
                <a:ea typeface="Arial"/>
                <a:cs typeface="Arial"/>
                <a:sym typeface="Arial"/>
              </a:rPr>
              <a:t>Managerial objectives: </a:t>
            </a:r>
            <a:r>
              <a:rPr lang="en-US" sz="2300">
                <a:latin typeface="Arial"/>
                <a:ea typeface="Arial"/>
                <a:cs typeface="Arial"/>
                <a:sym typeface="Arial"/>
              </a:rPr>
              <a:t>Increase number of repeat customers   → </a:t>
            </a:r>
            <a:r>
              <a:rPr b="1" lang="en-US" sz="2300">
                <a:latin typeface="Arial"/>
                <a:ea typeface="Arial"/>
                <a:cs typeface="Arial"/>
                <a:sym typeface="Arial"/>
              </a:rPr>
              <a:t>research objective</a:t>
            </a:r>
            <a:r>
              <a:rPr lang="en-US" sz="2300">
                <a:latin typeface="Arial"/>
                <a:ea typeface="Arial"/>
                <a:cs typeface="Arial"/>
                <a:sym typeface="Arial"/>
              </a:rPr>
              <a:t>? </a:t>
            </a:r>
            <a:endParaRPr sz="2300">
              <a:latin typeface="Arial"/>
              <a:ea typeface="Arial"/>
              <a:cs typeface="Arial"/>
              <a:sym typeface="Arial"/>
            </a:endParaRPr>
          </a:p>
          <a:p>
            <a:pPr indent="-374650" lvl="1" marL="914400" rtl="0" algn="l">
              <a:spcBef>
                <a:spcPts val="0"/>
              </a:spcBef>
              <a:spcAft>
                <a:spcPts val="0"/>
              </a:spcAft>
              <a:buClr>
                <a:srgbClr val="FFFFFF"/>
              </a:buClr>
              <a:buSzPts val="2300"/>
              <a:buAutoNum type="romanLcParenBoth"/>
            </a:pPr>
            <a:r>
              <a:rPr lang="en-US" sz="2300">
                <a:solidFill>
                  <a:srgbClr val="FFFFFF"/>
                </a:solidFill>
                <a:latin typeface="Arial"/>
                <a:ea typeface="Arial"/>
                <a:cs typeface="Arial"/>
                <a:sym typeface="Arial"/>
              </a:rPr>
              <a:t>Determine customer satisfaction and ways to improve it</a:t>
            </a:r>
            <a:endParaRPr sz="2300">
              <a:solidFill>
                <a:srgbClr val="FFFFFF"/>
              </a:solidFill>
              <a:latin typeface="Arial"/>
              <a:ea typeface="Arial"/>
              <a:cs typeface="Arial"/>
              <a:sym typeface="Arial"/>
            </a:endParaRPr>
          </a:p>
          <a:p>
            <a:pPr indent="-431800" lvl="0" marL="431800" rtl="0" algn="l">
              <a:spcBef>
                <a:spcPts val="0"/>
              </a:spcBef>
              <a:spcAft>
                <a:spcPts val="0"/>
              </a:spcAft>
              <a:buNone/>
            </a:pPr>
            <a:r>
              <a:t/>
            </a:r>
            <a:endParaRPr sz="23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 calcmode="lin" valueType="num">
                                      <p:cBhvr additive="base">
                                        <p:cTn dur="500"/>
                                        <p:tgtEl>
                                          <p:spTgt spid="40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anim calcmode="lin" valueType="num">
                                      <p:cBhvr additive="base">
                                        <p:cTn dur="500"/>
                                        <p:tgtEl>
                                          <p:spTgt spid="40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anim calcmode="lin" valueType="num">
                                      <p:cBhvr additive="base">
                                        <p:cTn dur="500"/>
                                        <p:tgtEl>
                                          <p:spTgt spid="40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anim calcmode="lin" valueType="num">
                                      <p:cBhvr additive="base">
                                        <p:cTn dur="500"/>
                                        <p:tgtEl>
                                          <p:spTgt spid="40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anim calcmode="lin" valueType="num">
                                      <p:cBhvr additive="base">
                                        <p:cTn dur="500"/>
                                        <p:tgtEl>
                                          <p:spTgt spid="40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anim calcmode="lin" valueType="num">
                                      <p:cBhvr additive="base">
                                        <p:cTn dur="500"/>
                                        <p:tgtEl>
                                          <p:spTgt spid="40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anim calcmode="lin" valueType="num">
                                      <p:cBhvr additive="base">
                                        <p:cTn dur="500"/>
                                        <p:tgtEl>
                                          <p:spTgt spid="40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7" st="7"/>
                                            </p:txEl>
                                          </p:spTgt>
                                        </p:tgtEl>
                                        <p:attrNameLst>
                                          <p:attrName>style.visibility</p:attrName>
                                        </p:attrNameLst>
                                      </p:cBhvr>
                                      <p:to>
                                        <p:strVal val="visible"/>
                                      </p:to>
                                    </p:set>
                                    <p:anim calcmode="lin" valueType="num">
                                      <p:cBhvr additive="base">
                                        <p:cTn dur="500"/>
                                        <p:tgtEl>
                                          <p:spTgt spid="40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8" st="8"/>
                                            </p:txEl>
                                          </p:spTgt>
                                        </p:tgtEl>
                                        <p:attrNameLst>
                                          <p:attrName>style.visibility</p:attrName>
                                        </p:attrNameLst>
                                      </p:cBhvr>
                                      <p:to>
                                        <p:strVal val="visible"/>
                                      </p:to>
                                    </p:set>
                                    <p:anim calcmode="lin" valueType="num">
                                      <p:cBhvr additive="base">
                                        <p:cTn dur="500"/>
                                        <p:tgtEl>
                                          <p:spTgt spid="40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9" st="9"/>
                                            </p:txEl>
                                          </p:spTgt>
                                        </p:tgtEl>
                                        <p:attrNameLst>
                                          <p:attrName>style.visibility</p:attrName>
                                        </p:attrNameLst>
                                      </p:cBhvr>
                                      <p:to>
                                        <p:strVal val="visible"/>
                                      </p:to>
                                    </p:set>
                                    <p:anim calcmode="lin" valueType="num">
                                      <p:cBhvr additive="base">
                                        <p:cTn dur="500"/>
                                        <p:tgtEl>
                                          <p:spTgt spid="40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10" st="10"/>
                                            </p:txEl>
                                          </p:spTgt>
                                        </p:tgtEl>
                                        <p:attrNameLst>
                                          <p:attrName>style.visibility</p:attrName>
                                        </p:attrNameLst>
                                      </p:cBhvr>
                                      <p:to>
                                        <p:strVal val="visible"/>
                                      </p:to>
                                    </p:set>
                                    <p:anim calcmode="lin" valueType="num">
                                      <p:cBhvr additive="base">
                                        <p:cTn dur="500"/>
                                        <p:tgtEl>
                                          <p:spTgt spid="40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11" st="11"/>
                                            </p:txEl>
                                          </p:spTgt>
                                        </p:tgtEl>
                                        <p:attrNameLst>
                                          <p:attrName>style.visibility</p:attrName>
                                        </p:attrNameLst>
                                      </p:cBhvr>
                                      <p:to>
                                        <p:strVal val="visible"/>
                                      </p:to>
                                    </p:set>
                                    <p:anim calcmode="lin" valueType="num">
                                      <p:cBhvr additive="base">
                                        <p:cTn dur="500"/>
                                        <p:tgtEl>
                                          <p:spTgt spid="40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af8ee962de_0_530"/>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Breakout room:More managerial and </a:t>
            </a:r>
            <a:r>
              <a:rPr lang="en-US"/>
              <a:t>research</a:t>
            </a:r>
            <a:r>
              <a:rPr lang="en-US"/>
              <a:t> objectives</a:t>
            </a:r>
            <a:endParaRPr/>
          </a:p>
        </p:txBody>
      </p:sp>
      <p:sp>
        <p:nvSpPr>
          <p:cNvPr id="408" name="Google Shape;408;gaf8ee962de_0_530"/>
          <p:cNvSpPr txBox="1"/>
          <p:nvPr>
            <p:ph idx="1" type="body"/>
          </p:nvPr>
        </p:nvSpPr>
        <p:spPr>
          <a:xfrm>
            <a:off x="838200" y="117610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00">
                <a:latin typeface="Arial"/>
                <a:ea typeface="Arial"/>
                <a:cs typeface="Arial"/>
                <a:sym typeface="Arial"/>
              </a:rPr>
              <a:t>Managerial objective: </a:t>
            </a:r>
            <a:r>
              <a:rPr lang="en-US" sz="1800">
                <a:latin typeface="Arial"/>
                <a:ea typeface="Arial"/>
                <a:cs typeface="Arial"/>
                <a:sym typeface="Arial"/>
              </a:rPr>
              <a:t>Increase number of new customers by designing an effective promotion campaign.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Research objectives:</a:t>
            </a:r>
            <a:endParaRPr b="1"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Assess Columbia residents’ awareness and knowledge about a local specialty grocery store that carries international foods.</a:t>
            </a:r>
            <a:endParaRPr sz="1800">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US" sz="1800">
                <a:solidFill>
                  <a:srgbClr val="FFFFFF"/>
                </a:solidFill>
                <a:latin typeface="Arial"/>
                <a:ea typeface="Arial"/>
                <a:cs typeface="Arial"/>
                <a:sym typeface="Arial"/>
              </a:rPr>
              <a:t>Identity the best media for the store to use to increase awareness.</a:t>
            </a:r>
            <a:endParaRPr sz="18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Managerial objective: </a:t>
            </a:r>
            <a:r>
              <a:rPr lang="en-US" sz="1800">
                <a:latin typeface="Arial"/>
                <a:ea typeface="Arial"/>
                <a:cs typeface="Arial"/>
                <a:sym typeface="Arial"/>
              </a:rPr>
              <a:t> increase number of new customers by adding a new deck for outside dining</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Research objectives:</a:t>
            </a:r>
            <a:endParaRPr b="1" sz="1800">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US" sz="1800">
                <a:solidFill>
                  <a:srgbClr val="FFFFFF"/>
                </a:solidFill>
                <a:latin typeface="Arial"/>
                <a:ea typeface="Arial"/>
                <a:cs typeface="Arial"/>
                <a:sym typeface="Arial"/>
              </a:rPr>
              <a:t>Determine whether customers would like a local restaurant to add a deck for outside dining and how often they would use it.</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Identify what features customers desire for the deck.</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Managerial objective:</a:t>
            </a:r>
            <a:r>
              <a:rPr lang="en-US" sz="1800">
                <a:latin typeface="Arial"/>
                <a:ea typeface="Arial"/>
                <a:cs typeface="Arial"/>
                <a:sym typeface="Arial"/>
              </a:rPr>
              <a:t> increase freshmen’s satisfaction with Mizzou orientation procedures.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Research objectives:</a:t>
            </a:r>
            <a:endParaRPr b="1" sz="1800">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US" sz="1800">
                <a:solidFill>
                  <a:srgbClr val="FFFFFF"/>
                </a:solidFill>
                <a:latin typeface="Arial"/>
                <a:ea typeface="Arial"/>
                <a:cs typeface="Arial"/>
                <a:sym typeface="Arial"/>
              </a:rPr>
              <a:t>Find out how satisfied incoming freshmen are with Mizzou's orientation procedures.</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US" sz="1800">
                <a:solidFill>
                  <a:srgbClr val="FFFFFF"/>
                </a:solidFill>
                <a:latin typeface="Arial"/>
                <a:ea typeface="Arial"/>
                <a:cs typeface="Arial"/>
                <a:sym typeface="Arial"/>
              </a:rPr>
              <a:t>Determine what changes would improve incoming freshmen’s satisfaction with orientation procedures.</a:t>
            </a:r>
            <a:endParaRPr sz="3500">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94a2582bd7_0_210"/>
          <p:cNvSpPr txBox="1"/>
          <p:nvPr>
            <p:ph type="title"/>
          </p:nvPr>
        </p:nvSpPr>
        <p:spPr>
          <a:xfrm>
            <a:off x="161985" y="234864"/>
            <a:ext cx="11725200" cy="298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Research Questions</a:t>
            </a:r>
            <a:endParaRPr/>
          </a:p>
        </p:txBody>
      </p:sp>
      <p:sp>
        <p:nvSpPr>
          <p:cNvPr id="416" name="Google Shape;416;g94a2582bd7_0_210"/>
          <p:cNvSpPr txBox="1"/>
          <p:nvPr>
            <p:ph idx="1" type="body"/>
          </p:nvPr>
        </p:nvSpPr>
        <p:spPr>
          <a:xfrm>
            <a:off x="1846621" y="921635"/>
            <a:ext cx="8792400" cy="487500"/>
          </a:xfrm>
          <a:prstGeom prst="rect">
            <a:avLst/>
          </a:prstGeom>
          <a:noFill/>
          <a:ln>
            <a:noFill/>
          </a:ln>
        </p:spPr>
        <p:txBody>
          <a:bodyPr anchorCtr="0" anchor="t" bIns="0" lIns="0" spcFirstLastPara="1" rIns="0" wrap="square" tIns="0">
            <a:noAutofit/>
          </a:bodyPr>
          <a:lstStyle/>
          <a:p>
            <a:pPr indent="-431800" lvl="0" marL="431800" rtl="0" algn="l">
              <a:spcBef>
                <a:spcPts val="0"/>
              </a:spcBef>
              <a:spcAft>
                <a:spcPts val="0"/>
              </a:spcAft>
              <a:buNone/>
            </a:pPr>
            <a:r>
              <a:rPr lang="en-US" sz="2500">
                <a:latin typeface="Times New Roman"/>
                <a:ea typeface="Times New Roman"/>
                <a:cs typeface="Times New Roman"/>
                <a:sym typeface="Times New Roman"/>
              </a:rPr>
              <a:t>Questions that managers want to be answered</a:t>
            </a:r>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p>
            <a:pPr indent="-431800" lvl="0" marL="431800" rtl="0" algn="l">
              <a:spcBef>
                <a:spcPts val="0"/>
              </a:spcBef>
              <a:spcAft>
                <a:spcPts val="0"/>
              </a:spcAft>
              <a:buNone/>
            </a:pPr>
            <a:r>
              <a:t/>
            </a:r>
            <a:endParaRPr sz="2500">
              <a:latin typeface="Times New Roman"/>
              <a:ea typeface="Times New Roman"/>
              <a:cs typeface="Times New Roman"/>
              <a:sym typeface="Times New Roman"/>
            </a:endParaRPr>
          </a:p>
          <a:p>
            <a:pPr indent="-431800" lvl="0" marL="431800" rtl="0" algn="l">
              <a:spcBef>
                <a:spcPts val="0"/>
              </a:spcBef>
              <a:spcAft>
                <a:spcPts val="0"/>
              </a:spcAft>
              <a:buNone/>
            </a:pPr>
            <a:r>
              <a:rPr b="1" lang="en-US" sz="2500">
                <a:latin typeface="Times New Roman"/>
                <a:ea typeface="Times New Roman"/>
                <a:cs typeface="Times New Roman"/>
                <a:sym typeface="Times New Roman"/>
              </a:rPr>
              <a:t>Determine which media is more effective on target audience:</a:t>
            </a:r>
            <a:endParaRPr/>
          </a:p>
          <a:p>
            <a:pPr indent="-431800" lvl="0" marL="431800" rtl="0" algn="l">
              <a:spcBef>
                <a:spcPts val="0"/>
              </a:spcBef>
              <a:spcAft>
                <a:spcPts val="0"/>
              </a:spcAft>
              <a:buNone/>
            </a:pPr>
            <a:r>
              <a:rPr lang="en-US" sz="2500">
                <a:latin typeface="Times New Roman"/>
                <a:ea typeface="Times New Roman"/>
                <a:cs typeface="Times New Roman"/>
                <a:sym typeface="Times New Roman"/>
              </a:rPr>
              <a:t>*   Which social network platform is more effective in reaching 18-25 year olds in Columbia?</a:t>
            </a:r>
            <a:endParaRPr sz="2500">
              <a:latin typeface="Times New Roman"/>
              <a:ea typeface="Times New Roman"/>
              <a:cs typeface="Times New Roman"/>
              <a:sym typeface="Times New Roman"/>
            </a:endParaRPr>
          </a:p>
          <a:p>
            <a:pPr indent="-273050" lvl="0" marL="228600" rtl="0" algn="l">
              <a:spcBef>
                <a:spcPts val="0"/>
              </a:spcBef>
              <a:spcAft>
                <a:spcPts val="0"/>
              </a:spcAft>
              <a:buSzPts val="2500"/>
              <a:buChar char="•"/>
            </a:pPr>
            <a:r>
              <a:rPr lang="en-US" sz="2500">
                <a:latin typeface="Times New Roman"/>
                <a:ea typeface="Times New Roman"/>
                <a:cs typeface="Times New Roman"/>
                <a:sym typeface="Times New Roman"/>
              </a:rPr>
              <a:t> Which social network platform is more effective in driving purchase decision for 18-25 year olds in Columbia?</a:t>
            </a:r>
            <a:endParaRPr/>
          </a:p>
          <a:p>
            <a:pPr indent="-279400" lvl="0" marL="431800" rtl="0" algn="l">
              <a:spcBef>
                <a:spcPts val="0"/>
              </a:spcBef>
              <a:spcAft>
                <a:spcPts val="0"/>
              </a:spcAft>
              <a:buSzPts val="2500"/>
              <a:buFont typeface="Arial"/>
              <a:buNone/>
            </a:pPr>
            <a:r>
              <a:t/>
            </a:r>
            <a:endParaRPr sz="2500">
              <a:latin typeface="Times New Roman"/>
              <a:ea typeface="Times New Roman"/>
              <a:cs typeface="Times New Roman"/>
              <a:sym typeface="Times New Roman"/>
            </a:endParaRPr>
          </a:p>
          <a:p>
            <a:pPr indent="-279400" lvl="0" marL="431800" rtl="0" algn="l">
              <a:spcBef>
                <a:spcPts val="0"/>
              </a:spcBef>
              <a:spcAft>
                <a:spcPts val="0"/>
              </a:spcAft>
              <a:buSzPts val="2500"/>
              <a:buFont typeface="Arial"/>
              <a:buNone/>
            </a:pPr>
            <a:r>
              <a:t/>
            </a:r>
            <a:endParaRPr sz="2500">
              <a:latin typeface="Times New Roman"/>
              <a:ea typeface="Times New Roman"/>
              <a:cs typeface="Times New Roman"/>
              <a:sym typeface="Times New Roman"/>
            </a:endParaRPr>
          </a:p>
          <a:p>
            <a:pPr indent="-431800" lvl="0" marL="431800" rtl="0" algn="l">
              <a:spcBef>
                <a:spcPts val="0"/>
              </a:spcBef>
              <a:spcAft>
                <a:spcPts val="0"/>
              </a:spcAft>
              <a:buNone/>
            </a:pPr>
            <a:r>
              <a:rPr b="1" lang="en-US" sz="2500">
                <a:latin typeface="Times New Roman"/>
                <a:ea typeface="Times New Roman"/>
                <a:cs typeface="Times New Roman"/>
                <a:sym typeface="Times New Roman"/>
              </a:rPr>
              <a:t>Determine customer satisfaction and ways to improve it</a:t>
            </a:r>
            <a:endParaRPr/>
          </a:p>
          <a:p>
            <a:pPr indent="-438150" lvl="0" marL="431800" rtl="0" algn="l">
              <a:spcBef>
                <a:spcPts val="0"/>
              </a:spcBef>
              <a:spcAft>
                <a:spcPts val="0"/>
              </a:spcAft>
              <a:buSzPts val="2500"/>
              <a:buChar char="•"/>
            </a:pPr>
            <a:r>
              <a:rPr lang="en-US" sz="2500">
                <a:latin typeface="Times New Roman"/>
                <a:ea typeface="Times New Roman"/>
                <a:cs typeface="Times New Roman"/>
                <a:sym typeface="Times New Roman"/>
              </a:rPr>
              <a:t>Overall, how satisfied are customers with the focal store?</a:t>
            </a:r>
            <a:endParaRPr sz="2500">
              <a:latin typeface="Times New Roman"/>
              <a:ea typeface="Times New Roman"/>
              <a:cs typeface="Times New Roman"/>
              <a:sym typeface="Times New Roman"/>
            </a:endParaRPr>
          </a:p>
          <a:p>
            <a:pPr indent="-438150" lvl="0" marL="431800" rtl="0" algn="l">
              <a:spcBef>
                <a:spcPts val="0"/>
              </a:spcBef>
              <a:spcAft>
                <a:spcPts val="0"/>
              </a:spcAft>
              <a:buSzPts val="2500"/>
              <a:buChar char="•"/>
            </a:pPr>
            <a:r>
              <a:rPr lang="en-US" sz="2500">
                <a:latin typeface="Times New Roman"/>
                <a:ea typeface="Times New Roman"/>
                <a:cs typeface="Times New Roman"/>
                <a:sym typeface="Times New Roman"/>
              </a:rPr>
              <a:t>How satisfied are the customers with the speed of delivery? </a:t>
            </a:r>
            <a:endParaRPr sz="2500">
              <a:latin typeface="Times New Roman"/>
              <a:ea typeface="Times New Roman"/>
              <a:cs typeface="Times New Roman"/>
              <a:sym typeface="Times New Roman"/>
            </a:endParaRPr>
          </a:p>
          <a:p>
            <a:pPr indent="-438150" lvl="0" marL="431800" rtl="0" algn="l">
              <a:spcBef>
                <a:spcPts val="0"/>
              </a:spcBef>
              <a:spcAft>
                <a:spcPts val="0"/>
              </a:spcAft>
              <a:buSzPts val="2500"/>
              <a:buFont typeface="Arial"/>
              <a:buChar char="•"/>
            </a:pPr>
            <a:r>
              <a:rPr lang="en-US" sz="2500">
                <a:latin typeface="Times New Roman"/>
                <a:ea typeface="Times New Roman"/>
                <a:cs typeface="Times New Roman"/>
                <a:sym typeface="Times New Roman"/>
              </a:rPr>
              <a:t>What customers care about the most when they visit our store?</a:t>
            </a:r>
            <a:endParaRPr/>
          </a:p>
          <a:p>
            <a:pPr indent="-431800" lvl="0" marL="431800" rtl="0" algn="l">
              <a:spcBef>
                <a:spcPts val="0"/>
              </a:spcBef>
              <a:spcAft>
                <a:spcPts val="0"/>
              </a:spcAft>
              <a:buNone/>
            </a:pPr>
            <a:r>
              <a:t/>
            </a:r>
            <a:endParaRPr sz="2500">
              <a:latin typeface="Times New Roman"/>
              <a:ea typeface="Times New Roman"/>
              <a:cs typeface="Times New Roman"/>
              <a:sym typeface="Times New Roman"/>
            </a:endParaRPr>
          </a:p>
          <a:p>
            <a:pPr indent="-431800" lvl="0" marL="431800" rtl="0" algn="l">
              <a:spcBef>
                <a:spcPts val="0"/>
              </a:spcBef>
              <a:spcAft>
                <a:spcPts val="0"/>
              </a:spcAft>
              <a:buNone/>
            </a:pPr>
            <a:r>
              <a:t/>
            </a:r>
            <a:endParaRPr sz="2500">
              <a:latin typeface="Times New Roman"/>
              <a:ea typeface="Times New Roman"/>
              <a:cs typeface="Times New Roman"/>
              <a:sym typeface="Times New Roman"/>
            </a:endParaRPr>
          </a:p>
          <a:p>
            <a:pPr indent="-279400" lvl="0" marL="431800" rtl="0" algn="l">
              <a:spcBef>
                <a:spcPts val="0"/>
              </a:spcBef>
              <a:spcAft>
                <a:spcPts val="0"/>
              </a:spcAft>
              <a:buSzPts val="2500"/>
              <a:buFont typeface="Arial"/>
              <a:buNone/>
            </a:pPr>
            <a:r>
              <a:t/>
            </a:r>
            <a:endParaRPr sz="2500">
              <a:latin typeface="Times New Roman"/>
              <a:ea typeface="Times New Roman"/>
              <a:cs typeface="Times New Roman"/>
              <a:sym typeface="Times New Roman"/>
            </a:endParaRPr>
          </a:p>
          <a:p>
            <a:pPr indent="-431800" lvl="0" marL="431800" rtl="0" algn="l">
              <a:spcBef>
                <a:spcPts val="0"/>
              </a:spcBef>
              <a:spcAft>
                <a:spcPts val="0"/>
              </a:spcAft>
              <a:buNone/>
            </a:pPr>
            <a:r>
              <a:t/>
            </a:r>
            <a:endParaRPr sz="2500"/>
          </a:p>
          <a:p>
            <a:pPr indent="-431800" lvl="0" marL="431800" rtl="0" algn="l">
              <a:spcBef>
                <a:spcPts val="0"/>
              </a:spcBef>
              <a:spcAft>
                <a:spcPts val="0"/>
              </a:spcAft>
              <a:buNone/>
            </a:pPr>
            <a:r>
              <a:t/>
            </a:r>
            <a:endParaRPr sz="2500"/>
          </a:p>
          <a:p>
            <a:pPr indent="-431800" lvl="0" marL="431800" rtl="0" algn="l">
              <a:spcBef>
                <a:spcPts val="0"/>
              </a:spcBef>
              <a:spcAft>
                <a:spcPts val="0"/>
              </a:spcAft>
              <a:buNone/>
            </a:pPr>
            <a:r>
              <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9"/>
          <p:cNvSpPr/>
          <p:nvPr/>
        </p:nvSpPr>
        <p:spPr>
          <a:xfrm>
            <a:off x="1986314" y="1395018"/>
            <a:ext cx="8263475" cy="429167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b="1" sz="1632">
              <a:solidFill>
                <a:schemeClr val="dk1"/>
              </a:solidFill>
              <a:latin typeface="Arial"/>
              <a:ea typeface="Arial"/>
              <a:cs typeface="Arial"/>
              <a:sym typeface="Arial"/>
            </a:endParaRPr>
          </a:p>
        </p:txBody>
      </p:sp>
      <p:sp>
        <p:nvSpPr>
          <p:cNvPr id="422" name="Google Shape;422;p19"/>
          <p:cNvSpPr txBox="1"/>
          <p:nvPr>
            <p:ph idx="4294967295" type="title"/>
          </p:nvPr>
        </p:nvSpPr>
        <p:spPr>
          <a:xfrm>
            <a:off x="1645751" y="234865"/>
            <a:ext cx="8793595" cy="5024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938"/>
              <a:buFont typeface="Calibri"/>
              <a:buNone/>
            </a:pPr>
            <a:r>
              <a:rPr b="1" lang="en-US" sz="2938"/>
              <a:t>Assignments due next class</a:t>
            </a:r>
            <a:endParaRPr/>
          </a:p>
        </p:txBody>
      </p:sp>
      <p:sp>
        <p:nvSpPr>
          <p:cNvPr id="423" name="Google Shape;423;p19"/>
          <p:cNvSpPr txBox="1"/>
          <p:nvPr>
            <p:ph idx="12" type="sldNum"/>
          </p:nvPr>
        </p:nvSpPr>
        <p:spPr>
          <a:xfrm>
            <a:off x="10243357" y="6566446"/>
            <a:ext cx="199228" cy="15549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r>
              <a:rPr lang="en-US" sz="1200">
                <a:solidFill>
                  <a:schemeClr val="lt1"/>
                </a:solidFill>
                <a:latin typeface="Calibri"/>
                <a:ea typeface="Calibri"/>
                <a:cs typeface="Calibri"/>
                <a:sym typeface="Calibri"/>
              </a:rPr>
              <a:t> </a:t>
            </a:r>
            <a:endParaRPr/>
          </a:p>
        </p:txBody>
      </p:sp>
      <p:sp>
        <p:nvSpPr>
          <p:cNvPr id="424" name="Google Shape;424;p19"/>
          <p:cNvSpPr txBox="1"/>
          <p:nvPr/>
        </p:nvSpPr>
        <p:spPr>
          <a:xfrm>
            <a:off x="2208450" y="1599384"/>
            <a:ext cx="7641493" cy="1632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49" u="sng">
                <a:solidFill>
                  <a:schemeClr val="hlink"/>
                </a:solidFill>
                <a:latin typeface="Calibri"/>
                <a:ea typeface="Calibri"/>
                <a:cs typeface="Calibri"/>
                <a:sym typeface="Calibri"/>
                <a:hlinkClick r:id="rId3"/>
              </a:rPr>
              <a:t>PA #2 due </a:t>
            </a:r>
            <a:endParaRPr sz="2449">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49">
              <a:solidFill>
                <a:schemeClr val="dk1"/>
              </a:solidFill>
              <a:latin typeface="Calibri"/>
              <a:ea typeface="Calibri"/>
              <a:cs typeface="Calibri"/>
              <a:sym typeface="Calibri"/>
            </a:endParaRPr>
          </a:p>
          <a:p>
            <a:pPr indent="0" lvl="0" marL="0" marR="0" rtl="0" algn="l">
              <a:spcBef>
                <a:spcPts val="0"/>
              </a:spcBef>
              <a:spcAft>
                <a:spcPts val="0"/>
              </a:spcAft>
              <a:buNone/>
            </a:pPr>
            <a:r>
              <a:rPr lang="en-US" sz="2449">
                <a:solidFill>
                  <a:schemeClr val="dk1"/>
                </a:solidFill>
                <a:latin typeface="Calibri"/>
                <a:ea typeface="Calibri"/>
                <a:cs typeface="Calibri"/>
                <a:sym typeface="Calibri"/>
              </a:rPr>
              <a:t>Case Discussion #1</a:t>
            </a:r>
            <a:endParaRPr sz="2449">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49">
              <a:solidFill>
                <a:schemeClr val="dk1"/>
              </a:solidFill>
              <a:latin typeface="Calibri"/>
              <a:ea typeface="Calibri"/>
              <a:cs typeface="Calibri"/>
              <a:sym typeface="Calibri"/>
            </a:endParaRPr>
          </a:p>
          <a:p>
            <a:pPr indent="0" lvl="0" marL="0" marR="0" rtl="0" algn="l">
              <a:spcBef>
                <a:spcPts val="0"/>
              </a:spcBef>
              <a:spcAft>
                <a:spcPts val="0"/>
              </a:spcAft>
              <a:buClr>
                <a:srgbClr val="000000"/>
              </a:buClr>
              <a:buFont typeface="Arial"/>
              <a:buNone/>
            </a:pPr>
            <a:r>
              <a:t/>
            </a:r>
            <a:endParaRPr sz="2449">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Today’s Agenda</a:t>
            </a:r>
            <a:endParaRPr/>
          </a:p>
        </p:txBody>
      </p:sp>
      <p:sp>
        <p:nvSpPr>
          <p:cNvPr id="164" name="Google Shape;16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292100" lvl="0" marL="228600" rtl="0" algn="l">
              <a:lnSpc>
                <a:spcPct val="150000"/>
              </a:lnSpc>
              <a:spcBef>
                <a:spcPts val="1000"/>
              </a:spcBef>
              <a:spcAft>
                <a:spcPts val="0"/>
              </a:spcAft>
              <a:buSzPts val="2800"/>
              <a:buChar char="•"/>
            </a:pPr>
            <a:r>
              <a:rPr lang="en-US">
                <a:latin typeface="Times New Roman"/>
                <a:ea typeface="Times New Roman"/>
                <a:cs typeface="Times New Roman"/>
                <a:sym typeface="Times New Roman"/>
              </a:rPr>
              <a:t>Use of Marketing Research</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Going through the first three steps of marketing </a:t>
            </a:r>
            <a:r>
              <a:rPr lang="en-US">
                <a:latin typeface="Times New Roman"/>
                <a:ea typeface="Times New Roman"/>
                <a:cs typeface="Times New Roman"/>
                <a:sym typeface="Times New Roman"/>
              </a:rPr>
              <a:t>research</a:t>
            </a:r>
            <a:r>
              <a:rPr lang="en-US">
                <a:latin typeface="Times New Roman"/>
                <a:ea typeface="Times New Roman"/>
                <a:cs typeface="Times New Roman"/>
                <a:sym typeface="Times New Roman"/>
              </a:rPr>
              <a:t> process (of 11 steps)</a:t>
            </a:r>
            <a:endParaRPr/>
          </a:p>
          <a:p>
            <a:pPr indent="0" lvl="0" marL="1778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1- Establishing the need for Marketing Research</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2- Defining the Problem</a:t>
            </a:r>
            <a:endParaRPr/>
          </a:p>
          <a:p>
            <a:pPr indent="-228600" lvl="0" marL="228600" rtl="0" algn="l">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3-Establishing Research objectives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af8ee962de_0_304"/>
          <p:cNvSpPr/>
          <p:nvPr/>
        </p:nvSpPr>
        <p:spPr>
          <a:xfrm>
            <a:off x="616096" y="1395017"/>
            <a:ext cx="11018700" cy="42918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70" name="Google Shape;170;gaf8ee962de_0_304"/>
          <p:cNvSpPr txBox="1"/>
          <p:nvPr>
            <p:ph idx="4294967295" type="title"/>
          </p:nvPr>
        </p:nvSpPr>
        <p:spPr>
          <a:xfrm>
            <a:off x="304799" y="457200"/>
            <a:ext cx="11460300" cy="100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What are the uses of  Marketing Research?</a:t>
            </a:r>
            <a:endParaRPr/>
          </a:p>
        </p:txBody>
      </p:sp>
      <p:sp>
        <p:nvSpPr>
          <p:cNvPr id="171" name="Google Shape;171;gaf8ee962de_0_304"/>
          <p:cNvSpPr txBox="1"/>
          <p:nvPr>
            <p:ph idx="4294967295" type="body"/>
          </p:nvPr>
        </p:nvSpPr>
        <p:spPr>
          <a:xfrm>
            <a:off x="947839" y="1519414"/>
            <a:ext cx="10604100" cy="4051800"/>
          </a:xfrm>
          <a:prstGeom prst="rect">
            <a:avLst/>
          </a:prstGeom>
          <a:noFill/>
          <a:ln>
            <a:noFill/>
          </a:ln>
        </p:spPr>
        <p:txBody>
          <a:bodyPr anchorCtr="0" anchor="t" bIns="0" lIns="0" spcFirstLastPara="1" rIns="0" wrap="square" tIns="0">
            <a:noAutofit/>
          </a:bodyPr>
          <a:lstStyle/>
          <a:p>
            <a:pPr indent="-628650" lvl="0" marL="622300" rtl="0" algn="l">
              <a:lnSpc>
                <a:spcPct val="150000"/>
              </a:lnSpc>
              <a:spcBef>
                <a:spcPts val="0"/>
              </a:spcBef>
              <a:spcAft>
                <a:spcPts val="0"/>
              </a:spcAft>
              <a:buSzPts val="3500"/>
              <a:buFont typeface="Arial"/>
              <a:buChar char="•"/>
            </a:pPr>
            <a:r>
              <a:rPr b="1" lang="en-US" sz="3500"/>
              <a:t>Identify</a:t>
            </a:r>
            <a:r>
              <a:rPr lang="en-US" sz="3500"/>
              <a:t> marketing opportunities and problems</a:t>
            </a:r>
            <a:endParaRPr/>
          </a:p>
          <a:p>
            <a:pPr indent="-628650" lvl="0" marL="622300" rtl="0" algn="l">
              <a:lnSpc>
                <a:spcPct val="150000"/>
              </a:lnSpc>
              <a:spcBef>
                <a:spcPts val="0"/>
              </a:spcBef>
              <a:spcAft>
                <a:spcPts val="0"/>
              </a:spcAft>
              <a:buSzPts val="3500"/>
              <a:buFont typeface="Arial"/>
              <a:buChar char="•"/>
            </a:pPr>
            <a:r>
              <a:rPr b="1" lang="en-US" sz="3500"/>
              <a:t>Generate</a:t>
            </a:r>
            <a:r>
              <a:rPr lang="en-US" sz="3500"/>
              <a:t>, </a:t>
            </a:r>
            <a:r>
              <a:rPr b="1" lang="en-US" sz="3500"/>
              <a:t>refine</a:t>
            </a:r>
            <a:r>
              <a:rPr lang="en-US" sz="3500"/>
              <a:t>, and </a:t>
            </a:r>
            <a:r>
              <a:rPr b="1" lang="en-US" sz="3500"/>
              <a:t>evaluate</a:t>
            </a:r>
            <a:r>
              <a:rPr lang="en-US" sz="3500"/>
              <a:t> potential marketing actions</a:t>
            </a:r>
            <a:endParaRPr/>
          </a:p>
          <a:p>
            <a:pPr indent="-628650" lvl="0" marL="622300" rtl="0" algn="l">
              <a:lnSpc>
                <a:spcPct val="150000"/>
              </a:lnSpc>
              <a:spcBef>
                <a:spcPts val="0"/>
              </a:spcBef>
              <a:spcAft>
                <a:spcPts val="0"/>
              </a:spcAft>
              <a:buSzPts val="3500"/>
              <a:buFont typeface="Arial"/>
              <a:buChar char="•"/>
            </a:pPr>
            <a:r>
              <a:rPr b="1" lang="en-US" sz="3500"/>
              <a:t>Monitor</a:t>
            </a:r>
            <a:r>
              <a:rPr lang="en-US" sz="3500"/>
              <a:t> marketing performance</a:t>
            </a:r>
            <a:endParaRPr/>
          </a:p>
          <a:p>
            <a:pPr indent="-628650" lvl="0" marL="622300" rtl="0" algn="l">
              <a:lnSpc>
                <a:spcPct val="150000"/>
              </a:lnSpc>
              <a:spcBef>
                <a:spcPts val="0"/>
              </a:spcBef>
              <a:spcAft>
                <a:spcPts val="0"/>
              </a:spcAft>
              <a:buSzPts val="3500"/>
              <a:buFont typeface="Arial"/>
              <a:buChar char="•"/>
            </a:pPr>
            <a:r>
              <a:rPr b="1" lang="en-US" sz="3500"/>
              <a:t>Improve</a:t>
            </a:r>
            <a:r>
              <a:rPr lang="en-US" sz="3500"/>
              <a:t> marketing as a process</a:t>
            </a:r>
            <a:endParaRPr/>
          </a:p>
        </p:txBody>
      </p:sp>
      <p:sp>
        <p:nvSpPr>
          <p:cNvPr id="172" name="Google Shape;172;gaf8ee962de_0_304"/>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f8ee962de_0_311"/>
          <p:cNvSpPr/>
          <p:nvPr/>
        </p:nvSpPr>
        <p:spPr>
          <a:xfrm>
            <a:off x="485762" y="1350588"/>
            <a:ext cx="11208300" cy="48249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80" name="Google Shape;180;gaf8ee962de_0_311"/>
          <p:cNvSpPr txBox="1"/>
          <p:nvPr>
            <p:ph idx="4294967295" type="title"/>
          </p:nvPr>
        </p:nvSpPr>
        <p:spPr>
          <a:xfrm>
            <a:off x="179501" y="208395"/>
            <a:ext cx="11668500" cy="100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Identify Marketing opportunities and problems</a:t>
            </a:r>
            <a:endParaRPr/>
          </a:p>
        </p:txBody>
      </p:sp>
      <p:sp>
        <p:nvSpPr>
          <p:cNvPr id="181" name="Google Shape;181;gaf8ee962de_0_311"/>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descr="https://encrypted-tbn3.google.com/images?q=tbn:ANd9GcS4dxz51LuZQ5_dVHfBF0iRYxcwZY6JZRM7wv0g20LW4NzBJHPyXA" id="182" name="Google Shape;182;gaf8ee962de_0_311"/>
          <p:cNvPicPr preferRelativeResize="0"/>
          <p:nvPr/>
        </p:nvPicPr>
        <p:blipFill rotWithShape="1">
          <a:blip r:embed="rId3">
            <a:alphaModFix/>
          </a:blip>
          <a:srcRect b="0" l="0" r="0" t="0"/>
          <a:stretch/>
        </p:blipFill>
        <p:spPr>
          <a:xfrm>
            <a:off x="8346595" y="1641734"/>
            <a:ext cx="2980510" cy="2128346"/>
          </a:xfrm>
          <a:prstGeom prst="rect">
            <a:avLst/>
          </a:prstGeom>
          <a:noFill/>
          <a:ln>
            <a:noFill/>
          </a:ln>
          <a:effectLst>
            <a:outerShdw blurRad="292100" rotWithShape="0" algn="tl" dir="2700000" dist="139700">
              <a:srgbClr val="333333">
                <a:alpha val="64709"/>
              </a:srgbClr>
            </a:outerShdw>
          </a:effectLst>
        </p:spPr>
      </p:pic>
      <p:pic>
        <p:nvPicPr>
          <p:cNvPr descr="https://encrypted-tbn0.google.com/images?q=tbn:ANd9GcR1kSsad2BavK7rucKKgcDy2g8AgzBDab115RKUyOcS5oM1QVlWAQ" id="183" name="Google Shape;183;gaf8ee962de_0_311"/>
          <p:cNvPicPr preferRelativeResize="0"/>
          <p:nvPr/>
        </p:nvPicPr>
        <p:blipFill rotWithShape="1">
          <a:blip r:embed="rId4">
            <a:alphaModFix/>
          </a:blip>
          <a:srcRect b="0" l="0" r="0" t="0"/>
          <a:stretch/>
        </p:blipFill>
        <p:spPr>
          <a:xfrm>
            <a:off x="8528509" y="3959542"/>
            <a:ext cx="2975887" cy="2061470"/>
          </a:xfrm>
          <a:prstGeom prst="rect">
            <a:avLst/>
          </a:prstGeom>
          <a:noFill/>
          <a:ln>
            <a:noFill/>
          </a:ln>
          <a:effectLst>
            <a:outerShdw blurRad="292100" rotWithShape="0" algn="tl" dir="2700000" dist="139700">
              <a:srgbClr val="333333">
                <a:alpha val="64709"/>
              </a:srgbClr>
            </a:outerShdw>
          </a:effectLst>
        </p:spPr>
      </p:pic>
      <p:pic>
        <p:nvPicPr>
          <p:cNvPr descr="https://encrypted-tbn3.google.com/images?q=tbn:ANd9GcShlr7zQ4sIFMg6T0UXQkW6Gy48rSuMDl5Ca_6Dw1wqU1st-AJB" id="184" name="Google Shape;184;gaf8ee962de_0_311"/>
          <p:cNvPicPr preferRelativeResize="0"/>
          <p:nvPr/>
        </p:nvPicPr>
        <p:blipFill rotWithShape="1">
          <a:blip r:embed="rId5">
            <a:alphaModFix/>
          </a:blip>
          <a:srcRect b="0" l="0" r="0" t="0"/>
          <a:stretch/>
        </p:blipFill>
        <p:spPr>
          <a:xfrm>
            <a:off x="3130887" y="3892667"/>
            <a:ext cx="2235248" cy="2128346"/>
          </a:xfrm>
          <a:prstGeom prst="rect">
            <a:avLst/>
          </a:prstGeom>
          <a:noFill/>
          <a:ln>
            <a:noFill/>
          </a:ln>
          <a:effectLst>
            <a:outerShdw blurRad="292100" rotWithShape="0" algn="tl" dir="2700000" dist="139700">
              <a:srgbClr val="333333">
                <a:alpha val="64709"/>
              </a:srgbClr>
            </a:outerShdw>
          </a:effectLst>
        </p:spPr>
      </p:pic>
      <p:sp>
        <p:nvSpPr>
          <p:cNvPr id="185" name="Google Shape;185;gaf8ee962de_0_311"/>
          <p:cNvSpPr txBox="1"/>
          <p:nvPr/>
        </p:nvSpPr>
        <p:spPr>
          <a:xfrm>
            <a:off x="562741" y="1608287"/>
            <a:ext cx="2914200" cy="11304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Market Demand determination</a:t>
            </a:r>
            <a:endParaRPr sz="1700"/>
          </a:p>
        </p:txBody>
      </p:sp>
      <p:sp>
        <p:nvSpPr>
          <p:cNvPr id="186" name="Google Shape;186;gaf8ee962de_0_311"/>
          <p:cNvSpPr txBox="1"/>
          <p:nvPr/>
        </p:nvSpPr>
        <p:spPr>
          <a:xfrm>
            <a:off x="562741" y="3905181"/>
            <a:ext cx="2641500" cy="11304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Market segment identification</a:t>
            </a:r>
            <a:endParaRPr sz="1700"/>
          </a:p>
        </p:txBody>
      </p:sp>
      <p:sp>
        <p:nvSpPr>
          <p:cNvPr id="187" name="Google Shape;187;gaf8ee962de_0_311"/>
          <p:cNvSpPr txBox="1"/>
          <p:nvPr/>
        </p:nvSpPr>
        <p:spPr>
          <a:xfrm>
            <a:off x="6354267" y="1641734"/>
            <a:ext cx="24282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SWOT Analysis</a:t>
            </a:r>
            <a:endParaRPr sz="1700"/>
          </a:p>
        </p:txBody>
      </p:sp>
      <p:sp>
        <p:nvSpPr>
          <p:cNvPr id="188" name="Google Shape;188;gaf8ee962de_0_311"/>
          <p:cNvSpPr txBox="1"/>
          <p:nvPr/>
        </p:nvSpPr>
        <p:spPr>
          <a:xfrm>
            <a:off x="6354267" y="3959542"/>
            <a:ext cx="25113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Competitive Analysis</a:t>
            </a:r>
            <a:endParaRPr sz="1700"/>
          </a:p>
        </p:txBody>
      </p:sp>
      <p:pic>
        <p:nvPicPr>
          <p:cNvPr descr="[COLA]" id="189" name="Google Shape;189;gaf8ee962de_0_311"/>
          <p:cNvPicPr preferRelativeResize="0"/>
          <p:nvPr/>
        </p:nvPicPr>
        <p:blipFill rotWithShape="1">
          <a:blip r:embed="rId6">
            <a:alphaModFix/>
          </a:blip>
          <a:srcRect b="0" l="0" r="0" t="0"/>
          <a:stretch/>
        </p:blipFill>
        <p:spPr>
          <a:xfrm>
            <a:off x="3137044" y="1538626"/>
            <a:ext cx="2915717" cy="2129239"/>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f8ee962de_0_327"/>
          <p:cNvSpPr/>
          <p:nvPr/>
        </p:nvSpPr>
        <p:spPr>
          <a:xfrm>
            <a:off x="485762" y="1350588"/>
            <a:ext cx="11208300" cy="48249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97" name="Google Shape;197;gaf8ee962de_0_327"/>
          <p:cNvSpPr txBox="1"/>
          <p:nvPr>
            <p:ph idx="4294967295" type="title"/>
          </p:nvPr>
        </p:nvSpPr>
        <p:spPr>
          <a:xfrm>
            <a:off x="179500" y="208395"/>
            <a:ext cx="12012600" cy="100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Generating, refining, and evaluating potential marketing actions</a:t>
            </a:r>
            <a:endParaRPr/>
          </a:p>
        </p:txBody>
      </p:sp>
      <p:sp>
        <p:nvSpPr>
          <p:cNvPr id="198" name="Google Shape;198;gaf8ee962de_0_327"/>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99" name="Google Shape;199;gaf8ee962de_0_327"/>
          <p:cNvSpPr txBox="1"/>
          <p:nvPr/>
        </p:nvSpPr>
        <p:spPr>
          <a:xfrm>
            <a:off x="562741" y="1608287"/>
            <a:ext cx="29142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Prototype testing</a:t>
            </a:r>
            <a:endParaRPr sz="1700"/>
          </a:p>
        </p:txBody>
      </p:sp>
      <p:sp>
        <p:nvSpPr>
          <p:cNvPr id="200" name="Google Shape;200;gaf8ee962de_0_327"/>
          <p:cNvSpPr txBox="1"/>
          <p:nvPr/>
        </p:nvSpPr>
        <p:spPr>
          <a:xfrm>
            <a:off x="562741" y="3905181"/>
            <a:ext cx="26415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Advertising pretesting</a:t>
            </a:r>
            <a:endParaRPr sz="1700"/>
          </a:p>
        </p:txBody>
      </p:sp>
      <p:sp>
        <p:nvSpPr>
          <p:cNvPr id="201" name="Google Shape;201;gaf8ee962de_0_327"/>
          <p:cNvSpPr txBox="1"/>
          <p:nvPr/>
        </p:nvSpPr>
        <p:spPr>
          <a:xfrm>
            <a:off x="6354267" y="1641734"/>
            <a:ext cx="24282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In-store Promotion</a:t>
            </a:r>
            <a:endParaRPr sz="1700"/>
          </a:p>
        </p:txBody>
      </p:sp>
      <p:sp>
        <p:nvSpPr>
          <p:cNvPr id="202" name="Google Shape;202;gaf8ee962de_0_327"/>
          <p:cNvSpPr txBox="1"/>
          <p:nvPr/>
        </p:nvSpPr>
        <p:spPr>
          <a:xfrm>
            <a:off x="6354267" y="3959542"/>
            <a:ext cx="2511300" cy="4395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Pricing test</a:t>
            </a:r>
            <a:endParaRPr sz="1700"/>
          </a:p>
        </p:txBody>
      </p:sp>
      <p:pic>
        <p:nvPicPr>
          <p:cNvPr descr="https://encrypted-tbn2.google.com/images?q=tbn:ANd9GcTwMbkEh7kpaCPQ34Qg194VQ0bH-1I1IZSZ2a4hRb2KeYu4T4hkFA" id="203" name="Google Shape;203;gaf8ee962de_0_327"/>
          <p:cNvPicPr preferRelativeResize="0"/>
          <p:nvPr/>
        </p:nvPicPr>
        <p:blipFill rotWithShape="1">
          <a:blip r:embed="rId3">
            <a:alphaModFix/>
          </a:blip>
          <a:srcRect b="0" l="0" r="0" t="0"/>
          <a:stretch/>
        </p:blipFill>
        <p:spPr>
          <a:xfrm>
            <a:off x="3130887" y="1652030"/>
            <a:ext cx="2980510" cy="2118050"/>
          </a:xfrm>
          <a:prstGeom prst="rect">
            <a:avLst/>
          </a:prstGeom>
          <a:noFill/>
          <a:ln>
            <a:noFill/>
          </a:ln>
          <a:effectLst>
            <a:outerShdw blurRad="292100" rotWithShape="0" algn="tl" dir="2700000" dist="139700">
              <a:srgbClr val="333333">
                <a:alpha val="64709"/>
              </a:srgbClr>
            </a:outerShdw>
          </a:effectLst>
        </p:spPr>
      </p:pic>
      <p:pic>
        <p:nvPicPr>
          <p:cNvPr descr="https://encrypted-tbn3.google.com/images?q=tbn:ANd9GcTa5GdtRJySY9vMw7MvLQsQiw_ims7xq-EletdPxEmkhPEHakEj" id="204" name="Google Shape;204;gaf8ee962de_0_327"/>
          <p:cNvPicPr preferRelativeResize="0"/>
          <p:nvPr/>
        </p:nvPicPr>
        <p:blipFill rotWithShape="1">
          <a:blip r:embed="rId4">
            <a:alphaModFix/>
          </a:blip>
          <a:srcRect b="0" l="0" r="0" t="0"/>
          <a:stretch/>
        </p:blipFill>
        <p:spPr>
          <a:xfrm>
            <a:off x="3130887" y="3959542"/>
            <a:ext cx="2958976" cy="2061470"/>
          </a:xfrm>
          <a:prstGeom prst="rect">
            <a:avLst/>
          </a:prstGeom>
          <a:noFill/>
          <a:ln>
            <a:noFill/>
          </a:ln>
          <a:effectLst>
            <a:outerShdw blurRad="292100" rotWithShape="0" algn="tl" dir="2700000" dist="139700">
              <a:srgbClr val="333333">
                <a:alpha val="64709"/>
              </a:srgbClr>
            </a:outerShdw>
          </a:effectLst>
        </p:spPr>
      </p:pic>
      <p:pic>
        <p:nvPicPr>
          <p:cNvPr descr="https://encrypted-tbn1.google.com/images?q=tbn:ANd9GcSHsEV9rCWuqXsP_uvk5kZTXGWc4ycvygnBDPmCCJbubMF7zsqo" id="205" name="Google Shape;205;gaf8ee962de_0_327"/>
          <p:cNvPicPr preferRelativeResize="0"/>
          <p:nvPr/>
        </p:nvPicPr>
        <p:blipFill rotWithShape="1">
          <a:blip r:embed="rId5">
            <a:alphaModFix/>
          </a:blip>
          <a:srcRect b="0" l="0" r="0" t="0"/>
          <a:stretch/>
        </p:blipFill>
        <p:spPr>
          <a:xfrm>
            <a:off x="8528507" y="1641734"/>
            <a:ext cx="2975886" cy="2143491"/>
          </a:xfrm>
          <a:prstGeom prst="rect">
            <a:avLst/>
          </a:prstGeom>
          <a:noFill/>
          <a:ln>
            <a:noFill/>
          </a:ln>
          <a:effectLst>
            <a:outerShdw blurRad="292100" rotWithShape="0" algn="tl" dir="2700000" dist="139700">
              <a:srgbClr val="333333">
                <a:alpha val="64709"/>
              </a:srgbClr>
            </a:outerShdw>
          </a:effectLst>
        </p:spPr>
      </p:pic>
      <p:pic>
        <p:nvPicPr>
          <p:cNvPr descr="https://encrypted-tbn0.google.com/images?q=tbn:ANd9GcRPoabEjCNxxf2cQRXDCs6GLlXfxuQYGZXgNmq19mzB3tb7s3TxlQ" id="206" name="Google Shape;206;gaf8ee962de_0_327"/>
          <p:cNvPicPr preferRelativeResize="0"/>
          <p:nvPr/>
        </p:nvPicPr>
        <p:blipFill rotWithShape="1">
          <a:blip r:embed="rId6">
            <a:alphaModFix/>
          </a:blip>
          <a:srcRect b="0" l="0" r="0" t="0"/>
          <a:stretch/>
        </p:blipFill>
        <p:spPr>
          <a:xfrm>
            <a:off x="8528507" y="3959541"/>
            <a:ext cx="2975886" cy="2061470"/>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af8ee962de_0_343"/>
          <p:cNvSpPr/>
          <p:nvPr/>
        </p:nvSpPr>
        <p:spPr>
          <a:xfrm>
            <a:off x="485762" y="1350588"/>
            <a:ext cx="11208300" cy="48249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14" name="Google Shape;214;gaf8ee962de_0_343"/>
          <p:cNvSpPr txBox="1"/>
          <p:nvPr>
            <p:ph idx="4294967295" type="title"/>
          </p:nvPr>
        </p:nvSpPr>
        <p:spPr>
          <a:xfrm>
            <a:off x="179500" y="208395"/>
            <a:ext cx="120126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Monitoring marketing performance</a:t>
            </a:r>
            <a:endParaRPr/>
          </a:p>
        </p:txBody>
      </p:sp>
      <p:sp>
        <p:nvSpPr>
          <p:cNvPr id="215" name="Google Shape;215;gaf8ee962de_0_343"/>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16" name="Google Shape;216;gaf8ee962de_0_343"/>
          <p:cNvSpPr txBox="1"/>
          <p:nvPr/>
        </p:nvSpPr>
        <p:spPr>
          <a:xfrm>
            <a:off x="562741" y="1608287"/>
            <a:ext cx="29142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Tracking studies</a:t>
            </a:r>
            <a:endParaRPr sz="1700"/>
          </a:p>
        </p:txBody>
      </p:sp>
      <p:sp>
        <p:nvSpPr>
          <p:cNvPr id="217" name="Google Shape;217;gaf8ee962de_0_343"/>
          <p:cNvSpPr txBox="1"/>
          <p:nvPr/>
        </p:nvSpPr>
        <p:spPr>
          <a:xfrm>
            <a:off x="562741" y="3905181"/>
            <a:ext cx="26415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Customer Satisfaction</a:t>
            </a:r>
            <a:endParaRPr sz="1700"/>
          </a:p>
        </p:txBody>
      </p:sp>
      <p:sp>
        <p:nvSpPr>
          <p:cNvPr id="218" name="Google Shape;218;gaf8ee962de_0_343"/>
          <p:cNvSpPr txBox="1"/>
          <p:nvPr/>
        </p:nvSpPr>
        <p:spPr>
          <a:xfrm>
            <a:off x="6354267" y="1641734"/>
            <a:ext cx="2428200" cy="7851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Employee Satisfaction</a:t>
            </a:r>
            <a:endParaRPr sz="1700"/>
          </a:p>
        </p:txBody>
      </p:sp>
      <p:sp>
        <p:nvSpPr>
          <p:cNvPr id="219" name="Google Shape;219;gaf8ee962de_0_343"/>
          <p:cNvSpPr txBox="1"/>
          <p:nvPr/>
        </p:nvSpPr>
        <p:spPr>
          <a:xfrm>
            <a:off x="6354267" y="3959542"/>
            <a:ext cx="2511300" cy="439500"/>
          </a:xfrm>
          <a:prstGeom prst="rect">
            <a:avLst/>
          </a:prstGeom>
          <a:noFill/>
          <a:ln>
            <a:noFill/>
          </a:ln>
        </p:spPr>
        <p:txBody>
          <a:bodyPr anchorCtr="0" anchor="t" bIns="57000" lIns="114025" spcFirstLastPara="1" rIns="114025" wrap="square" tIns="57000">
            <a:noAutofit/>
          </a:bodyPr>
          <a:lstStyle/>
          <a:p>
            <a:pPr indent="0" lvl="0" marL="0" marR="0" rtl="0" algn="l">
              <a:spcBef>
                <a:spcPts val="0"/>
              </a:spcBef>
              <a:spcAft>
                <a:spcPts val="0"/>
              </a:spcAft>
              <a:buNone/>
            </a:pPr>
            <a:r>
              <a:rPr b="0" lang="en-US" sz="2700">
                <a:solidFill>
                  <a:schemeClr val="dk1"/>
                </a:solidFill>
                <a:latin typeface="Arial"/>
                <a:ea typeface="Arial"/>
                <a:cs typeface="Arial"/>
                <a:sym typeface="Arial"/>
              </a:rPr>
              <a:t>Pricing test</a:t>
            </a:r>
            <a:endParaRPr sz="1700"/>
          </a:p>
        </p:txBody>
      </p:sp>
      <p:pic>
        <p:nvPicPr>
          <p:cNvPr descr="https://encrypted-tbn3.google.com/images?q=tbn:ANd9GcR-Cx1SoslsEUQxOrNuujrEv5estfueDv2pQfcXTDjvPamHc31U" id="220" name="Google Shape;220;gaf8ee962de_0_343"/>
          <p:cNvPicPr preferRelativeResize="0"/>
          <p:nvPr/>
        </p:nvPicPr>
        <p:blipFill rotWithShape="1">
          <a:blip r:embed="rId3">
            <a:alphaModFix/>
          </a:blip>
          <a:srcRect b="0" l="0" r="0" t="0"/>
          <a:stretch/>
        </p:blipFill>
        <p:spPr>
          <a:xfrm>
            <a:off x="3130887" y="1652030"/>
            <a:ext cx="2980511" cy="2133195"/>
          </a:xfrm>
          <a:prstGeom prst="rect">
            <a:avLst/>
          </a:prstGeom>
          <a:noFill/>
          <a:ln>
            <a:noFill/>
          </a:ln>
          <a:effectLst>
            <a:outerShdw blurRad="292100" rotWithShape="0" algn="tl" dir="2700000" dist="139700">
              <a:srgbClr val="333333">
                <a:alpha val="64709"/>
              </a:srgbClr>
            </a:outerShdw>
          </a:effectLst>
        </p:spPr>
      </p:pic>
      <p:pic>
        <p:nvPicPr>
          <p:cNvPr descr="https://encrypted-tbn3.google.com/images?q=tbn:ANd9GcRrcKhDABhkbaoW93ax9Q1HrdiAYujlGDhu2lIweP9TPK2zKwcSgQ" id="221" name="Google Shape;221;gaf8ee962de_0_343"/>
          <p:cNvPicPr preferRelativeResize="0"/>
          <p:nvPr/>
        </p:nvPicPr>
        <p:blipFill rotWithShape="1">
          <a:blip r:embed="rId4">
            <a:alphaModFix/>
          </a:blip>
          <a:srcRect b="0" l="0" r="0" t="0"/>
          <a:stretch/>
        </p:blipFill>
        <p:spPr>
          <a:xfrm>
            <a:off x="3130564" y="3959542"/>
            <a:ext cx="2980833" cy="2061468"/>
          </a:xfrm>
          <a:prstGeom prst="rect">
            <a:avLst/>
          </a:prstGeom>
          <a:noFill/>
          <a:ln>
            <a:noFill/>
          </a:ln>
          <a:effectLst>
            <a:outerShdw blurRad="292100" rotWithShape="0" algn="tl" dir="2700000" dist="139700">
              <a:srgbClr val="333333">
                <a:alpha val="64709"/>
              </a:srgbClr>
            </a:outerShdw>
          </a:effectLst>
        </p:spPr>
      </p:pic>
      <p:pic>
        <p:nvPicPr>
          <p:cNvPr descr="https://encrypted-tbn1.google.com/images?q=tbn:ANd9GcRHHxWeeljcVzF5P3dUCBSnbn2G1Pt_NXTlvasRd6cJ1HJucE5y" id="222" name="Google Shape;222;gaf8ee962de_0_343"/>
          <p:cNvPicPr preferRelativeResize="0"/>
          <p:nvPr/>
        </p:nvPicPr>
        <p:blipFill rotWithShape="1">
          <a:blip r:embed="rId5">
            <a:alphaModFix/>
          </a:blip>
          <a:srcRect b="0" l="0" r="0" t="0"/>
          <a:stretch/>
        </p:blipFill>
        <p:spPr>
          <a:xfrm>
            <a:off x="8528507" y="1652029"/>
            <a:ext cx="2975887" cy="2133196"/>
          </a:xfrm>
          <a:prstGeom prst="rect">
            <a:avLst/>
          </a:prstGeom>
          <a:noFill/>
          <a:ln>
            <a:noFill/>
          </a:ln>
          <a:effectLst>
            <a:outerShdw blurRad="292100" rotWithShape="0" algn="tl" dir="2700000" dist="139700">
              <a:srgbClr val="333333">
                <a:alpha val="64709"/>
              </a:srgbClr>
            </a:outerShdw>
          </a:effectLst>
        </p:spPr>
      </p:pic>
      <p:pic>
        <p:nvPicPr>
          <p:cNvPr descr="https://encrypted-tbn0.google.com/images?q=tbn:ANd9GcQZNSTNw6W9IPglIxvHJF-Y4BrCLZwvcML7rl9HtLPnl6_6HOyg4Q" id="223" name="Google Shape;223;gaf8ee962de_0_343"/>
          <p:cNvPicPr preferRelativeResize="0"/>
          <p:nvPr/>
        </p:nvPicPr>
        <p:blipFill rotWithShape="1">
          <a:blip r:embed="rId6">
            <a:alphaModFix/>
          </a:blip>
          <a:srcRect b="0" l="0" r="0" t="0"/>
          <a:stretch/>
        </p:blipFill>
        <p:spPr>
          <a:xfrm>
            <a:off x="8528505" y="3959542"/>
            <a:ext cx="2975886" cy="2061469"/>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af8ee962de_0_359"/>
          <p:cNvSpPr/>
          <p:nvPr/>
        </p:nvSpPr>
        <p:spPr>
          <a:xfrm>
            <a:off x="616096" y="1395017"/>
            <a:ext cx="11018700" cy="42918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57000" lIns="114025" spcFirstLastPara="1" rIns="114025" wrap="square" tIns="570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1" name="Google Shape;231;gaf8ee962de_0_359"/>
          <p:cNvSpPr txBox="1"/>
          <p:nvPr>
            <p:ph idx="4294967295" type="title"/>
          </p:nvPr>
        </p:nvSpPr>
        <p:spPr>
          <a:xfrm>
            <a:off x="142177" y="457200"/>
            <a:ext cx="10972800" cy="50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4000"/>
              <a:t>Improve Marketing as a Process</a:t>
            </a:r>
            <a:endParaRPr/>
          </a:p>
        </p:txBody>
      </p:sp>
      <p:sp>
        <p:nvSpPr>
          <p:cNvPr id="232" name="Google Shape;232;gaf8ee962de_0_359"/>
          <p:cNvSpPr txBox="1"/>
          <p:nvPr>
            <p:ph idx="12" type="sldNum"/>
          </p:nvPr>
        </p:nvSpPr>
        <p:spPr>
          <a:xfrm>
            <a:off x="11626153" y="6566446"/>
            <a:ext cx="2658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33" name="Google Shape;233;gaf8ee962de_0_359"/>
          <p:cNvSpPr txBox="1"/>
          <p:nvPr/>
        </p:nvSpPr>
        <p:spPr>
          <a:xfrm>
            <a:off x="941916" y="1564977"/>
            <a:ext cx="9827700" cy="3360000"/>
          </a:xfrm>
          <a:prstGeom prst="rect">
            <a:avLst/>
          </a:prstGeom>
          <a:noFill/>
          <a:ln>
            <a:noFill/>
          </a:ln>
        </p:spPr>
        <p:txBody>
          <a:bodyPr anchorCtr="0" anchor="t" bIns="57000" lIns="114025" spcFirstLastPara="1" rIns="114025" wrap="square" tIns="57000">
            <a:noAutofit/>
          </a:bodyPr>
          <a:lstStyle/>
          <a:p>
            <a:pPr indent="0" lvl="0" marL="571500" marR="0" rtl="0" algn="l">
              <a:lnSpc>
                <a:spcPct val="150000"/>
              </a:lnSpc>
              <a:spcBef>
                <a:spcPts val="0"/>
              </a:spcBef>
              <a:spcAft>
                <a:spcPts val="0"/>
              </a:spcAft>
              <a:buNone/>
            </a:pPr>
            <a:r>
              <a:t/>
            </a:r>
            <a:endParaRPr sz="1700"/>
          </a:p>
          <a:p>
            <a:pPr indent="-571500" lvl="0" marL="571500" marR="0" rtl="0" algn="l">
              <a:lnSpc>
                <a:spcPct val="150000"/>
              </a:lnSpc>
              <a:spcBef>
                <a:spcPts val="0"/>
              </a:spcBef>
              <a:spcAft>
                <a:spcPts val="0"/>
              </a:spcAft>
              <a:buClr>
                <a:schemeClr val="dk1"/>
              </a:buClr>
              <a:buSzPts val="3000"/>
              <a:buFont typeface="Arial"/>
              <a:buChar char="•"/>
            </a:pPr>
            <a:r>
              <a:rPr b="0" lang="en-US" sz="3000">
                <a:solidFill>
                  <a:schemeClr val="dk1"/>
                </a:solidFill>
                <a:latin typeface="Arial"/>
                <a:ea typeface="Arial"/>
                <a:cs typeface="Arial"/>
                <a:sym typeface="Arial"/>
              </a:rPr>
              <a:t>What are the most </a:t>
            </a:r>
            <a:endParaRPr b="0" sz="3000">
              <a:solidFill>
                <a:schemeClr val="dk1"/>
              </a:solidFill>
              <a:latin typeface="Arial"/>
              <a:ea typeface="Arial"/>
              <a:cs typeface="Arial"/>
              <a:sym typeface="Arial"/>
            </a:endParaRPr>
          </a:p>
          <a:p>
            <a:pPr indent="0" lvl="0" marL="571500" marR="0" rtl="0" algn="l">
              <a:lnSpc>
                <a:spcPct val="150000"/>
              </a:lnSpc>
              <a:spcBef>
                <a:spcPts val="0"/>
              </a:spcBef>
              <a:spcAft>
                <a:spcPts val="0"/>
              </a:spcAft>
              <a:buNone/>
            </a:pPr>
            <a:r>
              <a:rPr b="0" lang="en-US" sz="3000">
                <a:solidFill>
                  <a:schemeClr val="dk1"/>
                </a:solidFill>
                <a:latin typeface="Arial"/>
                <a:ea typeface="Arial"/>
                <a:cs typeface="Arial"/>
                <a:sym typeface="Arial"/>
              </a:rPr>
              <a:t>important social </a:t>
            </a:r>
            <a:endParaRPr b="0" sz="3000">
              <a:solidFill>
                <a:schemeClr val="dk1"/>
              </a:solidFill>
              <a:latin typeface="Arial"/>
              <a:ea typeface="Arial"/>
              <a:cs typeface="Arial"/>
              <a:sym typeface="Arial"/>
            </a:endParaRPr>
          </a:p>
          <a:p>
            <a:pPr indent="0" lvl="0" marL="571500" marR="0" rtl="0" algn="l">
              <a:lnSpc>
                <a:spcPct val="150000"/>
              </a:lnSpc>
              <a:spcBef>
                <a:spcPts val="0"/>
              </a:spcBef>
              <a:spcAft>
                <a:spcPts val="0"/>
              </a:spcAft>
              <a:buNone/>
            </a:pPr>
            <a:r>
              <a:rPr b="0" lang="en-US" sz="3000">
                <a:solidFill>
                  <a:schemeClr val="dk1"/>
                </a:solidFill>
                <a:latin typeface="Arial"/>
                <a:ea typeface="Arial"/>
                <a:cs typeface="Arial"/>
                <a:sym typeface="Arial"/>
              </a:rPr>
              <a:t>influence principles? </a:t>
            </a:r>
            <a:endParaRPr sz="1700"/>
          </a:p>
          <a:p>
            <a:pPr indent="0" lvl="0" marL="571500" marR="0" rtl="0" algn="l">
              <a:lnSpc>
                <a:spcPct val="150000"/>
              </a:lnSpc>
              <a:spcBef>
                <a:spcPts val="0"/>
              </a:spcBef>
              <a:spcAft>
                <a:spcPts val="0"/>
              </a:spcAft>
              <a:buNone/>
            </a:pPr>
            <a:r>
              <a:t/>
            </a:r>
            <a:endParaRPr sz="1700"/>
          </a:p>
          <a:p>
            <a:pPr indent="0" lvl="0" marL="0" marR="0" rtl="0" algn="l">
              <a:spcBef>
                <a:spcPts val="0"/>
              </a:spcBef>
              <a:spcAft>
                <a:spcPts val="0"/>
              </a:spcAft>
              <a:buNone/>
            </a:pPr>
            <a:r>
              <a:t/>
            </a:r>
            <a:endParaRPr b="1" sz="3500">
              <a:solidFill>
                <a:schemeClr val="dk1"/>
              </a:solidFill>
              <a:latin typeface="Arial"/>
              <a:ea typeface="Arial"/>
              <a:cs typeface="Arial"/>
              <a:sym typeface="Arial"/>
            </a:endParaRPr>
          </a:p>
        </p:txBody>
      </p:sp>
      <p:pic>
        <p:nvPicPr>
          <p:cNvPr id="234" name="Google Shape;234;gaf8ee962de_0_359"/>
          <p:cNvPicPr preferRelativeResize="0"/>
          <p:nvPr/>
        </p:nvPicPr>
        <p:blipFill>
          <a:blip r:embed="rId3">
            <a:alphaModFix/>
          </a:blip>
          <a:stretch>
            <a:fillRect/>
          </a:stretch>
        </p:blipFill>
        <p:spPr>
          <a:xfrm>
            <a:off x="6334614" y="1833551"/>
            <a:ext cx="3761048" cy="5024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pic>
        <p:nvPicPr>
          <p:cNvPr descr="Image result for richard thaler nobel" id="239" name="Google Shape;239;gaf8ee962de_0_369"/>
          <p:cNvPicPr preferRelativeResize="0"/>
          <p:nvPr/>
        </p:nvPicPr>
        <p:blipFill rotWithShape="1">
          <a:blip r:embed="rId3">
            <a:alphaModFix/>
          </a:blip>
          <a:srcRect b="0" l="0" r="6672" t="0"/>
          <a:stretch/>
        </p:blipFill>
        <p:spPr>
          <a:xfrm>
            <a:off x="27" y="10"/>
            <a:ext cx="12191990" cy="6857990"/>
          </a:xfrm>
          <a:prstGeom prst="rect">
            <a:avLst/>
          </a:prstGeom>
          <a:noFill/>
          <a:ln>
            <a:noFill/>
          </a:ln>
        </p:spPr>
      </p:pic>
      <p:sp>
        <p:nvSpPr>
          <p:cNvPr id="240" name="Google Shape;240;gaf8ee962de_0_369"/>
          <p:cNvSpPr txBox="1"/>
          <p:nvPr>
            <p:ph idx="12" type="sldNum"/>
          </p:nvPr>
        </p:nvSpPr>
        <p:spPr>
          <a:xfrm>
            <a:off x="8610611" y="6356349"/>
            <a:ext cx="2743200" cy="365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rgbClr val="FFFFFF"/>
                </a:solidFill>
              </a:rPr>
              <a:t>‹#›</a:t>
            </a:fld>
            <a:r>
              <a:rPr lang="en-US">
                <a:solidFill>
                  <a:srgbClr val="FFFFFF"/>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2015-08-25T20:09:34Z</dcterms:created>
  <dc:creator>Kamran-Disfani, Omid (MU-Student)</dc:creator>
</cp:coreProperties>
</file>