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721475" cx="8961425"/>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2">
          <p15:clr>
            <a:srgbClr val="A4A3A4"/>
          </p15:clr>
        </p15:guide>
        <p15:guide id="2" orient="horz" pos="3872">
          <p15:clr>
            <a:srgbClr val="A4A3A4"/>
          </p15:clr>
        </p15:guide>
        <p15:guide id="3" orient="horz" pos="581">
          <p15:clr>
            <a:srgbClr val="A4A3A4"/>
          </p15:clr>
        </p15:guide>
        <p15:guide id="4" pos="5512">
          <p15:clr>
            <a:srgbClr val="A4A3A4"/>
          </p15:clr>
        </p15:guide>
        <p15:guide id="5" pos="79">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http://customooxmlschemas.google.com/">
      <go:slidesCustomData xmlns:go="http://customooxmlschemas.google.com/" r:id="rId26" roundtripDataSignature="AMtx7miGXPMAyokn9xWTVNR7/8LqgocO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2" orient="horz"/>
        <p:guide pos="3872" orient="horz"/>
        <p:guide pos="581" orient="horz"/>
        <p:guide pos="5512"/>
        <p:guide pos="79"/>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1"/>
            </a:solidFill>
            <a:prstDash val="solid"/>
            <a:miter lim="800000"/>
            <a:headEnd len="sm" w="sm" type="none"/>
            <a:tailEnd len="sm" w="sm" type="none"/>
          </a:ln>
        </p:spPr>
      </p:sp>
      <p:sp>
        <p:nvSpPr>
          <p:cNvPr id="4" name="Google Shape;4;n"/>
          <p:cNvSpPr txBox="1"/>
          <p:nvPr>
            <p:ph idx="1" type="body"/>
          </p:nvPr>
        </p:nvSpPr>
        <p:spPr>
          <a:xfrm>
            <a:off x="568202" y="4994941"/>
            <a:ext cx="5973084" cy="1231106"/>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0519" lvl="1" marL="9144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256411" y="8928993"/>
            <a:ext cx="555815"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 name="Google Shape;6;n"/>
          <p:cNvSpPr txBox="1"/>
          <p:nvPr>
            <p:ph idx="11" type="ftr"/>
          </p:nvPr>
        </p:nvSpPr>
        <p:spPr>
          <a:xfrm>
            <a:off x="5077777" y="95555"/>
            <a:ext cx="1734449" cy="123111"/>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6256411" y="8928993"/>
            <a:ext cx="555815"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fld id="{00000000-1234-1234-1234-123412341234}" type="slidenum">
              <a:rPr b="0" lang="en-US" sz="1200">
                <a:solidFill>
                  <a:schemeClr val="dk1"/>
                </a:solidFill>
                <a:latin typeface="Arial"/>
                <a:ea typeface="Arial"/>
                <a:cs typeface="Arial"/>
                <a:sym typeface="Arial"/>
              </a:rPr>
              <a:t>‹#›</a:t>
            </a:fld>
            <a:endParaRPr b="0" sz="1200">
              <a:solidFill>
                <a:schemeClr val="dk1"/>
              </a:solidFill>
              <a:latin typeface="Arial"/>
              <a:ea typeface="Arial"/>
              <a:cs typeface="Arial"/>
              <a:sym typeface="Arial"/>
            </a:endParaRPr>
          </a:p>
        </p:txBody>
      </p:sp>
      <p:sp>
        <p:nvSpPr>
          <p:cNvPr id="66" name="Google Shape;66;p1:notes"/>
          <p:cNvSpPr txBox="1"/>
          <p:nvPr>
            <p:ph idx="11" type="ftr"/>
          </p:nvPr>
        </p:nvSpPr>
        <p:spPr>
          <a:xfrm>
            <a:off x="5077777" y="95555"/>
            <a:ext cx="1734449" cy="123111"/>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None/>
            </a:pPr>
            <a:r>
              <a:rPr b="0" lang="en-US" sz="800">
                <a:solidFill>
                  <a:schemeClr val="dk1"/>
                </a:solidFill>
                <a:latin typeface="Arial"/>
                <a:ea typeface="Arial"/>
                <a:cs typeface="Arial"/>
                <a:sym typeface="Arial"/>
              </a:rPr>
              <a:t>NJE-262616.044-20090318-ashoHR1</a:t>
            </a:r>
            <a:endParaRPr/>
          </a:p>
        </p:txBody>
      </p:sp>
      <p:sp>
        <p:nvSpPr>
          <p:cNvPr id="67" name="Google Shape;67;p1: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1: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0: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2: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5: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904c396ef_0_5: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8" name="Google Shape;218;g9904c396ef_0_5: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568202" y="4994941"/>
            <a:ext cx="5973084" cy="1231106"/>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a4655822e_0_0:notes"/>
          <p:cNvSpPr/>
          <p:nvPr>
            <p:ph idx="2" type="sldImg"/>
          </p:nvPr>
        </p:nvSpPr>
        <p:spPr>
          <a:xfrm>
            <a:off x="782638" y="582613"/>
            <a:ext cx="5451600" cy="4091100"/>
          </a:xfrm>
          <a:custGeom>
            <a:rect b="b" l="l" r="r" t="t"/>
            <a:pathLst>
              <a:path extrusionOk="0" h="120000" w="120000">
                <a:moveTo>
                  <a:pt x="0" y="0"/>
                </a:moveTo>
                <a:lnTo>
                  <a:pt x="120000" y="0"/>
                </a:lnTo>
                <a:lnTo>
                  <a:pt x="120000" y="120000"/>
                </a:lnTo>
                <a:lnTo>
                  <a:pt x="0" y="120000"/>
                </a:lnTo>
                <a:close/>
              </a:path>
            </a:pathLst>
          </a:custGeom>
        </p:spPr>
      </p:sp>
      <p:sp>
        <p:nvSpPr>
          <p:cNvPr id="85" name="Google Shape;85;gba4655822e_0_0:notes"/>
          <p:cNvSpPr txBox="1"/>
          <p:nvPr>
            <p:ph idx="1" type="body"/>
          </p:nvPr>
        </p:nvSpPr>
        <p:spPr>
          <a:xfrm>
            <a:off x="568202" y="4994941"/>
            <a:ext cx="5973000" cy="12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gba4655822e_0_0:notes"/>
          <p:cNvSpPr txBox="1"/>
          <p:nvPr>
            <p:ph idx="12" type="sldNum"/>
          </p:nvPr>
        </p:nvSpPr>
        <p:spPr>
          <a:xfrm>
            <a:off x="6256411" y="8928993"/>
            <a:ext cx="555900" cy="184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3: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4: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6: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7: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8: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782638" y="582613"/>
            <a:ext cx="5451475" cy="40909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9:notes"/>
          <p:cNvSpPr txBox="1"/>
          <p:nvPr>
            <p:ph idx="1" type="body"/>
          </p:nvPr>
        </p:nvSpPr>
        <p:spPr>
          <a:xfrm>
            <a:off x="568202" y="4994941"/>
            <a:ext cx="5973084" cy="24622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2"/>
          <p:cNvSpPr/>
          <p:nvPr/>
        </p:nvSpPr>
        <p:spPr>
          <a:xfrm>
            <a:off x="1" y="6300788"/>
            <a:ext cx="8961438" cy="420687"/>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15" name="Google Shape;15;p22"/>
          <p:cNvSpPr txBox="1"/>
          <p:nvPr/>
        </p:nvSpPr>
        <p:spPr>
          <a:xfrm>
            <a:off x="8442325" y="36513"/>
            <a:ext cx="295275" cy="12223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t/>
            </a:r>
            <a:endParaRPr b="0" sz="800" u="none">
              <a:solidFill>
                <a:schemeClr val="dk1"/>
              </a:solidFill>
              <a:latin typeface="Arial"/>
              <a:ea typeface="Arial"/>
              <a:cs typeface="Arial"/>
              <a:sym typeface="Arial"/>
            </a:endParaRPr>
          </a:p>
        </p:txBody>
      </p:sp>
      <p:sp>
        <p:nvSpPr>
          <p:cNvPr id="16" name="Google Shape;16;p22"/>
          <p:cNvSpPr txBox="1"/>
          <p:nvPr>
            <p:ph type="ctrTitle"/>
          </p:nvPr>
        </p:nvSpPr>
        <p:spPr>
          <a:xfrm>
            <a:off x="2640013" y="2133600"/>
            <a:ext cx="4935537" cy="4873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2"/>
          <p:cNvSpPr txBox="1"/>
          <p:nvPr>
            <p:ph idx="1" type="subTitle"/>
          </p:nvPr>
        </p:nvSpPr>
        <p:spPr>
          <a:xfrm>
            <a:off x="2640013" y="3867150"/>
            <a:ext cx="4935537" cy="2127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400"/>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p:txBody>
      </p:sp>
      <p:sp>
        <p:nvSpPr>
          <p:cNvPr id="18" name="Google Shape;18;p2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19" name="Google Shape;19;p22"/>
          <p:cNvSpPr/>
          <p:nvPr/>
        </p:nvSpPr>
        <p:spPr>
          <a:xfrm>
            <a:off x="8418124" y="6402924"/>
            <a:ext cx="40076" cy="184666"/>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lang="en-US" sz="1200">
                <a:solidFill>
                  <a:schemeClr val="lt1"/>
                </a:solidFill>
                <a:latin typeface="Arial"/>
                <a:ea typeface="Arial"/>
                <a:cs typeface="Arial"/>
                <a:sym typeface="Arial"/>
              </a:rPr>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31"/>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 type="body"/>
          </p:nvPr>
        </p:nvSpPr>
        <p:spPr>
          <a:xfrm rot="5400000">
            <a:off x="2992438" y="411163"/>
            <a:ext cx="1222375" cy="430212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59" name="Google Shape;59;p3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32"/>
          <p:cNvSpPr txBox="1"/>
          <p:nvPr>
            <p:ph type="title"/>
          </p:nvPr>
        </p:nvSpPr>
        <p:spPr>
          <a:xfrm rot="5400000">
            <a:off x="6188869" y="624682"/>
            <a:ext cx="2943225" cy="21542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 type="body"/>
          </p:nvPr>
        </p:nvSpPr>
        <p:spPr>
          <a:xfrm rot="5400000">
            <a:off x="1803400" y="-1454150"/>
            <a:ext cx="2943225" cy="6311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63" name="Google Shape;63;p3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3"/>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371475" lvl="1" marL="914400" algn="l">
              <a:spcBef>
                <a:spcPts val="0"/>
              </a:spcBef>
              <a:spcAft>
                <a:spcPts val="0"/>
              </a:spcAft>
              <a:buSzPts val="2250"/>
              <a:buChar char="▪"/>
              <a:defRPr/>
            </a:lvl2pPr>
            <a:lvl3pPr indent="-365760" lvl="2" marL="1371600" algn="l">
              <a:spcBef>
                <a:spcPts val="0"/>
              </a:spcBef>
              <a:spcAft>
                <a:spcPts val="0"/>
              </a:spcAft>
              <a:buSzPts val="2160"/>
              <a:buChar char="–"/>
              <a:defRPr/>
            </a:lvl3pPr>
            <a:lvl4pPr indent="-365760" lvl="3" marL="1828800" algn="l">
              <a:spcBef>
                <a:spcPts val="0"/>
              </a:spcBef>
              <a:spcAft>
                <a:spcPts val="0"/>
              </a:spcAft>
              <a:buSzPts val="2160"/>
              <a:buChar char="▫"/>
              <a:defRPr/>
            </a:lvl4pPr>
            <a:lvl5pPr indent="-330326" lvl="4" marL="2286000" algn="l">
              <a:spcBef>
                <a:spcPts val="0"/>
              </a:spcBef>
              <a:spcAft>
                <a:spcPts val="0"/>
              </a:spcAft>
              <a:buSzPts val="1602"/>
              <a:buChar char="-"/>
              <a:defRPr/>
            </a:lvl5pPr>
            <a:lvl6pPr indent="-330326" lvl="5" marL="2743200" algn="l">
              <a:spcBef>
                <a:spcPts val="0"/>
              </a:spcBef>
              <a:spcAft>
                <a:spcPts val="0"/>
              </a:spcAft>
              <a:buSzPts val="1602"/>
              <a:buChar char="-"/>
              <a:defRPr/>
            </a:lvl6pPr>
            <a:lvl7pPr indent="-330326" lvl="6" marL="3200400" algn="l">
              <a:spcBef>
                <a:spcPts val="0"/>
              </a:spcBef>
              <a:spcAft>
                <a:spcPts val="0"/>
              </a:spcAft>
              <a:buSzPts val="1602"/>
              <a:buChar char="-"/>
              <a:defRPr/>
            </a:lvl7pPr>
            <a:lvl8pPr indent="-330327" lvl="7" marL="3657600" algn="l">
              <a:spcBef>
                <a:spcPts val="0"/>
              </a:spcBef>
              <a:spcAft>
                <a:spcPts val="0"/>
              </a:spcAft>
              <a:buSzPts val="1602"/>
              <a:buChar char="-"/>
              <a:defRPr/>
            </a:lvl8pPr>
            <a:lvl9pPr indent="-330327" lvl="8" marL="4114800" algn="l">
              <a:spcBef>
                <a:spcPts val="0"/>
              </a:spcBef>
              <a:spcAft>
                <a:spcPts val="0"/>
              </a:spcAft>
              <a:buSzPts val="1602"/>
              <a:buChar char="-"/>
              <a:defRPr/>
            </a:lvl9pPr>
          </a:lstStyle>
          <a:p/>
        </p:txBody>
      </p:sp>
      <p:sp>
        <p:nvSpPr>
          <p:cNvPr id="23" name="Google Shape;23;p2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
        <p:nvSpPr>
          <p:cNvPr id="24" name="Google Shape;24;p23"/>
          <p:cNvSpPr/>
          <p:nvPr/>
        </p:nvSpPr>
        <p:spPr>
          <a:xfrm>
            <a:off x="8418513" y="6403975"/>
            <a:ext cx="39687" cy="182563"/>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0" lIns="0" spcFirstLastPara="1" rIns="0" wrap="square" tIns="0">
            <a:spAutoFit/>
          </a:bodyPr>
          <a:lstStyle/>
          <a:p>
            <a:pPr indent="0" lvl="0" marL="0" marR="0" rtl="0" algn="r">
              <a:spcBef>
                <a:spcPts val="0"/>
              </a:spcBef>
              <a:spcAft>
                <a:spcPts val="0"/>
              </a:spcAft>
              <a:buNone/>
            </a:pPr>
            <a:r>
              <a:rPr b="0" lang="en-US" sz="1200">
                <a:solidFill>
                  <a:schemeClr val="dk1"/>
                </a:solidFill>
                <a:latin typeface="Arial"/>
                <a:ea typeface="Arial"/>
                <a:cs typeface="Arial"/>
                <a:sym typeface="Arial"/>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2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708025" y="4319588"/>
            <a:ext cx="7616825" cy="13350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 type="body"/>
          </p:nvPr>
        </p:nvSpPr>
        <p:spPr>
          <a:xfrm>
            <a:off x="708025" y="2849563"/>
            <a:ext cx="7616825" cy="1470025"/>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000"/>
              <a:buFont typeface="Arial"/>
              <a:buNone/>
              <a:defRPr sz="2000"/>
            </a:lvl1pPr>
            <a:lvl2pPr indent="-228600" lvl="1" marL="914400" algn="l">
              <a:spcBef>
                <a:spcPts val="0"/>
              </a:spcBef>
              <a:spcAft>
                <a:spcPts val="0"/>
              </a:spcAft>
              <a:buSzPts val="2250"/>
              <a:buNone/>
              <a:defRPr sz="1800"/>
            </a:lvl2pPr>
            <a:lvl3pPr indent="-228600" lvl="2" marL="1371600" algn="l">
              <a:spcBef>
                <a:spcPts val="0"/>
              </a:spcBef>
              <a:spcAft>
                <a:spcPts val="0"/>
              </a:spcAft>
              <a:buSzPts val="1920"/>
              <a:buNone/>
              <a:defRPr sz="1600"/>
            </a:lvl3pPr>
            <a:lvl4pPr indent="-228600" lvl="3" marL="1828800" algn="l">
              <a:spcBef>
                <a:spcPts val="0"/>
              </a:spcBef>
              <a:spcAft>
                <a:spcPts val="0"/>
              </a:spcAft>
              <a:buSzPts val="1680"/>
              <a:buNone/>
              <a:defRPr sz="1400"/>
            </a:lvl4pPr>
            <a:lvl5pPr indent="-228600" lvl="4" marL="2286000" algn="l">
              <a:spcBef>
                <a:spcPts val="0"/>
              </a:spcBef>
              <a:spcAft>
                <a:spcPts val="0"/>
              </a:spcAft>
              <a:buSzPts val="1246"/>
              <a:buNone/>
              <a:defRPr sz="1400"/>
            </a:lvl5pPr>
            <a:lvl6pPr indent="-228600" lvl="5" marL="2743200" algn="l">
              <a:spcBef>
                <a:spcPts val="0"/>
              </a:spcBef>
              <a:spcAft>
                <a:spcPts val="0"/>
              </a:spcAft>
              <a:buSzPts val="1246"/>
              <a:buNone/>
              <a:defRPr sz="1400"/>
            </a:lvl6pPr>
            <a:lvl7pPr indent="-228600" lvl="6" marL="3200400" algn="l">
              <a:spcBef>
                <a:spcPts val="0"/>
              </a:spcBef>
              <a:spcAft>
                <a:spcPts val="0"/>
              </a:spcAft>
              <a:buSzPts val="1246"/>
              <a:buNone/>
              <a:defRPr sz="1400"/>
            </a:lvl7pPr>
            <a:lvl8pPr indent="-228600" lvl="7" marL="3657600" algn="l">
              <a:spcBef>
                <a:spcPts val="0"/>
              </a:spcBef>
              <a:spcAft>
                <a:spcPts val="0"/>
              </a:spcAft>
              <a:buSzPts val="1246"/>
              <a:buNone/>
              <a:defRPr sz="1400"/>
            </a:lvl8pPr>
            <a:lvl9pPr indent="-228600" lvl="8" marL="4114800" algn="l">
              <a:spcBef>
                <a:spcPts val="0"/>
              </a:spcBef>
              <a:spcAft>
                <a:spcPts val="0"/>
              </a:spcAft>
              <a:buSzPts val="1246"/>
              <a:buNone/>
              <a:defRPr sz="1400"/>
            </a:lvl9pPr>
          </a:lstStyle>
          <a:p/>
        </p:txBody>
      </p:sp>
      <p:sp>
        <p:nvSpPr>
          <p:cNvPr id="30" name="Google Shape;30;p2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6"/>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 type="body"/>
          </p:nvPr>
        </p:nvSpPr>
        <p:spPr>
          <a:xfrm>
            <a:off x="1452563" y="1951038"/>
            <a:ext cx="2074862"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4" name="Google Shape;34;p26"/>
          <p:cNvSpPr txBox="1"/>
          <p:nvPr>
            <p:ph idx="2" type="body"/>
          </p:nvPr>
        </p:nvSpPr>
        <p:spPr>
          <a:xfrm>
            <a:off x="3679825" y="1951038"/>
            <a:ext cx="2074863" cy="122237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800"/>
            </a:lvl1pPr>
            <a:lvl2pPr indent="-419100" lvl="1" marL="914400" algn="l">
              <a:spcBef>
                <a:spcPts val="0"/>
              </a:spcBef>
              <a:spcAft>
                <a:spcPts val="0"/>
              </a:spcAft>
              <a:buSzPts val="3000"/>
              <a:buChar char="▪"/>
              <a:defRPr sz="2400"/>
            </a:lvl2pPr>
            <a:lvl3pPr indent="-381000" lvl="2" marL="1371600" algn="l">
              <a:spcBef>
                <a:spcPts val="0"/>
              </a:spcBef>
              <a:spcAft>
                <a:spcPts val="0"/>
              </a:spcAft>
              <a:buSzPts val="2400"/>
              <a:buChar char="–"/>
              <a:defRPr sz="2000"/>
            </a:lvl3pPr>
            <a:lvl4pPr indent="-365760" lvl="3" marL="1828800" algn="l">
              <a:spcBef>
                <a:spcPts val="0"/>
              </a:spcBef>
              <a:spcAft>
                <a:spcPts val="0"/>
              </a:spcAft>
              <a:buSzPts val="2160"/>
              <a:buChar char="▫"/>
              <a:defRPr sz="1800"/>
            </a:lvl4pPr>
            <a:lvl5pPr indent="-330326" lvl="4" marL="2286000" algn="l">
              <a:spcBef>
                <a:spcPts val="0"/>
              </a:spcBef>
              <a:spcAft>
                <a:spcPts val="0"/>
              </a:spcAft>
              <a:buSzPts val="1602"/>
              <a:buChar char="-"/>
              <a:defRPr sz="1800"/>
            </a:lvl5pPr>
            <a:lvl6pPr indent="-330326" lvl="5" marL="2743200" algn="l">
              <a:spcBef>
                <a:spcPts val="0"/>
              </a:spcBef>
              <a:spcAft>
                <a:spcPts val="0"/>
              </a:spcAft>
              <a:buSzPts val="1602"/>
              <a:buChar char="-"/>
              <a:defRPr sz="1800"/>
            </a:lvl6pPr>
            <a:lvl7pPr indent="-330326" lvl="6" marL="3200400" algn="l">
              <a:spcBef>
                <a:spcPts val="0"/>
              </a:spcBef>
              <a:spcAft>
                <a:spcPts val="0"/>
              </a:spcAft>
              <a:buSzPts val="1602"/>
              <a:buChar char="-"/>
              <a:defRPr sz="1800"/>
            </a:lvl7pPr>
            <a:lvl8pPr indent="-330327" lvl="7" marL="3657600" algn="l">
              <a:spcBef>
                <a:spcPts val="0"/>
              </a:spcBef>
              <a:spcAft>
                <a:spcPts val="0"/>
              </a:spcAft>
              <a:buSzPts val="1602"/>
              <a:buChar char="-"/>
              <a:defRPr sz="1800"/>
            </a:lvl8pPr>
            <a:lvl9pPr indent="-330327" lvl="8" marL="4114800" algn="l">
              <a:spcBef>
                <a:spcPts val="0"/>
              </a:spcBef>
              <a:spcAft>
                <a:spcPts val="0"/>
              </a:spcAft>
              <a:buSzPts val="1602"/>
              <a:buChar char="-"/>
              <a:defRPr sz="1800"/>
            </a:lvl9pPr>
          </a:lstStyle>
          <a:p/>
        </p:txBody>
      </p:sp>
      <p:sp>
        <p:nvSpPr>
          <p:cNvPr id="35" name="Google Shape;35;p2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447675" y="269875"/>
            <a:ext cx="8066088" cy="111918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 type="body"/>
          </p:nvPr>
        </p:nvSpPr>
        <p:spPr>
          <a:xfrm>
            <a:off x="447675" y="1504950"/>
            <a:ext cx="3959225"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39" name="Google Shape;39;p27"/>
          <p:cNvSpPr txBox="1"/>
          <p:nvPr>
            <p:ph idx="2" type="body"/>
          </p:nvPr>
        </p:nvSpPr>
        <p:spPr>
          <a:xfrm>
            <a:off x="447675" y="2132013"/>
            <a:ext cx="3959225"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0" name="Google Shape;40;p27"/>
          <p:cNvSpPr txBox="1"/>
          <p:nvPr>
            <p:ph idx="3" type="body"/>
          </p:nvPr>
        </p:nvSpPr>
        <p:spPr>
          <a:xfrm>
            <a:off x="4552950" y="1504950"/>
            <a:ext cx="3960813" cy="627063"/>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2400"/>
              <a:buFont typeface="Arial"/>
              <a:buNone/>
              <a:defRPr b="1" sz="2400"/>
            </a:lvl1pPr>
            <a:lvl2pPr indent="-228600" lvl="1" marL="914400" algn="l">
              <a:spcBef>
                <a:spcPts val="0"/>
              </a:spcBef>
              <a:spcAft>
                <a:spcPts val="0"/>
              </a:spcAft>
              <a:buSzPts val="2500"/>
              <a:buNone/>
              <a:defRPr b="1" sz="2000"/>
            </a:lvl2pPr>
            <a:lvl3pPr indent="-228600" lvl="2" marL="1371600" algn="l">
              <a:spcBef>
                <a:spcPts val="0"/>
              </a:spcBef>
              <a:spcAft>
                <a:spcPts val="0"/>
              </a:spcAft>
              <a:buSzPts val="2160"/>
              <a:buNone/>
              <a:defRPr b="1" sz="1800"/>
            </a:lvl3pPr>
            <a:lvl4pPr indent="-228600" lvl="3" marL="1828800" algn="l">
              <a:spcBef>
                <a:spcPts val="0"/>
              </a:spcBef>
              <a:spcAft>
                <a:spcPts val="0"/>
              </a:spcAft>
              <a:buSzPts val="1920"/>
              <a:buNone/>
              <a:defRPr b="1" sz="1600"/>
            </a:lvl4pPr>
            <a:lvl5pPr indent="-228600" lvl="4" marL="2286000" algn="l">
              <a:spcBef>
                <a:spcPts val="0"/>
              </a:spcBef>
              <a:spcAft>
                <a:spcPts val="0"/>
              </a:spcAft>
              <a:buSzPts val="1424"/>
              <a:buNone/>
              <a:defRPr b="1" sz="1600"/>
            </a:lvl5pPr>
            <a:lvl6pPr indent="-228600" lvl="5" marL="2743200" algn="l">
              <a:spcBef>
                <a:spcPts val="0"/>
              </a:spcBef>
              <a:spcAft>
                <a:spcPts val="0"/>
              </a:spcAft>
              <a:buSzPts val="1424"/>
              <a:buNone/>
              <a:defRPr b="1" sz="1600"/>
            </a:lvl6pPr>
            <a:lvl7pPr indent="-228600" lvl="6" marL="3200400" algn="l">
              <a:spcBef>
                <a:spcPts val="0"/>
              </a:spcBef>
              <a:spcAft>
                <a:spcPts val="0"/>
              </a:spcAft>
              <a:buSzPts val="1424"/>
              <a:buNone/>
              <a:defRPr b="1" sz="1600"/>
            </a:lvl7pPr>
            <a:lvl8pPr indent="-228600" lvl="7" marL="3657600" algn="l">
              <a:spcBef>
                <a:spcPts val="0"/>
              </a:spcBef>
              <a:spcAft>
                <a:spcPts val="0"/>
              </a:spcAft>
              <a:buSzPts val="1424"/>
              <a:buNone/>
              <a:defRPr b="1" sz="1600"/>
            </a:lvl8pPr>
            <a:lvl9pPr indent="-228600" lvl="8" marL="4114800" algn="l">
              <a:spcBef>
                <a:spcPts val="0"/>
              </a:spcBef>
              <a:spcAft>
                <a:spcPts val="0"/>
              </a:spcAft>
              <a:buSzPts val="1424"/>
              <a:buNone/>
              <a:defRPr b="1" sz="1600"/>
            </a:lvl9pPr>
          </a:lstStyle>
          <a:p/>
        </p:txBody>
      </p:sp>
      <p:sp>
        <p:nvSpPr>
          <p:cNvPr id="41" name="Google Shape;41;p27"/>
          <p:cNvSpPr txBox="1"/>
          <p:nvPr>
            <p:ph idx="4" type="body"/>
          </p:nvPr>
        </p:nvSpPr>
        <p:spPr>
          <a:xfrm>
            <a:off x="4552950" y="2132013"/>
            <a:ext cx="3960813" cy="387191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2400"/>
            </a:lvl1pPr>
            <a:lvl2pPr indent="-387350" lvl="1" marL="914400" algn="l">
              <a:spcBef>
                <a:spcPts val="0"/>
              </a:spcBef>
              <a:spcAft>
                <a:spcPts val="0"/>
              </a:spcAft>
              <a:buSzPts val="2500"/>
              <a:buChar char="▪"/>
              <a:defRPr sz="2000"/>
            </a:lvl2pPr>
            <a:lvl3pPr indent="-365760" lvl="2" marL="1371600" algn="l">
              <a:spcBef>
                <a:spcPts val="0"/>
              </a:spcBef>
              <a:spcAft>
                <a:spcPts val="0"/>
              </a:spcAft>
              <a:buSzPts val="2160"/>
              <a:buChar char="–"/>
              <a:defRPr sz="1800"/>
            </a:lvl3pPr>
            <a:lvl4pPr indent="-350519" lvl="3" marL="1828800" algn="l">
              <a:spcBef>
                <a:spcPts val="0"/>
              </a:spcBef>
              <a:spcAft>
                <a:spcPts val="0"/>
              </a:spcAft>
              <a:buSzPts val="1920"/>
              <a:buChar char="▫"/>
              <a:defRPr sz="1600"/>
            </a:lvl4pPr>
            <a:lvl5pPr indent="-319023" lvl="4" marL="2286000" algn="l">
              <a:spcBef>
                <a:spcPts val="0"/>
              </a:spcBef>
              <a:spcAft>
                <a:spcPts val="0"/>
              </a:spcAft>
              <a:buSzPts val="1424"/>
              <a:buChar char="-"/>
              <a:defRPr sz="1600"/>
            </a:lvl5pPr>
            <a:lvl6pPr indent="-319023" lvl="5" marL="2743200" algn="l">
              <a:spcBef>
                <a:spcPts val="0"/>
              </a:spcBef>
              <a:spcAft>
                <a:spcPts val="0"/>
              </a:spcAft>
              <a:buSzPts val="1424"/>
              <a:buChar char="-"/>
              <a:defRPr sz="1600"/>
            </a:lvl6pPr>
            <a:lvl7pPr indent="-319023" lvl="6" marL="3200400" algn="l">
              <a:spcBef>
                <a:spcPts val="0"/>
              </a:spcBef>
              <a:spcAft>
                <a:spcPts val="0"/>
              </a:spcAft>
              <a:buSzPts val="1424"/>
              <a:buChar char="-"/>
              <a:defRPr sz="1600"/>
            </a:lvl7pPr>
            <a:lvl8pPr indent="-319023" lvl="7" marL="3657600" algn="l">
              <a:spcBef>
                <a:spcPts val="0"/>
              </a:spcBef>
              <a:spcAft>
                <a:spcPts val="0"/>
              </a:spcAft>
              <a:buSzPts val="1424"/>
              <a:buChar char="-"/>
              <a:defRPr sz="1600"/>
            </a:lvl8pPr>
            <a:lvl9pPr indent="-319023" lvl="8" marL="4114800" algn="l">
              <a:spcBef>
                <a:spcPts val="0"/>
              </a:spcBef>
              <a:spcAft>
                <a:spcPts val="0"/>
              </a:spcAft>
              <a:buSzPts val="1424"/>
              <a:buChar char="-"/>
              <a:defRPr sz="1600"/>
            </a:lvl9pPr>
          </a:lstStyle>
          <a:p/>
        </p:txBody>
      </p:sp>
      <p:sp>
        <p:nvSpPr>
          <p:cNvPr id="42" name="Google Shape;42;p2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8"/>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29"/>
          <p:cNvSpPr txBox="1"/>
          <p:nvPr>
            <p:ph type="title"/>
          </p:nvPr>
        </p:nvSpPr>
        <p:spPr>
          <a:xfrm>
            <a:off x="447675" y="268288"/>
            <a:ext cx="2947988" cy="1138237"/>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 type="body"/>
          </p:nvPr>
        </p:nvSpPr>
        <p:spPr>
          <a:xfrm>
            <a:off x="3503613" y="268288"/>
            <a:ext cx="5010150" cy="573563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sz="3200"/>
            </a:lvl1pPr>
            <a:lvl2pPr indent="-450850" lvl="1" marL="914400" algn="l">
              <a:spcBef>
                <a:spcPts val="0"/>
              </a:spcBef>
              <a:spcAft>
                <a:spcPts val="0"/>
              </a:spcAft>
              <a:buSzPts val="3500"/>
              <a:buChar char="▪"/>
              <a:defRPr sz="2800"/>
            </a:lvl2pPr>
            <a:lvl3pPr indent="-411480" lvl="2" marL="1371600" algn="l">
              <a:spcBef>
                <a:spcPts val="0"/>
              </a:spcBef>
              <a:spcAft>
                <a:spcPts val="0"/>
              </a:spcAft>
              <a:buSzPts val="2880"/>
              <a:buChar char="–"/>
              <a:defRPr sz="2400"/>
            </a:lvl3pPr>
            <a:lvl4pPr indent="-381000" lvl="3" marL="1828800" algn="l">
              <a:spcBef>
                <a:spcPts val="0"/>
              </a:spcBef>
              <a:spcAft>
                <a:spcPts val="0"/>
              </a:spcAft>
              <a:buSzPts val="2400"/>
              <a:buChar char="▫"/>
              <a:defRPr sz="2000"/>
            </a:lvl4pPr>
            <a:lvl5pPr indent="-341629" lvl="4" marL="2286000" algn="l">
              <a:spcBef>
                <a:spcPts val="0"/>
              </a:spcBef>
              <a:spcAft>
                <a:spcPts val="0"/>
              </a:spcAft>
              <a:buSzPts val="1780"/>
              <a:buChar char="-"/>
              <a:defRPr sz="2000"/>
            </a:lvl5pPr>
            <a:lvl6pPr indent="-341629" lvl="5" marL="2743200" algn="l">
              <a:spcBef>
                <a:spcPts val="0"/>
              </a:spcBef>
              <a:spcAft>
                <a:spcPts val="0"/>
              </a:spcAft>
              <a:buSzPts val="1780"/>
              <a:buChar char="-"/>
              <a:defRPr sz="2000"/>
            </a:lvl6pPr>
            <a:lvl7pPr indent="-341629" lvl="6" marL="3200400" algn="l">
              <a:spcBef>
                <a:spcPts val="0"/>
              </a:spcBef>
              <a:spcAft>
                <a:spcPts val="0"/>
              </a:spcAft>
              <a:buSzPts val="1780"/>
              <a:buChar char="-"/>
              <a:defRPr sz="2000"/>
            </a:lvl7pPr>
            <a:lvl8pPr indent="-341629" lvl="7" marL="3657600" algn="l">
              <a:spcBef>
                <a:spcPts val="0"/>
              </a:spcBef>
              <a:spcAft>
                <a:spcPts val="0"/>
              </a:spcAft>
              <a:buSzPts val="1780"/>
              <a:buChar char="-"/>
              <a:defRPr sz="2000"/>
            </a:lvl8pPr>
            <a:lvl9pPr indent="-341629" lvl="8" marL="4114800" algn="l">
              <a:spcBef>
                <a:spcPts val="0"/>
              </a:spcBef>
              <a:spcAft>
                <a:spcPts val="0"/>
              </a:spcAft>
              <a:buSzPts val="1780"/>
              <a:buChar char="-"/>
              <a:defRPr sz="2000"/>
            </a:lvl9pPr>
          </a:lstStyle>
          <a:p/>
        </p:txBody>
      </p:sp>
      <p:sp>
        <p:nvSpPr>
          <p:cNvPr id="49" name="Google Shape;49;p29"/>
          <p:cNvSpPr txBox="1"/>
          <p:nvPr>
            <p:ph idx="2" type="body"/>
          </p:nvPr>
        </p:nvSpPr>
        <p:spPr>
          <a:xfrm>
            <a:off x="447675" y="1406525"/>
            <a:ext cx="2947988" cy="45974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0" name="Google Shape;50;p2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30"/>
          <p:cNvSpPr txBox="1"/>
          <p:nvPr>
            <p:ph type="title"/>
          </p:nvPr>
        </p:nvSpPr>
        <p:spPr>
          <a:xfrm>
            <a:off x="1755775" y="4705350"/>
            <a:ext cx="5376863" cy="555625"/>
          </a:xfrm>
          <a:prstGeom prst="rect">
            <a:avLst/>
          </a:prstGeom>
          <a:no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p:nvPr>
            <p:ph idx="2" type="pic"/>
          </p:nvPr>
        </p:nvSpPr>
        <p:spPr>
          <a:xfrm>
            <a:off x="1755775" y="600075"/>
            <a:ext cx="5376863" cy="4033838"/>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2"/>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0"/>
              </a:spcBef>
              <a:spcAft>
                <a:spcPts val="0"/>
              </a:spcAft>
              <a:buClr>
                <a:schemeClr val="dk2"/>
              </a:buClr>
              <a:buSzPts val="3500"/>
              <a:buFont typeface="Arial"/>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Clr>
                <a:schemeClr val="dk2"/>
              </a:buClr>
              <a:buSzPts val="2880"/>
              <a:buFont typeface="Arial"/>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Clr>
                <a:schemeClr val="dk2"/>
              </a:buClr>
              <a:buSzPts val="2400"/>
              <a:buFont typeface="Arial"/>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Clr>
                <a:schemeClr val="dk2"/>
              </a:buClr>
              <a:buSzPts val="1780"/>
              <a:buFont typeface="Arial"/>
              <a:buNone/>
              <a:defRPr b="0" i="0" sz="2000" u="none" cap="none" strike="noStrike">
                <a:solidFill>
                  <a:schemeClr val="dk1"/>
                </a:solidFill>
                <a:latin typeface="Arial"/>
                <a:ea typeface="Arial"/>
                <a:cs typeface="Arial"/>
                <a:sym typeface="Arial"/>
              </a:defRPr>
            </a:lvl9pPr>
          </a:lstStyle>
          <a:p/>
        </p:txBody>
      </p:sp>
      <p:sp>
        <p:nvSpPr>
          <p:cNvPr id="54" name="Google Shape;54;p30"/>
          <p:cNvSpPr txBox="1"/>
          <p:nvPr>
            <p:ph idx="1" type="body"/>
          </p:nvPr>
        </p:nvSpPr>
        <p:spPr>
          <a:xfrm>
            <a:off x="1755775" y="5260975"/>
            <a:ext cx="5376863" cy="78898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Font typeface="Arial"/>
              <a:buNone/>
              <a:defRPr sz="1400"/>
            </a:lvl1pPr>
            <a:lvl2pPr indent="-228600" lvl="1" marL="914400" algn="l">
              <a:spcBef>
                <a:spcPts val="0"/>
              </a:spcBef>
              <a:spcAft>
                <a:spcPts val="0"/>
              </a:spcAft>
              <a:buSzPts val="1500"/>
              <a:buNone/>
              <a:defRPr sz="1200"/>
            </a:lvl2pPr>
            <a:lvl3pPr indent="-228600" lvl="2" marL="1371600" algn="l">
              <a:spcBef>
                <a:spcPts val="0"/>
              </a:spcBef>
              <a:spcAft>
                <a:spcPts val="0"/>
              </a:spcAft>
              <a:buSzPts val="1200"/>
              <a:buNone/>
              <a:defRPr sz="1000"/>
            </a:lvl3pPr>
            <a:lvl4pPr indent="-228600" lvl="3" marL="1828800" algn="l">
              <a:spcBef>
                <a:spcPts val="0"/>
              </a:spcBef>
              <a:spcAft>
                <a:spcPts val="0"/>
              </a:spcAft>
              <a:buSzPts val="1080"/>
              <a:buNone/>
              <a:defRPr sz="900"/>
            </a:lvl4pPr>
            <a:lvl5pPr indent="-228600" lvl="4" marL="2286000" algn="l">
              <a:spcBef>
                <a:spcPts val="0"/>
              </a:spcBef>
              <a:spcAft>
                <a:spcPts val="0"/>
              </a:spcAft>
              <a:buSzPts val="801"/>
              <a:buNone/>
              <a:defRPr sz="900"/>
            </a:lvl5pPr>
            <a:lvl6pPr indent="-228600" lvl="5" marL="2743200" algn="l">
              <a:spcBef>
                <a:spcPts val="0"/>
              </a:spcBef>
              <a:spcAft>
                <a:spcPts val="0"/>
              </a:spcAft>
              <a:buSzPts val="801"/>
              <a:buNone/>
              <a:defRPr sz="900"/>
            </a:lvl6pPr>
            <a:lvl7pPr indent="-228600" lvl="6" marL="3200400" algn="l">
              <a:spcBef>
                <a:spcPts val="0"/>
              </a:spcBef>
              <a:spcAft>
                <a:spcPts val="0"/>
              </a:spcAft>
              <a:buSzPts val="801"/>
              <a:buNone/>
              <a:defRPr sz="900"/>
            </a:lvl7pPr>
            <a:lvl8pPr indent="-228600" lvl="7" marL="3657600" algn="l">
              <a:spcBef>
                <a:spcPts val="0"/>
              </a:spcBef>
              <a:spcAft>
                <a:spcPts val="0"/>
              </a:spcAft>
              <a:buSzPts val="801"/>
              <a:buNone/>
              <a:defRPr sz="900"/>
            </a:lvl8pPr>
            <a:lvl9pPr indent="-228600" lvl="8" marL="4114800" algn="l">
              <a:spcBef>
                <a:spcPts val="0"/>
              </a:spcBef>
              <a:spcAft>
                <a:spcPts val="0"/>
              </a:spcAft>
              <a:buSzPts val="801"/>
              <a:buNone/>
              <a:defRPr sz="900"/>
            </a:lvl9pPr>
          </a:lstStyle>
          <a:p/>
        </p:txBody>
      </p:sp>
      <p:sp>
        <p:nvSpPr>
          <p:cNvPr id="55" name="Google Shape;55;p3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algn="l">
              <a:spcBef>
                <a:spcPts val="0"/>
              </a:spcBef>
              <a:spcAft>
                <a:spcPts val="0"/>
              </a:spcAft>
              <a:buNone/>
              <a:defRPr b="0" sz="1000">
                <a:solidFill>
                  <a:schemeClr val="lt1"/>
                </a:solidFill>
                <a:latin typeface="Arial"/>
                <a:ea typeface="Arial"/>
                <a:cs typeface="Arial"/>
                <a:sym typeface="Arial"/>
              </a:defRPr>
            </a:lvl1pPr>
            <a:lvl2pPr indent="0" lvl="1" marL="0" marR="0" algn="l">
              <a:spcBef>
                <a:spcPts val="0"/>
              </a:spcBef>
              <a:spcAft>
                <a:spcPts val="0"/>
              </a:spcAft>
              <a:buNone/>
              <a:defRPr b="0" sz="1000">
                <a:solidFill>
                  <a:schemeClr val="lt1"/>
                </a:solidFill>
                <a:latin typeface="Arial"/>
                <a:ea typeface="Arial"/>
                <a:cs typeface="Arial"/>
                <a:sym typeface="Arial"/>
              </a:defRPr>
            </a:lvl2pPr>
            <a:lvl3pPr indent="0" lvl="2" marL="0" marR="0" algn="l">
              <a:spcBef>
                <a:spcPts val="0"/>
              </a:spcBef>
              <a:spcAft>
                <a:spcPts val="0"/>
              </a:spcAft>
              <a:buNone/>
              <a:defRPr b="0" sz="1000">
                <a:solidFill>
                  <a:schemeClr val="lt1"/>
                </a:solidFill>
                <a:latin typeface="Arial"/>
                <a:ea typeface="Arial"/>
                <a:cs typeface="Arial"/>
                <a:sym typeface="Arial"/>
              </a:defRPr>
            </a:lvl3pPr>
            <a:lvl4pPr indent="0" lvl="3" marL="0" marR="0" algn="l">
              <a:spcBef>
                <a:spcPts val="0"/>
              </a:spcBef>
              <a:spcAft>
                <a:spcPts val="0"/>
              </a:spcAft>
              <a:buNone/>
              <a:defRPr b="0" sz="1000">
                <a:solidFill>
                  <a:schemeClr val="lt1"/>
                </a:solidFill>
                <a:latin typeface="Arial"/>
                <a:ea typeface="Arial"/>
                <a:cs typeface="Arial"/>
                <a:sym typeface="Arial"/>
              </a:defRPr>
            </a:lvl4pPr>
            <a:lvl5pPr indent="0" lvl="4" marL="0" marR="0" algn="l">
              <a:spcBef>
                <a:spcPts val="0"/>
              </a:spcBef>
              <a:spcAft>
                <a:spcPts val="0"/>
              </a:spcAft>
              <a:buNone/>
              <a:defRPr b="0" sz="1000">
                <a:solidFill>
                  <a:schemeClr val="lt1"/>
                </a:solidFill>
                <a:latin typeface="Arial"/>
                <a:ea typeface="Arial"/>
                <a:cs typeface="Arial"/>
                <a:sym typeface="Arial"/>
              </a:defRPr>
            </a:lvl5pPr>
            <a:lvl6pPr indent="0" lvl="5" marL="0" marR="0" algn="l">
              <a:spcBef>
                <a:spcPts val="0"/>
              </a:spcBef>
              <a:spcAft>
                <a:spcPts val="0"/>
              </a:spcAft>
              <a:buNone/>
              <a:defRPr b="0" sz="1000">
                <a:solidFill>
                  <a:schemeClr val="lt1"/>
                </a:solidFill>
                <a:latin typeface="Arial"/>
                <a:ea typeface="Arial"/>
                <a:cs typeface="Arial"/>
                <a:sym typeface="Arial"/>
              </a:defRPr>
            </a:lvl6pPr>
            <a:lvl7pPr indent="0" lvl="6" marL="0" marR="0" algn="l">
              <a:spcBef>
                <a:spcPts val="0"/>
              </a:spcBef>
              <a:spcAft>
                <a:spcPts val="0"/>
              </a:spcAft>
              <a:buNone/>
              <a:defRPr b="0" sz="1000">
                <a:solidFill>
                  <a:schemeClr val="lt1"/>
                </a:solidFill>
                <a:latin typeface="Arial"/>
                <a:ea typeface="Arial"/>
                <a:cs typeface="Arial"/>
                <a:sym typeface="Arial"/>
              </a:defRPr>
            </a:lvl7pPr>
            <a:lvl8pPr indent="0" lvl="7" marL="0" marR="0" algn="l">
              <a:spcBef>
                <a:spcPts val="0"/>
              </a:spcBef>
              <a:spcAft>
                <a:spcPts val="0"/>
              </a:spcAft>
              <a:buNone/>
              <a:defRPr b="0" sz="1000">
                <a:solidFill>
                  <a:schemeClr val="lt1"/>
                </a:solidFill>
                <a:latin typeface="Arial"/>
                <a:ea typeface="Arial"/>
                <a:cs typeface="Arial"/>
                <a:sym typeface="Arial"/>
              </a:defRPr>
            </a:lvl8pPr>
            <a:lvl9pPr indent="0" lvl="8" marL="0" marR="0" algn="l">
              <a:spcBef>
                <a:spcPts val="0"/>
              </a:spcBef>
              <a:spcAft>
                <a:spcPts val="0"/>
              </a:spcAft>
              <a:buNone/>
              <a:defRPr b="0" sz="10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21"/>
          <p:cNvSpPr/>
          <p:nvPr/>
        </p:nvSpPr>
        <p:spPr>
          <a:xfrm>
            <a:off x="0" y="6300788"/>
            <a:ext cx="8961438" cy="422275"/>
          </a:xfrm>
          <a:prstGeom prst="rect">
            <a:avLst/>
          </a:prstGeom>
          <a:solidFill>
            <a:srgbClr val="0316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9" name="Google Shape;9;p21"/>
          <p:cNvSpPr txBox="1"/>
          <p:nvPr>
            <p:ph type="title"/>
          </p:nvPr>
        </p:nvSpPr>
        <p:spPr>
          <a:xfrm>
            <a:off x="119063" y="230188"/>
            <a:ext cx="8618537" cy="2889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1" i="0" sz="19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1" i="0" sz="19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1" i="0" sz="19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1" i="0" sz="19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1" i="0" sz="1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1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1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1900" u="none" cap="none" strike="noStrike">
                <a:solidFill>
                  <a:schemeClr val="dk2"/>
                </a:solidFill>
                <a:latin typeface="Arial"/>
                <a:ea typeface="Arial"/>
                <a:cs typeface="Arial"/>
                <a:sym typeface="Arial"/>
              </a:defRPr>
            </a:lvl9pPr>
          </a:lstStyle>
          <a:p/>
        </p:txBody>
      </p:sp>
      <p:sp>
        <p:nvSpPr>
          <p:cNvPr id="10" name="Google Shape;10;p2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lvl1pPr indent="0" lvl="0" marL="0" marR="0" rtl="0" algn="l">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r>
              <a:rPr lang="en-US"/>
              <a:t> </a:t>
            </a:r>
            <a:endParaRPr sz="1400">
              <a:solidFill>
                <a:srgbClr val="000000"/>
              </a:solidFill>
            </a:endParaRPr>
          </a:p>
        </p:txBody>
      </p:sp>
      <p:sp>
        <p:nvSpPr>
          <p:cNvPr id="11" name="Google Shape;11;p21"/>
          <p:cNvSpPr txBox="1"/>
          <p:nvPr>
            <p:ph idx="1" type="body"/>
          </p:nvPr>
        </p:nvSpPr>
        <p:spPr>
          <a:xfrm>
            <a:off x="1452563" y="1951038"/>
            <a:ext cx="4302125" cy="122237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600" u="none" cap="none" strike="noStrike">
                <a:solidFill>
                  <a:schemeClr val="dk1"/>
                </a:solidFill>
                <a:latin typeface="Arial"/>
                <a:ea typeface="Arial"/>
                <a:cs typeface="Arial"/>
                <a:sym typeface="Arial"/>
              </a:defRPr>
            </a:lvl1pPr>
            <a:lvl2pPr indent="-355600" lvl="1" marL="914400" marR="0" rtl="0" algn="l">
              <a:spcBef>
                <a:spcPts val="0"/>
              </a:spcBef>
              <a:spcAft>
                <a:spcPts val="0"/>
              </a:spcAft>
              <a:buClr>
                <a:schemeClr val="dk2"/>
              </a:buClr>
              <a:buSzPts val="2000"/>
              <a:buFont typeface="Arial"/>
              <a:buChar char="▪"/>
              <a:defRPr b="0" i="0" sz="1600" u="none" cap="none" strike="noStrike">
                <a:solidFill>
                  <a:schemeClr val="dk1"/>
                </a:solidFill>
                <a:latin typeface="Arial"/>
                <a:ea typeface="Arial"/>
                <a:cs typeface="Arial"/>
                <a:sym typeface="Arial"/>
              </a:defRPr>
            </a:lvl2pPr>
            <a:lvl3pPr indent="-350519" lvl="2" marL="13716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3pPr>
            <a:lvl4pPr indent="-350519" lvl="3" marL="1828800" marR="0" rtl="0" algn="l">
              <a:spcBef>
                <a:spcPts val="0"/>
              </a:spcBef>
              <a:spcAft>
                <a:spcPts val="0"/>
              </a:spcAft>
              <a:buClr>
                <a:schemeClr val="dk2"/>
              </a:buClr>
              <a:buSzPts val="1920"/>
              <a:buFont typeface="Arial"/>
              <a:buChar char="▫"/>
              <a:defRPr b="0" i="0" sz="1600" u="none" cap="none" strike="noStrike">
                <a:solidFill>
                  <a:schemeClr val="dk1"/>
                </a:solidFill>
                <a:latin typeface="Arial"/>
                <a:ea typeface="Arial"/>
                <a:cs typeface="Arial"/>
                <a:sym typeface="Arial"/>
              </a:defRPr>
            </a:lvl4pPr>
            <a:lvl5pPr indent="-319023" lvl="4" marL="22860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5pPr>
            <a:lvl6pPr indent="-319023" lvl="5" marL="27432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6pPr>
            <a:lvl7pPr indent="-319023" lvl="6" marL="32004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7pPr>
            <a:lvl8pPr indent="-319023" lvl="7" marL="36576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8pPr>
            <a:lvl9pPr indent="-319023" lvl="8" marL="4114800" marR="0" rtl="0" algn="l">
              <a:spcBef>
                <a:spcPts val="0"/>
              </a:spcBef>
              <a:spcAft>
                <a:spcPts val="0"/>
              </a:spcAft>
              <a:buClr>
                <a:schemeClr val="dk2"/>
              </a:buClr>
              <a:buSzPts val="1424"/>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21"/>
          <p:cNvSpPr/>
          <p:nvPr/>
        </p:nvSpPr>
        <p:spPr>
          <a:xfrm>
            <a:off x="8418124" y="6402924"/>
            <a:ext cx="40076" cy="184666"/>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1200" u="none" cap="none" strike="noStrike">
                <a:solidFill>
                  <a:schemeClr val="lt1"/>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file/d/1jPW_RbbvxVaFvNdg2MPFl-vrLZRnNDjh/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p:nvPr/>
        </p:nvSpPr>
        <p:spPr>
          <a:xfrm>
            <a:off x="238391" y="851098"/>
            <a:ext cx="8490857" cy="1643909"/>
          </a:xfrm>
          <a:prstGeom prst="roundRect">
            <a:avLst>
              <a:gd fmla="val 16667" name="adj"/>
            </a:avLst>
          </a:prstGeom>
          <a:solidFill>
            <a:srgbClr val="02152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71" name="Google Shape;71;p1"/>
          <p:cNvSpPr txBox="1"/>
          <p:nvPr>
            <p:ph type="ctrTitle"/>
          </p:nvPr>
        </p:nvSpPr>
        <p:spPr>
          <a:xfrm>
            <a:off x="404446" y="1058584"/>
            <a:ext cx="8324802" cy="1107996"/>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US" sz="3600" cap="small">
                <a:solidFill>
                  <a:schemeClr val="lt1"/>
                </a:solidFill>
              </a:rPr>
              <a:t> Evaluating Survey Data-Collection Methods</a:t>
            </a:r>
            <a:endParaRPr/>
          </a:p>
        </p:txBody>
      </p:sp>
      <p:sp>
        <p:nvSpPr>
          <p:cNvPr id="72" name="Google Shape;72;p1"/>
          <p:cNvSpPr/>
          <p:nvPr/>
        </p:nvSpPr>
        <p:spPr>
          <a:xfrm>
            <a:off x="0" y="0"/>
            <a:ext cx="8958263" cy="6721475"/>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600">
              <a:solidFill>
                <a:schemeClr val="dk1"/>
              </a:solidFill>
              <a:latin typeface="Arial"/>
              <a:ea typeface="Arial"/>
              <a:cs typeface="Arial"/>
              <a:sym typeface="Arial"/>
            </a:endParaRPr>
          </a:p>
        </p:txBody>
      </p:sp>
      <p:sp>
        <p:nvSpPr>
          <p:cNvPr id="73" name="Google Shape;73;p1"/>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pic>
        <p:nvPicPr>
          <p:cNvPr descr="http://www.amstat.org/sections/srms/srmslogo.gif" id="74" name="Google Shape;74;p1"/>
          <p:cNvPicPr preferRelativeResize="0"/>
          <p:nvPr/>
        </p:nvPicPr>
        <p:blipFill rotWithShape="1">
          <a:blip r:embed="rId3">
            <a:alphaModFix/>
          </a:blip>
          <a:srcRect b="0" l="0" r="0" t="0"/>
          <a:stretch/>
        </p:blipFill>
        <p:spPr>
          <a:xfrm>
            <a:off x="4258661" y="2858900"/>
            <a:ext cx="4374351" cy="3225223"/>
          </a:xfrm>
          <a:prstGeom prst="rect">
            <a:avLst/>
          </a:prstGeom>
          <a:noFill/>
          <a:ln>
            <a:noFill/>
          </a:ln>
          <a:effectLst>
            <a:outerShdw blurRad="292100" rotWithShape="0" algn="tl" dir="2700000" dist="139700">
              <a:srgbClr val="333333">
                <a:alpha val="64705"/>
              </a:srgbClr>
            </a:outerShdw>
          </a:effectLst>
        </p:spPr>
      </p:pic>
      <p:sp>
        <p:nvSpPr>
          <p:cNvPr id="75" name="Google Shape;75;p1"/>
          <p:cNvSpPr txBox="1"/>
          <p:nvPr/>
        </p:nvSpPr>
        <p:spPr>
          <a:xfrm>
            <a:off x="3933410" y="2753195"/>
            <a:ext cx="224601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Frank Lin</a:t>
            </a:r>
            <a:endParaRPr b="1" sz="16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51" name="Google Shape;151;p10"/>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Advantages and Disadvantages of Person-Administered Survey </a:t>
            </a:r>
            <a:endParaRPr/>
          </a:p>
        </p:txBody>
      </p:sp>
      <p:sp>
        <p:nvSpPr>
          <p:cNvPr id="152" name="Google Shape;152;p1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53" name="Google Shape;153;p10"/>
          <p:cNvSpPr txBox="1"/>
          <p:nvPr/>
        </p:nvSpPr>
        <p:spPr>
          <a:xfrm>
            <a:off x="766615" y="1508114"/>
            <a:ext cx="4066649" cy="32441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dk1"/>
                </a:solidFill>
                <a:latin typeface="Arial"/>
                <a:ea typeface="Arial"/>
                <a:cs typeface="Arial"/>
                <a:sym typeface="Arial"/>
              </a:rPr>
              <a:t>Advantages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Feedback</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Rapport</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Quality Control</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Adaptability</a:t>
            </a:r>
            <a:endParaRPr/>
          </a:p>
        </p:txBody>
      </p:sp>
      <p:sp>
        <p:nvSpPr>
          <p:cNvPr id="154" name="Google Shape;154;p10"/>
          <p:cNvSpPr txBox="1"/>
          <p:nvPr/>
        </p:nvSpPr>
        <p:spPr>
          <a:xfrm>
            <a:off x="4646260" y="1508114"/>
            <a:ext cx="3731377" cy="3323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dk1"/>
                </a:solidFill>
                <a:latin typeface="Arial"/>
                <a:ea typeface="Arial"/>
                <a:cs typeface="Arial"/>
                <a:sym typeface="Arial"/>
              </a:rPr>
              <a:t>Disadvantages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Human make errors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Slow speed</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High Cost</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Interview evaluation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60" name="Google Shape;160;p12"/>
          <p:cNvSpPr txBox="1"/>
          <p:nvPr>
            <p:ph idx="4294967295" type="title"/>
          </p:nvPr>
        </p:nvSpPr>
        <p:spPr>
          <a:xfrm>
            <a:off x="119063" y="230188"/>
            <a:ext cx="8618537" cy="98488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Advantages and Disadvantages of Self-Administered Survey </a:t>
            </a:r>
            <a:endParaRPr/>
          </a:p>
        </p:txBody>
      </p:sp>
      <p:sp>
        <p:nvSpPr>
          <p:cNvPr id="161" name="Google Shape;161;p1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62" name="Google Shape;162;p12"/>
          <p:cNvSpPr txBox="1"/>
          <p:nvPr/>
        </p:nvSpPr>
        <p:spPr>
          <a:xfrm>
            <a:off x="766615" y="1508114"/>
            <a:ext cx="4066649" cy="39703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dk1"/>
                </a:solidFill>
                <a:latin typeface="Arial"/>
                <a:ea typeface="Arial"/>
                <a:cs typeface="Arial"/>
                <a:sym typeface="Arial"/>
              </a:rPr>
              <a:t>Advantages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Reduced cost</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Respondents control the pace</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No-interview evaluation</a:t>
            </a:r>
            <a:endParaRPr/>
          </a:p>
        </p:txBody>
      </p:sp>
      <p:sp>
        <p:nvSpPr>
          <p:cNvPr id="163" name="Google Shape;163;p12"/>
          <p:cNvSpPr txBox="1"/>
          <p:nvPr/>
        </p:nvSpPr>
        <p:spPr>
          <a:xfrm>
            <a:off x="4646260" y="1508114"/>
            <a:ext cx="3731377" cy="3323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dk1"/>
                </a:solidFill>
                <a:latin typeface="Arial"/>
                <a:ea typeface="Arial"/>
                <a:cs typeface="Arial"/>
                <a:sym typeface="Arial"/>
              </a:rPr>
              <a:t>Disadvantages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Delays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Lack of monitoring</a:t>
            </a:r>
            <a:endParaRPr/>
          </a:p>
          <a:p>
            <a:pPr indent="-165100" lvl="0" marL="342900" marR="0" rtl="0" algn="l">
              <a:lnSpc>
                <a:spcPct val="150000"/>
              </a:lnSpc>
              <a:spcBef>
                <a:spcPts val="0"/>
              </a:spcBef>
              <a:spcAft>
                <a:spcPts val="0"/>
              </a:spcAft>
              <a:buClr>
                <a:schemeClr val="dk1"/>
              </a:buClr>
              <a:buSzPts val="2800"/>
              <a:buFont typeface="Arial"/>
              <a:buNone/>
            </a:pPr>
            <a:r>
              <a:t/>
            </a:r>
            <a:endParaRPr b="0" sz="2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t/>
            </a:r>
            <a:endParaRPr b="0" sz="2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69" name="Google Shape;169;p13"/>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Choice of Survey Method</a:t>
            </a:r>
            <a:endParaRPr/>
          </a:p>
        </p:txBody>
      </p:sp>
      <p:sp>
        <p:nvSpPr>
          <p:cNvPr id="170" name="Google Shape;170;p1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71" name="Google Shape;171;p13"/>
          <p:cNvSpPr txBox="1"/>
          <p:nvPr/>
        </p:nvSpPr>
        <p:spPr>
          <a:xfrm>
            <a:off x="618562" y="1386188"/>
            <a:ext cx="7593614" cy="39703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chemeClr val="dk1"/>
                </a:solidFill>
                <a:latin typeface="Arial"/>
                <a:ea typeface="Arial"/>
                <a:cs typeface="Arial"/>
                <a:sym typeface="Arial"/>
              </a:rPr>
              <a:t>Depends on multiple factors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Time horizon</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Cost and budget</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Infrastructure</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Type of respondent</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Perceived anonymity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77" name="Google Shape;177;p14"/>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solidFill>
                  <a:srgbClr val="002960"/>
                </a:solidFill>
              </a:rPr>
              <a:t>Recap</a:t>
            </a:r>
            <a:endParaRPr/>
          </a:p>
        </p:txBody>
      </p:sp>
      <p:sp>
        <p:nvSpPr>
          <p:cNvPr id="178" name="Google Shape;178;p1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79" name="Google Shape;179;p14"/>
          <p:cNvSpPr txBox="1"/>
          <p:nvPr/>
        </p:nvSpPr>
        <p:spPr>
          <a:xfrm>
            <a:off x="650951" y="1541478"/>
            <a:ext cx="790086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Advantages and Disadvantages of surveys?</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Different ways to collect survey data? Associated advantage and disadvantages?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5" name="Google Shape;185;p15"/>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Overview of a survey design</a:t>
            </a:r>
            <a:endParaRPr sz="3200"/>
          </a:p>
        </p:txBody>
      </p:sp>
      <p:sp>
        <p:nvSpPr>
          <p:cNvPr id="186" name="Google Shape;186;p15"/>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87" name="Google Shape;187;p15"/>
          <p:cNvSpPr txBox="1"/>
          <p:nvPr/>
        </p:nvSpPr>
        <p:spPr>
          <a:xfrm>
            <a:off x="618562" y="1386188"/>
            <a:ext cx="7593614" cy="461664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Introduction &amp; Instruction</a:t>
            </a:r>
            <a:endParaRPr b="0" sz="2800">
              <a:solidFill>
                <a:schemeClr val="dk1"/>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Format and layout</a:t>
            </a:r>
            <a:endParaRPr/>
          </a:p>
          <a:p>
            <a:pPr indent="-342900" lvl="1" marL="8001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Transition to different sections</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Flow of the survey</a:t>
            </a:r>
            <a:endParaRPr/>
          </a:p>
          <a:p>
            <a:pPr indent="-342900" lvl="0" marL="342900" marR="0" rtl="0" algn="l">
              <a:lnSpc>
                <a:spcPct val="150000"/>
              </a:lnSpc>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Translate RQ to QQ</a:t>
            </a:r>
            <a:endParaRPr/>
          </a:p>
          <a:p>
            <a:pPr indent="-342900" lvl="1" marL="8001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Description of Decision alternatives</a:t>
            </a:r>
            <a:endParaRPr/>
          </a:p>
          <a:p>
            <a:pPr indent="-342900" lvl="1" marL="8001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Response options/ level of measurement </a:t>
            </a:r>
            <a:endParaRPr b="0" i="0" sz="2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193" name="Google Shape;193;p16"/>
          <p:cNvPicPr preferRelativeResize="0"/>
          <p:nvPr/>
        </p:nvPicPr>
        <p:blipFill rotWithShape="1">
          <a:blip r:embed="rId3">
            <a:alphaModFix/>
          </a:blip>
          <a:srcRect b="0" l="0" r="0" t="0"/>
          <a:stretch/>
        </p:blipFill>
        <p:spPr>
          <a:xfrm>
            <a:off x="289894" y="1119222"/>
            <a:ext cx="8447706" cy="4213430"/>
          </a:xfrm>
          <a:prstGeom prst="rect">
            <a:avLst/>
          </a:prstGeom>
          <a:noFill/>
          <a:ln>
            <a:noFill/>
          </a:ln>
        </p:spPr>
      </p:pic>
      <p:sp>
        <p:nvSpPr>
          <p:cNvPr id="194" name="Google Shape;194;p16"/>
          <p:cNvSpPr txBox="1"/>
          <p:nvPr/>
        </p:nvSpPr>
        <p:spPr>
          <a:xfrm>
            <a:off x="119063" y="230188"/>
            <a:ext cx="8618537" cy="292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900">
                <a:solidFill>
                  <a:schemeClr val="dk2"/>
                </a:solidFill>
                <a:latin typeface="Arial"/>
                <a:ea typeface="Arial"/>
                <a:cs typeface="Arial"/>
                <a:sym typeface="Arial"/>
              </a:rPr>
              <a:t>Introduction </a:t>
            </a:r>
            <a:endParaRPr b="1" sz="1900">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pic>
        <p:nvPicPr>
          <p:cNvPr id="200" name="Google Shape;200;p17"/>
          <p:cNvPicPr preferRelativeResize="0"/>
          <p:nvPr/>
        </p:nvPicPr>
        <p:blipFill rotWithShape="1">
          <a:blip r:embed="rId3">
            <a:alphaModFix/>
          </a:blip>
          <a:srcRect b="0" l="0" r="0" t="0"/>
          <a:stretch/>
        </p:blipFill>
        <p:spPr>
          <a:xfrm>
            <a:off x="498215" y="1493036"/>
            <a:ext cx="7678090" cy="3710143"/>
          </a:xfrm>
          <a:prstGeom prst="rect">
            <a:avLst/>
          </a:prstGeom>
          <a:noFill/>
          <a:ln>
            <a:noFill/>
          </a:ln>
        </p:spPr>
      </p:pic>
      <p:sp>
        <p:nvSpPr>
          <p:cNvPr id="201" name="Google Shape;201;p17"/>
          <p:cNvSpPr txBox="1"/>
          <p:nvPr/>
        </p:nvSpPr>
        <p:spPr>
          <a:xfrm>
            <a:off x="119063" y="230188"/>
            <a:ext cx="8618537" cy="292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900">
                <a:solidFill>
                  <a:schemeClr val="dk2"/>
                </a:solidFill>
                <a:latin typeface="Arial"/>
                <a:ea typeface="Arial"/>
                <a:cs typeface="Arial"/>
                <a:sym typeface="Arial"/>
              </a:rPr>
              <a:t>Format and Layout</a:t>
            </a:r>
            <a:endParaRPr b="1" sz="1900">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207" name="Google Shape;207;p18"/>
          <p:cNvSpPr txBox="1"/>
          <p:nvPr/>
        </p:nvSpPr>
        <p:spPr>
          <a:xfrm>
            <a:off x="119063" y="230188"/>
            <a:ext cx="8618537" cy="292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900">
                <a:solidFill>
                  <a:schemeClr val="dk2"/>
                </a:solidFill>
                <a:latin typeface="Arial"/>
                <a:ea typeface="Arial"/>
                <a:cs typeface="Arial"/>
                <a:sym typeface="Arial"/>
              </a:rPr>
              <a:t>Flow of the survey</a:t>
            </a:r>
            <a:endParaRPr/>
          </a:p>
        </p:txBody>
      </p:sp>
      <p:pic>
        <p:nvPicPr>
          <p:cNvPr id="208" name="Google Shape;208;p18"/>
          <p:cNvPicPr preferRelativeResize="0"/>
          <p:nvPr/>
        </p:nvPicPr>
        <p:blipFill rotWithShape="1">
          <a:blip r:embed="rId3">
            <a:alphaModFix/>
          </a:blip>
          <a:srcRect b="0" l="0" r="0" t="0"/>
          <a:stretch/>
        </p:blipFill>
        <p:spPr>
          <a:xfrm>
            <a:off x="726863" y="986346"/>
            <a:ext cx="7332804" cy="4807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214" name="Google Shape;214;p19"/>
          <p:cNvSpPr txBox="1"/>
          <p:nvPr/>
        </p:nvSpPr>
        <p:spPr>
          <a:xfrm>
            <a:off x="119063" y="230188"/>
            <a:ext cx="8618537" cy="292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900">
                <a:solidFill>
                  <a:schemeClr val="dk2"/>
                </a:solidFill>
                <a:latin typeface="Arial"/>
                <a:ea typeface="Arial"/>
                <a:cs typeface="Arial"/>
                <a:sym typeface="Arial"/>
              </a:rPr>
              <a:t>Translate RQ to QQ </a:t>
            </a:r>
            <a:r>
              <a:rPr b="1" lang="en-US" sz="1900">
                <a:solidFill>
                  <a:schemeClr val="dk2"/>
                </a:solidFill>
              </a:rPr>
              <a:t>- iClicker how would you translate the RQ into QQ?</a:t>
            </a:r>
            <a:endParaRPr/>
          </a:p>
        </p:txBody>
      </p:sp>
      <p:sp>
        <p:nvSpPr>
          <p:cNvPr id="215" name="Google Shape;215;p19"/>
          <p:cNvSpPr txBox="1"/>
          <p:nvPr/>
        </p:nvSpPr>
        <p:spPr>
          <a:xfrm>
            <a:off x="306875" y="772150"/>
            <a:ext cx="8136300" cy="521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RQ: What percent of current customers would like a larger selection at the bookstore?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US" sz="1100">
                <a:solidFill>
                  <a:schemeClr val="dk1"/>
                </a:solidFill>
              </a:rPr>
              <a:t>QQ: The selection of books at this store is.... </a:t>
            </a:r>
            <a:endParaRPr sz="1100">
              <a:solidFill>
                <a:schemeClr val="dk1"/>
              </a:solidFill>
            </a:endParaRPr>
          </a:p>
          <a:p>
            <a:pPr indent="0" lvl="0" marL="0" rtl="0" algn="l">
              <a:lnSpc>
                <a:spcPct val="115000"/>
              </a:lnSpc>
              <a:spcBef>
                <a:spcPts val="0"/>
              </a:spcBef>
              <a:spcAft>
                <a:spcPts val="0"/>
              </a:spcAft>
              <a:buNone/>
            </a:pPr>
            <a:r>
              <a:rPr lang="en-US" sz="1100">
                <a:solidFill>
                  <a:schemeClr val="dk1"/>
                </a:solidFill>
              </a:rPr>
              <a:t>__ too small  __about right  __larger than I need</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RQ: How likely are customers to use a coffee bar if it was added to the bookstore?</a:t>
            </a:r>
            <a:endParaRPr sz="1100">
              <a:solidFill>
                <a:schemeClr val="dk1"/>
              </a:solidFill>
            </a:endParaRPr>
          </a:p>
          <a:p>
            <a:pPr indent="0" lvl="0" marL="45720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US" sz="1100"/>
              <a:t>QQ: If an upstairs coffee bar was added to the bookstore, how often would you use it?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US" sz="1100"/>
              <a:t>__most times I visit the store</a:t>
            </a:r>
            <a:endParaRPr sz="1100"/>
          </a:p>
          <a:p>
            <a:pPr indent="0" lvl="0" marL="0" rtl="0" algn="l">
              <a:lnSpc>
                <a:spcPct val="115000"/>
              </a:lnSpc>
              <a:spcBef>
                <a:spcPts val="0"/>
              </a:spcBef>
              <a:spcAft>
                <a:spcPts val="0"/>
              </a:spcAft>
              <a:buNone/>
            </a:pPr>
            <a:r>
              <a:rPr lang="en-US" sz="1100"/>
              <a:t>__sometimes when I visit the store</a:t>
            </a:r>
            <a:endParaRPr sz="1100"/>
          </a:p>
          <a:p>
            <a:pPr indent="0" lvl="0" marL="0" rtl="0" algn="l">
              <a:lnSpc>
                <a:spcPct val="115000"/>
              </a:lnSpc>
              <a:spcBef>
                <a:spcPts val="0"/>
              </a:spcBef>
              <a:spcAft>
                <a:spcPts val="0"/>
              </a:spcAft>
              <a:buNone/>
            </a:pPr>
            <a:r>
              <a:rPr lang="en-US" sz="1100"/>
              <a:t>__rarely</a:t>
            </a:r>
            <a:endParaRPr sz="1100"/>
          </a:p>
          <a:p>
            <a:pPr indent="0" lvl="0" marL="0" rtl="0" algn="l">
              <a:lnSpc>
                <a:spcPct val="115000"/>
              </a:lnSpc>
              <a:spcBef>
                <a:spcPts val="0"/>
              </a:spcBef>
              <a:spcAft>
                <a:spcPts val="0"/>
              </a:spcAft>
              <a:buNone/>
            </a:pPr>
            <a:r>
              <a:rPr lang="en-US" sz="1100"/>
              <a:t>__never</a:t>
            </a:r>
            <a:endParaRPr sz="1100"/>
          </a:p>
          <a:p>
            <a:pPr indent="0" lvl="0" marL="0" rtl="0" algn="l">
              <a:lnSpc>
                <a:spcPct val="115000"/>
              </a:lnSpc>
              <a:spcBef>
                <a:spcPts val="0"/>
              </a:spcBef>
              <a:spcAft>
                <a:spcPts val="0"/>
              </a:spcAft>
              <a:buNone/>
            </a:pPr>
            <a:r>
              <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RQ: What improvements would customers like to see at the bookstore?</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US" sz="1100">
                <a:solidFill>
                  <a:schemeClr val="lt1"/>
                </a:solidFill>
              </a:rPr>
              <a:t>QQ: Are there any changes you'd like to see made to the bookstore?</a:t>
            </a:r>
            <a:endParaRPr sz="1100">
              <a:solidFill>
                <a:schemeClr val="lt1"/>
              </a:solidFill>
            </a:endParaRPr>
          </a:p>
          <a:p>
            <a:pPr indent="0" lvl="0" marL="0" rtl="0" algn="l">
              <a:lnSpc>
                <a:spcPct val="115000"/>
              </a:lnSpc>
              <a:spcBef>
                <a:spcPts val="0"/>
              </a:spcBef>
              <a:spcAft>
                <a:spcPts val="0"/>
              </a:spcAft>
              <a:buNone/>
            </a:pPr>
            <a:r>
              <a:rPr lang="en-US" sz="1100">
                <a:solidFill>
                  <a:schemeClr val="lt1"/>
                </a:solidFill>
              </a:rPr>
              <a:t>If so, please describe </a:t>
            </a:r>
            <a:endParaRPr sz="11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9904c396ef_0_5"/>
          <p:cNvSpPr txBox="1"/>
          <p:nvPr>
            <p:ph idx="12" type="sldNum"/>
          </p:nvPr>
        </p:nvSpPr>
        <p:spPr>
          <a:xfrm>
            <a:off x="8545513" y="6435725"/>
            <a:ext cx="195300"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221" name="Google Shape;221;g9904c396ef_0_5"/>
          <p:cNvSpPr txBox="1"/>
          <p:nvPr/>
        </p:nvSpPr>
        <p:spPr>
          <a:xfrm>
            <a:off x="119063" y="230188"/>
            <a:ext cx="8618400" cy="292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900">
                <a:solidFill>
                  <a:schemeClr val="dk2"/>
                </a:solidFill>
              </a:rPr>
              <a:t>To do:</a:t>
            </a:r>
            <a:endParaRPr b="1" sz="1900">
              <a:solidFill>
                <a:schemeClr val="dk2"/>
              </a:solidFill>
              <a:latin typeface="Arial"/>
              <a:ea typeface="Arial"/>
              <a:cs typeface="Arial"/>
              <a:sym typeface="Arial"/>
            </a:endParaRPr>
          </a:p>
        </p:txBody>
      </p:sp>
      <p:sp>
        <p:nvSpPr>
          <p:cNvPr id="222" name="Google Shape;222;g9904c396ef_0_5"/>
          <p:cNvSpPr/>
          <p:nvPr/>
        </p:nvSpPr>
        <p:spPr>
          <a:xfrm>
            <a:off x="1859637" y="295998"/>
            <a:ext cx="4953900" cy="542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50">
              <a:solidFill>
                <a:schemeClr val="dk1"/>
              </a:solidFill>
            </a:endParaRPr>
          </a:p>
          <a:p>
            <a:pPr indent="0" lvl="0" marL="0" marR="0" rtl="0" algn="l">
              <a:spcBef>
                <a:spcPts val="0"/>
              </a:spcBef>
              <a:spcAft>
                <a:spcPts val="0"/>
              </a:spcAft>
              <a:buNone/>
            </a:pPr>
            <a:r>
              <a:rPr b="1" lang="en-US" sz="1450">
                <a:solidFill>
                  <a:schemeClr val="dk1"/>
                </a:solidFill>
              </a:rPr>
              <a:t>PA3: I will grade the PA3 based on the revised version. </a:t>
            </a:r>
            <a:endParaRPr b="1" sz="1450">
              <a:solidFill>
                <a:schemeClr val="dk1"/>
              </a:solidFill>
            </a:endParaRPr>
          </a:p>
          <a:p>
            <a:pPr indent="0" lvl="0" marL="0" marR="0" rtl="0" algn="l">
              <a:spcBef>
                <a:spcPts val="0"/>
              </a:spcBef>
              <a:spcAft>
                <a:spcPts val="0"/>
              </a:spcAft>
              <a:buNone/>
            </a:pPr>
            <a:r>
              <a:t/>
            </a:r>
            <a:endParaRPr b="1" sz="1450">
              <a:solidFill>
                <a:schemeClr val="dk1"/>
              </a:solidFill>
            </a:endParaRPr>
          </a:p>
          <a:p>
            <a:pPr indent="0" lvl="0" marL="0" marR="0" rtl="0" algn="l">
              <a:spcBef>
                <a:spcPts val="0"/>
              </a:spcBef>
              <a:spcAft>
                <a:spcPts val="0"/>
              </a:spcAft>
              <a:buNone/>
            </a:pPr>
            <a:r>
              <a:t/>
            </a:r>
            <a:endParaRPr b="1" sz="1450">
              <a:solidFill>
                <a:schemeClr val="dk1"/>
              </a:solidFill>
            </a:endParaRPr>
          </a:p>
          <a:p>
            <a:pPr indent="0" lvl="0" marL="0" marR="0" rtl="0" algn="l">
              <a:spcBef>
                <a:spcPts val="0"/>
              </a:spcBef>
              <a:spcAft>
                <a:spcPts val="0"/>
              </a:spcAft>
              <a:buNone/>
            </a:pPr>
            <a:r>
              <a:rPr b="1" lang="en-US" sz="1450" u="sng">
                <a:solidFill>
                  <a:schemeClr val="hlink"/>
                </a:solidFill>
                <a:hlinkClick r:id="rId3"/>
              </a:rPr>
              <a:t>Qualtrics homework </a:t>
            </a:r>
            <a:endParaRPr b="1" sz="1450">
              <a:solidFill>
                <a:schemeClr val="dk1"/>
              </a:solidFill>
            </a:endParaRPr>
          </a:p>
          <a:p>
            <a:pPr indent="0" lvl="0" marL="0" marR="0" rtl="0" algn="l">
              <a:spcBef>
                <a:spcPts val="0"/>
              </a:spcBef>
              <a:spcAft>
                <a:spcPts val="0"/>
              </a:spcAft>
              <a:buNone/>
            </a:pPr>
            <a:r>
              <a:t/>
            </a:r>
            <a:endParaRPr b="1" sz="1450">
              <a:solidFill>
                <a:schemeClr val="dk1"/>
              </a:solidFill>
            </a:endParaRPr>
          </a:p>
          <a:p>
            <a:pPr indent="0" lvl="0" marL="0" marR="0" rtl="0" algn="l">
              <a:spcBef>
                <a:spcPts val="0"/>
              </a:spcBef>
              <a:spcAft>
                <a:spcPts val="0"/>
              </a:spcAft>
              <a:buNone/>
            </a:pPr>
            <a:r>
              <a:t/>
            </a:r>
            <a:endParaRPr b="1" sz="1450">
              <a:solidFill>
                <a:schemeClr val="dk1"/>
              </a:solidFill>
            </a:endParaRPr>
          </a:p>
          <a:p>
            <a:pPr indent="0" lvl="0" marL="0" marR="0" rtl="0" algn="l">
              <a:spcBef>
                <a:spcPts val="0"/>
              </a:spcBef>
              <a:spcAft>
                <a:spcPts val="0"/>
              </a:spcAft>
              <a:buNone/>
            </a:pPr>
            <a:r>
              <a:rPr b="1" lang="en-US" sz="1450">
                <a:solidFill>
                  <a:schemeClr val="dk1"/>
                </a:solidFill>
              </a:rPr>
              <a:t>PA4 </a:t>
            </a:r>
            <a:endParaRPr b="1" sz="1450">
              <a:solidFill>
                <a:schemeClr val="dk1"/>
              </a:solidFill>
            </a:endParaRPr>
          </a:p>
          <a:p>
            <a:pPr indent="0" lvl="0" marL="0" marR="0" rtl="0" algn="l">
              <a:spcBef>
                <a:spcPts val="0"/>
              </a:spcBef>
              <a:spcAft>
                <a:spcPts val="0"/>
              </a:spcAft>
              <a:buNone/>
            </a:pPr>
            <a:r>
              <a:t/>
            </a:r>
            <a:endParaRPr b="1" sz="14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119063" y="230188"/>
            <a:ext cx="8618537" cy="29238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CE4 - iclicker poll - which option would you choose? and why? </a:t>
            </a:r>
            <a:endParaRPr/>
          </a:p>
        </p:txBody>
      </p:sp>
      <p:sp>
        <p:nvSpPr>
          <p:cNvPr id="81" name="Google Shape;81;p2"/>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82" name="Google Shape;82;p2"/>
          <p:cNvSpPr txBox="1"/>
          <p:nvPr/>
        </p:nvSpPr>
        <p:spPr>
          <a:xfrm>
            <a:off x="0" y="606138"/>
            <a:ext cx="9045900" cy="55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The Red Lion, Ltd., is a chain Of 13 bar-restaurants located in seven major cities on the east coast. The original Red Lion was opened in 2003 by Albert Campion, an English expatriate. The chain is modeled after the typical English pub. Much Of the equipment and furnishings have been collected from actual pubs throughout the British Isles. The Red Lion sells typical English dishes such as fish and chips and kidney pie, as well as a variety of sandwiches and a selection of American and English beers. In addition, Mr. Campion claims to have the largest collection Of Scotch whiskeys outside Of the British Isles.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Mr. Campion feels that "the key to the successful operation of a pub is the maintenance of a friendly, intimate ambience." He would like to personally oversee the operation of each pub, but that has become impossible as the chain has grown. Because of this, Mr. Campion has invested in hiring top quality managers, most Of whom are from England. Despite the care Mr. Campion has taken, he still feels that he needs some mechanism to ensure that the food and service are of a consistently high quality. TO this end, Mr. Campion is considering four alternative forms of marketing research:</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lphaUcPeriod"/>
            </a:pPr>
            <a:r>
              <a:rPr lang="en-US"/>
              <a:t>A short questionnaire is placed on each table. Customers who have criticism, praise, or suggestions are asked to complete the form and give it to their server.</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lphaUcPeriod"/>
            </a:pPr>
            <a:r>
              <a:rPr lang="en-US"/>
              <a:t>A trained interviewer visits each pub on an unannounced basis. Selected customers are interviewed as they are leaving the pub.</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lphaUcPeriod"/>
            </a:pPr>
            <a:r>
              <a:rPr lang="en-US"/>
              <a:t>Mr. Campion contracts With a customer experience firm. At the bottom of each customer's receipt is the link to an online survey customers can complete and receive a discount on their next visit to the pub.</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AutoNum type="alphaUcPeriod"/>
            </a:pPr>
            <a:r>
              <a:rPr lang="en-US"/>
              <a:t>None of the above. Instead rely on posts to sites like Yelp and Facebook to assess customer satisfaction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t>Discuss the merits of these alternatives and indicate which, if any, you would recommend to Mr. Campion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r>
              <a:rPr lang="en-US"/>
              <a:t> </a:t>
            </a:r>
            <a:endParaRPr/>
          </a:p>
        </p:txBody>
      </p:sp>
      <p:sp>
        <p:nvSpPr>
          <p:cNvPr id="228" name="Google Shape;228;p20"/>
          <p:cNvSpPr txBox="1"/>
          <p:nvPr/>
        </p:nvSpPr>
        <p:spPr>
          <a:xfrm>
            <a:off x="119063" y="230188"/>
            <a:ext cx="8618537" cy="2923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900">
                <a:solidFill>
                  <a:schemeClr val="dk2"/>
                </a:solidFill>
                <a:latin typeface="Arial"/>
                <a:ea typeface="Arial"/>
                <a:cs typeface="Arial"/>
                <a:sym typeface="Arial"/>
              </a:rPr>
              <a:t>PA4</a:t>
            </a:r>
            <a:endParaRPr b="1" sz="1900">
              <a:solidFill>
                <a:schemeClr val="dk2"/>
              </a:solidFill>
              <a:latin typeface="Arial"/>
              <a:ea typeface="Arial"/>
              <a:cs typeface="Arial"/>
              <a:sym typeface="Arial"/>
            </a:endParaRPr>
          </a:p>
        </p:txBody>
      </p:sp>
      <p:sp>
        <p:nvSpPr>
          <p:cNvPr id="229" name="Google Shape;229;p20"/>
          <p:cNvSpPr/>
          <p:nvPr/>
        </p:nvSpPr>
        <p:spPr>
          <a:xfrm>
            <a:off x="1859637" y="295998"/>
            <a:ext cx="4953857" cy="54245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50">
                <a:solidFill>
                  <a:schemeClr val="dk1"/>
                </a:solidFill>
                <a:latin typeface="Arial"/>
                <a:ea typeface="Arial"/>
                <a:cs typeface="Arial"/>
                <a:sym typeface="Arial"/>
              </a:rPr>
              <a:t>Questionnaire Design Steps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Write the Questions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For each research question (RQ):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1. Identify the variable(s) to measured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latin typeface="Arial"/>
                <a:ea typeface="Arial"/>
                <a:cs typeface="Arial"/>
                <a:sym typeface="Arial"/>
              </a:rPr>
              <a:t>2. Decide level of measurement for each variable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3. Write the question and response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Organize the Questionnaire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4. Design the introduction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5. Arrange questions in order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6. Number the questions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Evaluate the Questionnaire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7. Evaluate the questions with respect to the RQs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Worksheet A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Worksheet B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8. Pretest the questionnaire; revise as needed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9. Obtain client approval </a:t>
            </a:r>
            <a:endParaRPr/>
          </a:p>
          <a:p>
            <a:pPr indent="0" lvl="0" marL="0" marR="0" rtl="0" algn="l">
              <a:spcBef>
                <a:spcPts val="0"/>
              </a:spcBef>
              <a:spcAft>
                <a:spcPts val="0"/>
              </a:spcAft>
              <a:buNone/>
            </a:pPr>
            <a:r>
              <a:t/>
            </a:r>
            <a:endParaRPr b="1" sz="1050">
              <a:solidFill>
                <a:schemeClr val="dk1"/>
              </a:solidFill>
              <a:latin typeface="Arial"/>
              <a:ea typeface="Arial"/>
              <a:cs typeface="Arial"/>
              <a:sym typeface="Arial"/>
            </a:endParaRPr>
          </a:p>
          <a:p>
            <a:pPr indent="0" lvl="0" marL="0" marR="0" rtl="0" algn="l">
              <a:spcBef>
                <a:spcPts val="0"/>
              </a:spcBef>
              <a:spcAft>
                <a:spcPts val="0"/>
              </a:spcAft>
              <a:buNone/>
            </a:pPr>
            <a:r>
              <a:rPr b="1" lang="en-US" sz="1050">
                <a:solidFill>
                  <a:schemeClr val="dk1"/>
                </a:solidFill>
                <a:latin typeface="Arial"/>
                <a:ea typeface="Arial"/>
                <a:cs typeface="Arial"/>
                <a:sym typeface="Arial"/>
              </a:rPr>
              <a:t>10</a:t>
            </a:r>
            <a:r>
              <a:rPr b="1" lang="en-US" sz="1050">
                <a:solidFill>
                  <a:schemeClr val="dk1"/>
                </a:solidFill>
                <a:latin typeface="Arial"/>
                <a:ea typeface="Arial"/>
                <a:cs typeface="Arial"/>
                <a:sym typeface="Arial"/>
              </a:rPr>
              <a:t>. submit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ba4655822e_0_0"/>
          <p:cNvSpPr txBox="1"/>
          <p:nvPr>
            <p:ph type="title"/>
          </p:nvPr>
        </p:nvSpPr>
        <p:spPr>
          <a:xfrm>
            <a:off x="119063" y="230188"/>
            <a:ext cx="8618400" cy="28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Questions for CE4</a:t>
            </a:r>
            <a:endParaRPr/>
          </a:p>
        </p:txBody>
      </p:sp>
      <p:sp>
        <p:nvSpPr>
          <p:cNvPr id="89" name="Google Shape;89;gba4655822e_0_0"/>
          <p:cNvSpPr txBox="1"/>
          <p:nvPr>
            <p:ph idx="1" type="body"/>
          </p:nvPr>
        </p:nvSpPr>
        <p:spPr>
          <a:xfrm>
            <a:off x="920374" y="1418103"/>
            <a:ext cx="7015800" cy="36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1.   Which of these forms of marketing research do you think would have the highest response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Would doing these questionnaires, interviews, customer experiences inflict specific biases? How to deal with those bias? </a:t>
            </a:r>
            <a:endParaRPr/>
          </a:p>
        </p:txBody>
      </p:sp>
      <p:sp>
        <p:nvSpPr>
          <p:cNvPr id="90" name="Google Shape;90;gba4655822e_0_0"/>
          <p:cNvSpPr txBox="1"/>
          <p:nvPr>
            <p:ph idx="12" type="sldNum"/>
          </p:nvPr>
        </p:nvSpPr>
        <p:spPr>
          <a:xfrm>
            <a:off x="8545513" y="6435725"/>
            <a:ext cx="195300" cy="1524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96" name="Google Shape;96;p3"/>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Surveys</a:t>
            </a:r>
            <a:endParaRPr/>
          </a:p>
        </p:txBody>
      </p:sp>
      <p:sp>
        <p:nvSpPr>
          <p:cNvPr id="97" name="Google Shape;97;p3"/>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98" name="Google Shape;98;p3"/>
          <p:cNvSpPr txBox="1"/>
          <p:nvPr/>
        </p:nvSpPr>
        <p:spPr>
          <a:xfrm>
            <a:off x="672352" y="1335731"/>
            <a:ext cx="783592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a:solidFill>
                  <a:schemeClr val="dk1"/>
                </a:solidFill>
                <a:latin typeface="Arial"/>
                <a:ea typeface="Arial"/>
                <a:cs typeface="Arial"/>
                <a:sym typeface="Arial"/>
              </a:rPr>
              <a:t>A </a:t>
            </a:r>
            <a:r>
              <a:rPr b="1" lang="en-US" sz="2800">
                <a:solidFill>
                  <a:schemeClr val="dk1"/>
                </a:solidFill>
                <a:latin typeface="Arial"/>
                <a:ea typeface="Arial"/>
                <a:cs typeface="Arial"/>
                <a:sym typeface="Arial"/>
              </a:rPr>
              <a:t>survey</a:t>
            </a:r>
            <a:r>
              <a:rPr b="0" lang="en-US" sz="2800">
                <a:solidFill>
                  <a:schemeClr val="dk1"/>
                </a:solidFill>
                <a:latin typeface="Arial"/>
                <a:ea typeface="Arial"/>
                <a:cs typeface="Arial"/>
                <a:sym typeface="Arial"/>
              </a:rPr>
              <a:t> involves interviews with a large number of respondents using a predesigned questionnaire</a:t>
            </a:r>
            <a:endParaRPr/>
          </a:p>
        </p:txBody>
      </p:sp>
      <p:pic>
        <p:nvPicPr>
          <p:cNvPr descr="https://encrypted-tbn1.google.com/images?q=tbn:ANd9GcQGM_jDQTjfOEouqqBHlSsVQEcd94HwY5AGIVTK8EjNUnDmHuDn" id="99" name="Google Shape;99;p3"/>
          <p:cNvPicPr preferRelativeResize="0"/>
          <p:nvPr/>
        </p:nvPicPr>
        <p:blipFill rotWithShape="1">
          <a:blip r:embed="rId3">
            <a:alphaModFix/>
          </a:blip>
          <a:srcRect b="0" l="0" r="0" t="0"/>
          <a:stretch/>
        </p:blipFill>
        <p:spPr>
          <a:xfrm>
            <a:off x="6017623" y="3420823"/>
            <a:ext cx="2307771" cy="2409189"/>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5" name="Google Shape;105;p4"/>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Advantages of Surveys</a:t>
            </a:r>
            <a:endParaRPr/>
          </a:p>
        </p:txBody>
      </p:sp>
      <p:sp>
        <p:nvSpPr>
          <p:cNvPr id="106" name="Google Shape;106;p4"/>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07" name="Google Shape;107;p4"/>
          <p:cNvSpPr txBox="1"/>
          <p:nvPr/>
        </p:nvSpPr>
        <p:spPr>
          <a:xfrm>
            <a:off x="672351" y="1335731"/>
            <a:ext cx="8114597" cy="267765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Standardization</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Ease of administration</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Ability to tap the “unseen”</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Suitability to </a:t>
            </a:r>
            <a:r>
              <a:rPr b="1" lang="en-US" sz="2800">
                <a:solidFill>
                  <a:schemeClr val="dk1"/>
                </a:solidFill>
                <a:latin typeface="Arial"/>
                <a:ea typeface="Arial"/>
                <a:cs typeface="Arial"/>
                <a:sym typeface="Arial"/>
              </a:rPr>
              <a:t>tabulation</a:t>
            </a:r>
            <a:r>
              <a:rPr b="0" lang="en-US" sz="2800">
                <a:solidFill>
                  <a:schemeClr val="dk1"/>
                </a:solidFill>
                <a:latin typeface="Arial"/>
                <a:ea typeface="Arial"/>
                <a:cs typeface="Arial"/>
                <a:sym typeface="Arial"/>
              </a:rPr>
              <a:t> and </a:t>
            </a:r>
            <a:r>
              <a:rPr b="1" lang="en-US" sz="2800">
                <a:solidFill>
                  <a:schemeClr val="dk1"/>
                </a:solidFill>
                <a:latin typeface="Arial"/>
                <a:ea typeface="Arial"/>
                <a:cs typeface="Arial"/>
                <a:sym typeface="Arial"/>
              </a:rPr>
              <a:t>statistical</a:t>
            </a:r>
            <a:r>
              <a:rPr b="0" lang="en-US" sz="2800">
                <a:solidFill>
                  <a:schemeClr val="dk1"/>
                </a:solidFill>
                <a:latin typeface="Arial"/>
                <a:ea typeface="Arial"/>
                <a:cs typeface="Arial"/>
                <a:sym typeface="Arial"/>
              </a:rPr>
              <a:t> </a:t>
            </a:r>
            <a:r>
              <a:rPr b="1" lang="en-US" sz="2800">
                <a:solidFill>
                  <a:schemeClr val="dk1"/>
                </a:solidFill>
                <a:latin typeface="Arial"/>
                <a:ea typeface="Arial"/>
                <a:cs typeface="Arial"/>
                <a:sym typeface="Arial"/>
              </a:rPr>
              <a:t>analysis</a:t>
            </a:r>
            <a:endParaRPr/>
          </a:p>
          <a:p>
            <a:pPr indent="-457200" lvl="0" marL="457200" marR="0" rtl="0" algn="l">
              <a:spcBef>
                <a:spcPts val="0"/>
              </a:spcBef>
              <a:spcAft>
                <a:spcPts val="0"/>
              </a:spcAft>
              <a:buClr>
                <a:schemeClr val="dk1"/>
              </a:buClr>
              <a:buSzPts val="2800"/>
              <a:buFont typeface="Arial"/>
              <a:buChar char="•"/>
            </a:pPr>
            <a:r>
              <a:rPr b="0" lang="en-US" sz="2800">
                <a:solidFill>
                  <a:schemeClr val="dk1"/>
                </a:solidFill>
                <a:latin typeface="Arial"/>
                <a:ea typeface="Arial"/>
                <a:cs typeface="Arial"/>
                <a:sym typeface="Arial"/>
              </a:rPr>
              <a:t>Sensitivity to subgroup differences</a:t>
            </a:r>
            <a:endParaRPr/>
          </a:p>
        </p:txBody>
      </p:sp>
      <p:pic>
        <p:nvPicPr>
          <p:cNvPr id="108" name="Google Shape;108;p4"/>
          <p:cNvPicPr preferRelativeResize="0"/>
          <p:nvPr/>
        </p:nvPicPr>
        <p:blipFill rotWithShape="1">
          <a:blip r:embed="rId3">
            <a:alphaModFix/>
          </a:blip>
          <a:srcRect b="0" l="0" r="0" t="0"/>
          <a:stretch/>
        </p:blipFill>
        <p:spPr>
          <a:xfrm>
            <a:off x="5876109" y="4051905"/>
            <a:ext cx="2533650" cy="176212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p:nvPr/>
        </p:nvSpPr>
        <p:spPr>
          <a:xfrm>
            <a:off x="452846" y="1210235"/>
            <a:ext cx="8207060" cy="481404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14" name="Google Shape;114;p6"/>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Disadvantages of Surveys</a:t>
            </a:r>
            <a:endParaRPr/>
          </a:p>
        </p:txBody>
      </p:sp>
      <p:sp>
        <p:nvSpPr>
          <p:cNvPr id="115" name="Google Shape;115;p6"/>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16" name="Google Shape;116;p6"/>
          <p:cNvSpPr txBox="1"/>
          <p:nvPr/>
        </p:nvSpPr>
        <p:spPr>
          <a:xfrm>
            <a:off x="672351" y="1335731"/>
            <a:ext cx="7896883" cy="138499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Arial"/>
                <a:ea typeface="Arial"/>
                <a:cs typeface="Arial"/>
                <a:sym typeface="Arial"/>
              </a:rPr>
              <a:t>Self-selection bias</a:t>
            </a:r>
            <a:r>
              <a:rPr b="0" lang="en-US" sz="2800">
                <a:solidFill>
                  <a:schemeClr val="dk1"/>
                </a:solidFill>
                <a:latin typeface="Arial"/>
                <a:ea typeface="Arial"/>
                <a:cs typeface="Arial"/>
                <a:sym typeface="Arial"/>
              </a:rPr>
              <a:t>: Those who respond are probably different from those who do not respond </a:t>
            </a:r>
            <a:endParaRPr b="0"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Char char="•"/>
            </a:pPr>
            <a:r>
              <a:rPr b="1" lang="en-US" sz="2800">
                <a:solidFill>
                  <a:schemeClr val="dk1"/>
                </a:solidFill>
              </a:rPr>
              <a:t>Non-response bias</a:t>
            </a:r>
            <a:endParaRPr b="1" sz="2800">
              <a:solidFill>
                <a:schemeClr val="dk1"/>
              </a:solidFill>
            </a:endParaRPr>
          </a:p>
          <a:p>
            <a:pPr indent="-457200" lvl="0" marL="457200" marR="0" rtl="0" algn="l">
              <a:spcBef>
                <a:spcPts val="0"/>
              </a:spcBef>
              <a:spcAft>
                <a:spcPts val="0"/>
              </a:spcAft>
              <a:buClr>
                <a:schemeClr val="dk1"/>
              </a:buClr>
              <a:buSzPts val="2800"/>
              <a:buChar char="•"/>
            </a:pPr>
            <a:r>
              <a:rPr b="1" lang="en-US" sz="2800">
                <a:solidFill>
                  <a:schemeClr val="dk1"/>
                </a:solidFill>
              </a:rPr>
              <a:t>Measurement error:</a:t>
            </a:r>
            <a:endParaRPr b="1" sz="2800">
              <a:solidFill>
                <a:schemeClr val="dk1"/>
              </a:solidFill>
            </a:endParaRPr>
          </a:p>
          <a:p>
            <a:pPr indent="-406400" lvl="1" marL="914400" marR="0" rtl="0" algn="l">
              <a:spcBef>
                <a:spcPts val="0"/>
              </a:spcBef>
              <a:spcAft>
                <a:spcPts val="0"/>
              </a:spcAft>
              <a:buClr>
                <a:schemeClr val="dk1"/>
              </a:buClr>
              <a:buSzPts val="2800"/>
              <a:buChar char="○"/>
            </a:pPr>
            <a:r>
              <a:rPr b="1" lang="en-US" sz="2800">
                <a:solidFill>
                  <a:schemeClr val="dk1"/>
                </a:solidFill>
              </a:rPr>
              <a:t>random </a:t>
            </a:r>
            <a:endParaRPr b="1" sz="2800">
              <a:solidFill>
                <a:schemeClr val="dk1"/>
              </a:solidFill>
            </a:endParaRPr>
          </a:p>
          <a:p>
            <a:pPr indent="-406400" lvl="1" marL="914400" marR="0" rtl="0" algn="l">
              <a:spcBef>
                <a:spcPts val="0"/>
              </a:spcBef>
              <a:spcAft>
                <a:spcPts val="0"/>
              </a:spcAft>
              <a:buClr>
                <a:schemeClr val="dk1"/>
              </a:buClr>
              <a:buSzPts val="2800"/>
              <a:buChar char="○"/>
            </a:pPr>
            <a:r>
              <a:rPr b="1" lang="en-US" sz="2800">
                <a:solidFill>
                  <a:schemeClr val="dk1"/>
                </a:solidFill>
              </a:rPr>
              <a:t>non-random</a:t>
            </a:r>
            <a:endParaRPr b="1" sz="2800">
              <a:solidFill>
                <a:schemeClr val="dk1"/>
              </a:solidFill>
            </a:endParaRPr>
          </a:p>
          <a:p>
            <a:pPr indent="0" lvl="0" marL="0" marR="0" rtl="0" algn="l">
              <a:spcBef>
                <a:spcPts val="0"/>
              </a:spcBef>
              <a:spcAft>
                <a:spcPts val="0"/>
              </a:spcAft>
              <a:buNone/>
            </a:pPr>
            <a:r>
              <a:t/>
            </a:r>
            <a:endParaRPr b="1" sz="2800">
              <a:solidFill>
                <a:schemeClr val="dk1"/>
              </a:solidFill>
            </a:endParaRPr>
          </a:p>
          <a:p>
            <a:pPr indent="0" lvl="0" marL="0" marR="0" rtl="0" algn="l">
              <a:spcBef>
                <a:spcPts val="0"/>
              </a:spcBef>
              <a:spcAft>
                <a:spcPts val="0"/>
              </a:spcAft>
              <a:buNone/>
            </a:pPr>
            <a:r>
              <a:rPr b="1" lang="en-US" sz="2800">
                <a:solidFill>
                  <a:schemeClr val="dk1"/>
                </a:solidFill>
              </a:rPr>
              <a:t>iClicker poll: Are you a good driver? </a:t>
            </a:r>
            <a:endParaRPr b="1" sz="2800">
              <a:solidFill>
                <a:schemeClr val="dk1"/>
              </a:solidFill>
            </a:endParaRPr>
          </a:p>
          <a:p>
            <a:pPr indent="-406400" lvl="0" marL="457200" marR="0" rtl="0" algn="l">
              <a:spcBef>
                <a:spcPts val="0"/>
              </a:spcBef>
              <a:spcAft>
                <a:spcPts val="0"/>
              </a:spcAft>
              <a:buClr>
                <a:schemeClr val="dk1"/>
              </a:buClr>
              <a:buSzPts val="2800"/>
              <a:buAutoNum type="alphaLcParenR"/>
            </a:pPr>
            <a:r>
              <a:rPr b="1" lang="en-US" sz="2800">
                <a:solidFill>
                  <a:schemeClr val="dk1"/>
                </a:solidFill>
              </a:rPr>
              <a:t>above      b) average      c) below</a:t>
            </a:r>
            <a:endParaRPr b="1" sz="2800">
              <a:solidFill>
                <a:schemeClr val="dk1"/>
              </a:solidFill>
            </a:endParaRPr>
          </a:p>
          <a:p>
            <a:pPr indent="0" lvl="0" marL="457200" marR="0" rtl="0" algn="l">
              <a:spcBef>
                <a:spcPts val="0"/>
              </a:spcBef>
              <a:spcAft>
                <a:spcPts val="0"/>
              </a:spcAft>
              <a:buNone/>
            </a:pPr>
            <a:r>
              <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22" name="Google Shape;122;p7"/>
          <p:cNvSpPr txBox="1"/>
          <p:nvPr>
            <p:ph idx="4294967295" type="title"/>
          </p:nvPr>
        </p:nvSpPr>
        <p:spPr>
          <a:xfrm>
            <a:off x="257663" y="288913"/>
            <a:ext cx="8618400" cy="492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Survey Methods</a:t>
            </a:r>
            <a:endParaRPr/>
          </a:p>
        </p:txBody>
      </p:sp>
      <p:sp>
        <p:nvSpPr>
          <p:cNvPr id="123" name="Google Shape;123;p7"/>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24" name="Google Shape;124;p7"/>
          <p:cNvSpPr txBox="1"/>
          <p:nvPr/>
        </p:nvSpPr>
        <p:spPr>
          <a:xfrm>
            <a:off x="618562" y="1577786"/>
            <a:ext cx="7611038"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Four </a:t>
            </a:r>
            <a:r>
              <a:rPr b="0" lang="en-US" sz="2800">
                <a:solidFill>
                  <a:schemeClr val="dk1"/>
                </a:solidFill>
                <a:latin typeface="Arial"/>
                <a:ea typeface="Arial"/>
                <a:cs typeface="Arial"/>
                <a:sym typeface="Arial"/>
              </a:rPr>
              <a:t>basic survey methods</a:t>
            </a:r>
            <a:endParaRPr/>
          </a:p>
          <a:p>
            <a:pPr indent="0" lvl="0" marL="0" marR="0" rtl="0" algn="l">
              <a:spcBef>
                <a:spcPts val="0"/>
              </a:spcBef>
              <a:spcAft>
                <a:spcPts val="0"/>
              </a:spcAft>
              <a:buNone/>
            </a:pPr>
            <a:r>
              <a:rPr b="0" lang="en-US" sz="2800">
                <a:solidFill>
                  <a:schemeClr val="dk1"/>
                </a:solidFill>
                <a:latin typeface="Arial"/>
                <a:ea typeface="Arial"/>
                <a:cs typeface="Arial"/>
                <a:sym typeface="Arial"/>
              </a:rPr>
              <a:t> </a:t>
            </a:r>
            <a:endParaRPr/>
          </a:p>
          <a:p>
            <a:pPr indent="-342900" lvl="2" marL="12573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Person-administered survey</a:t>
            </a:r>
            <a:endParaRPr/>
          </a:p>
          <a:p>
            <a:pPr indent="-342900" lvl="2" marL="12573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Computer-administered survey</a:t>
            </a:r>
            <a:endParaRPr/>
          </a:p>
          <a:p>
            <a:pPr indent="-342900" lvl="2" marL="12573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Self-administered survey</a:t>
            </a:r>
            <a:endParaRPr/>
          </a:p>
          <a:p>
            <a:pPr indent="-342900" lvl="2" marL="1257300" marR="0" rtl="0" algn="l">
              <a:lnSpc>
                <a:spcPct val="15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Mixed-mode (hybrid) surveys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30" name="Google Shape;130;p8"/>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Survey Methods</a:t>
            </a:r>
            <a:endParaRPr/>
          </a:p>
        </p:txBody>
      </p:sp>
      <p:sp>
        <p:nvSpPr>
          <p:cNvPr id="131" name="Google Shape;131;p8"/>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32" name="Google Shape;132;p8"/>
          <p:cNvSpPr txBox="1"/>
          <p:nvPr/>
        </p:nvSpPr>
        <p:spPr>
          <a:xfrm>
            <a:off x="618562" y="1403606"/>
            <a:ext cx="449336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Person-Administered Survey: </a:t>
            </a:r>
            <a:r>
              <a:rPr b="0" lang="en-US" sz="2400">
                <a:solidFill>
                  <a:schemeClr val="dk1"/>
                </a:solidFill>
                <a:latin typeface="Arial"/>
                <a:ea typeface="Arial"/>
                <a:cs typeface="Arial"/>
                <a:sym typeface="Arial"/>
              </a:rPr>
              <a:t>An interviewer reads questions, either face-to-face or over the telephone, to the respondent and records his or her answers. E.g., telephonic interview</a:t>
            </a:r>
            <a:endParaRPr/>
          </a:p>
        </p:txBody>
      </p:sp>
      <p:pic>
        <p:nvPicPr>
          <p:cNvPr id="133" name="Google Shape;133;p8"/>
          <p:cNvPicPr preferRelativeResize="0"/>
          <p:nvPr/>
        </p:nvPicPr>
        <p:blipFill rotWithShape="1">
          <a:blip r:embed="rId3">
            <a:alphaModFix/>
          </a:blip>
          <a:srcRect b="0" l="0" r="0" t="0"/>
          <a:stretch/>
        </p:blipFill>
        <p:spPr>
          <a:xfrm>
            <a:off x="5399313" y="1582271"/>
            <a:ext cx="2960915" cy="1524000"/>
          </a:xfrm>
          <a:prstGeom prst="rect">
            <a:avLst/>
          </a:prstGeom>
          <a:noFill/>
          <a:ln>
            <a:noFill/>
          </a:ln>
          <a:effectLst>
            <a:outerShdw blurRad="292100" rotWithShape="0" algn="tl" dir="2700000" dist="139700">
              <a:srgbClr val="333333">
                <a:alpha val="64705"/>
              </a:srgbClr>
            </a:outerShdw>
          </a:effectLst>
        </p:spPr>
      </p:pic>
      <p:sp>
        <p:nvSpPr>
          <p:cNvPr id="134" name="Google Shape;134;p8"/>
          <p:cNvSpPr txBox="1"/>
          <p:nvPr/>
        </p:nvSpPr>
        <p:spPr>
          <a:xfrm>
            <a:off x="622909" y="3837764"/>
            <a:ext cx="4493369"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Computer-Administered Survey: </a:t>
            </a:r>
            <a:r>
              <a:rPr b="0" lang="en-US" sz="2400">
                <a:solidFill>
                  <a:schemeClr val="dk1"/>
                </a:solidFill>
                <a:latin typeface="Arial"/>
                <a:ea typeface="Arial"/>
                <a:cs typeface="Arial"/>
                <a:sym typeface="Arial"/>
              </a:rPr>
              <a:t>Computer technology plays an essential role in the interview work. E.g., Online questionnaire</a:t>
            </a:r>
            <a:endParaRPr/>
          </a:p>
        </p:txBody>
      </p:sp>
      <p:pic>
        <p:nvPicPr>
          <p:cNvPr descr="https://encrypted-tbn2.google.com/images?q=tbn:ANd9GcTeF2JQWsMXIgVR9Gsj7OuQsDP08p1jKNwD2xVCEHurnrXhx6Fc" id="135" name="Google Shape;135;p8"/>
          <p:cNvPicPr preferRelativeResize="0"/>
          <p:nvPr/>
        </p:nvPicPr>
        <p:blipFill rotWithShape="1">
          <a:blip r:embed="rId4">
            <a:alphaModFix/>
          </a:blip>
          <a:srcRect b="0" l="0" r="0" t="0"/>
          <a:stretch/>
        </p:blipFill>
        <p:spPr>
          <a:xfrm>
            <a:off x="5399312" y="3928905"/>
            <a:ext cx="2960915" cy="1847851"/>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p:nvPr/>
        </p:nvSpPr>
        <p:spPr>
          <a:xfrm>
            <a:off x="452846" y="1367245"/>
            <a:ext cx="8098971" cy="4676503"/>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41" name="Google Shape;141;p9"/>
          <p:cNvSpPr txBox="1"/>
          <p:nvPr>
            <p:ph idx="4294967295" type="title"/>
          </p:nvPr>
        </p:nvSpPr>
        <p:spPr>
          <a:xfrm>
            <a:off x="119063" y="230188"/>
            <a:ext cx="8618537" cy="4924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200"/>
              <a:t>Survey Methods</a:t>
            </a:r>
            <a:endParaRPr/>
          </a:p>
        </p:txBody>
      </p:sp>
      <p:sp>
        <p:nvSpPr>
          <p:cNvPr id="142" name="Google Shape;142;p9"/>
          <p:cNvSpPr txBox="1"/>
          <p:nvPr>
            <p:ph idx="12" type="sldNum"/>
          </p:nvPr>
        </p:nvSpPr>
        <p:spPr>
          <a:xfrm>
            <a:off x="8545513" y="6435725"/>
            <a:ext cx="195262" cy="15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solidFill>
                  <a:schemeClr val="lt1"/>
                </a:solidFill>
              </a:rPr>
              <a:t>‹#›</a:t>
            </a:fld>
            <a:r>
              <a:rPr lang="en-US">
                <a:solidFill>
                  <a:schemeClr val="lt1"/>
                </a:solidFill>
              </a:rPr>
              <a:t> </a:t>
            </a:r>
            <a:endParaRPr/>
          </a:p>
        </p:txBody>
      </p:sp>
      <p:sp>
        <p:nvSpPr>
          <p:cNvPr id="143" name="Google Shape;143;p9"/>
          <p:cNvSpPr txBox="1"/>
          <p:nvPr/>
        </p:nvSpPr>
        <p:spPr>
          <a:xfrm>
            <a:off x="618562" y="1508114"/>
            <a:ext cx="449336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Self-Administered Survey: </a:t>
            </a:r>
            <a:r>
              <a:rPr b="0" lang="en-US" sz="2400">
                <a:solidFill>
                  <a:schemeClr val="dk1"/>
                </a:solidFill>
                <a:latin typeface="Arial"/>
                <a:ea typeface="Arial"/>
                <a:cs typeface="Arial"/>
                <a:sym typeface="Arial"/>
              </a:rPr>
              <a:t>The respondent completes the survey on his or her own. E.g., Mail survey</a:t>
            </a:r>
            <a:endParaRPr/>
          </a:p>
        </p:txBody>
      </p:sp>
      <p:sp>
        <p:nvSpPr>
          <p:cNvPr id="144" name="Google Shape;144;p9"/>
          <p:cNvSpPr txBox="1"/>
          <p:nvPr/>
        </p:nvSpPr>
        <p:spPr>
          <a:xfrm>
            <a:off x="622909" y="3750674"/>
            <a:ext cx="449336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Mixed Mode: </a:t>
            </a:r>
            <a:r>
              <a:rPr b="0" lang="en-US" sz="2400">
                <a:solidFill>
                  <a:schemeClr val="dk1"/>
                </a:solidFill>
                <a:latin typeface="Arial"/>
                <a:ea typeface="Arial"/>
                <a:cs typeface="Arial"/>
                <a:sym typeface="Arial"/>
              </a:rPr>
              <a:t>A combination of two or more methods</a:t>
            </a:r>
            <a:endParaRPr/>
          </a:p>
          <a:p>
            <a:pPr indent="0" lvl="0" marL="0" marR="0" rtl="0" algn="l">
              <a:spcBef>
                <a:spcPts val="0"/>
              </a:spcBef>
              <a:spcAft>
                <a:spcPts val="0"/>
              </a:spcAft>
              <a:buNone/>
            </a:pPr>
            <a:r>
              <a:t/>
            </a:r>
            <a:endParaRPr b="0" sz="2400">
              <a:solidFill>
                <a:schemeClr val="dk1"/>
              </a:solidFill>
              <a:latin typeface="Arial"/>
              <a:ea typeface="Arial"/>
              <a:cs typeface="Arial"/>
              <a:sym typeface="Arial"/>
            </a:endParaRPr>
          </a:p>
        </p:txBody>
      </p:sp>
      <p:pic>
        <p:nvPicPr>
          <p:cNvPr descr="https://encrypted-tbn0.google.com/images?q=tbn:ANd9GcRyvb7EkY8vsETpv_U_6pwgRAUsVEfasD-Llo_tWRdUftrV67wT" id="145" name="Google Shape;145;p9"/>
          <p:cNvPicPr preferRelativeResize="0"/>
          <p:nvPr/>
        </p:nvPicPr>
        <p:blipFill rotWithShape="1">
          <a:blip r:embed="rId3">
            <a:alphaModFix/>
          </a:blip>
          <a:srcRect b="0" l="0" r="0" t="0"/>
          <a:stretch/>
        </p:blipFill>
        <p:spPr>
          <a:xfrm>
            <a:off x="5911941" y="1508114"/>
            <a:ext cx="2143125" cy="1835977"/>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ank">
  <a:themeElements>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2009-03-12T09:33:14Z</dcterms:created>
  <dc:creator>Noemie Brun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Final">
    <vt:bool>false</vt:bool>
  </property>
  <property fmtid="{D5CDD505-2E9C-101B-9397-08002B2CF9AE}" pid="6" name="Title">
    <vt:lpwstr>Valuing Corporate Social Responsibility and Sustainability</vt:lpwstr>
  </property>
  <property fmtid="{D5CDD505-2E9C-101B-9397-08002B2CF9AE}" pid="7" name="Event">
    <vt:lpwstr/>
  </property>
  <property fmtid="{D5CDD505-2E9C-101B-9397-08002B2CF9AE}" pid="8" name="Delivery Date">
    <vt:lpwstr>March 2009</vt:lpwstr>
  </property>
  <property fmtid="{D5CDD505-2E9C-101B-9397-08002B2CF9AE}" pid="9" name="DocID">
    <vt:lpwstr>NJE-262616.044-20090318-ashoHR1</vt:lpwstr>
  </property>
  <property fmtid="{D5CDD505-2E9C-101B-9397-08002B2CF9AE}" pid="10" name="DocIDinTitle">
    <vt:bool>false</vt:bool>
  </property>
  <property fmtid="{D5CDD505-2E9C-101B-9397-08002B2CF9AE}" pid="11" name="DocIDinSlide">
    <vt:bool>true</vt:bool>
  </property>
  <property fmtid="{D5CDD505-2E9C-101B-9397-08002B2CF9AE}" pid="12" name="DocIDPosition">
    <vt:i4>1</vt:i4>
  </property>
</Properties>
</file>