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9" r:id="rId2"/>
    <p:sldId id="272" r:id="rId3"/>
    <p:sldId id="261" r:id="rId4"/>
    <p:sldId id="271" r:id="rId5"/>
    <p:sldId id="273" r:id="rId6"/>
    <p:sldId id="275" r:id="rId7"/>
    <p:sldId id="276" r:id="rId8"/>
    <p:sldId id="268" r:id="rId9"/>
    <p:sldId id="270" r:id="rId10"/>
    <p:sldId id="264" r:id="rId11"/>
    <p:sldId id="260" r:id="rId12"/>
    <p:sldId id="267" r:id="rId13"/>
    <p:sldId id="269" r:id="rId14"/>
    <p:sldId id="262" r:id="rId15"/>
    <p:sldId id="263"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72"/>
            <p14:sldId id="261"/>
            <p14:sldId id="271"/>
            <p14:sldId id="273"/>
            <p14:sldId id="275"/>
            <p14:sldId id="276"/>
            <p14:sldId id="268"/>
            <p14:sldId id="270"/>
            <p14:sldId id="264"/>
            <p14:sldId id="260"/>
            <p14:sldId id="267"/>
            <p14:sldId id="269"/>
            <p14:sldId id="262"/>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118E97"/>
    <a:srgbClr val="118497"/>
    <a:srgbClr val="17B1CB"/>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44" autoAdjust="0"/>
    <p:restoredTop sz="94668" autoAdjust="0"/>
  </p:normalViewPr>
  <p:slideViewPr>
    <p:cSldViewPr snapToGrid="0" snapToObjects="1">
      <p:cViewPr varScale="1">
        <p:scale>
          <a:sx n="92" d="100"/>
          <a:sy n="92" d="100"/>
        </p:scale>
        <p:origin x="-2094" y="-102"/>
      </p:cViewPr>
      <p:guideLst>
        <p:guide orient="horz" pos="2516"/>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92081849744479E-2"/>
          <c:y val="0.16842783669382369"/>
          <c:w val="0.89398380774132657"/>
          <c:h val="0.6218038323244277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6.4</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5.7</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Sheet1!$D$2</c:f>
              <c:numCache>
                <c:formatCode>General</c:formatCode>
                <c:ptCount val="1"/>
                <c:pt idx="0">
                  <c:v>3.4</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Sheet1!$E$2</c:f>
              <c:numCache>
                <c:formatCode>General</c:formatCode>
                <c:ptCount val="1"/>
                <c:pt idx="0">
                  <c:v>2.2000000000000002</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Sheet1!$F$2</c:f>
              <c:numCache>
                <c:formatCode>General</c:formatCode>
                <c:ptCount val="1"/>
                <c:pt idx="0">
                  <c:v>1.4</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Sheet1!$G$2</c:f>
              <c:numCache>
                <c:formatCode>General</c:formatCode>
                <c:ptCount val="1"/>
                <c:pt idx="0">
                  <c:v>2.2999999999999998</c:v>
                </c:pt>
              </c:numCache>
            </c:numRef>
          </c:val>
        </c:ser>
        <c:dLbls>
          <c:showLegendKey val="0"/>
          <c:showVal val="0"/>
          <c:showCatName val="0"/>
          <c:showSerName val="0"/>
          <c:showPercent val="0"/>
          <c:showBubbleSize val="0"/>
        </c:dLbls>
        <c:gapWidth val="50"/>
        <c:overlap val="-15"/>
        <c:axId val="178524544"/>
        <c:axId val="178526080"/>
      </c:barChart>
      <c:catAx>
        <c:axId val="178524544"/>
        <c:scaling>
          <c:orientation val="minMax"/>
        </c:scaling>
        <c:delete val="0"/>
        <c:axPos val="b"/>
        <c:majorTickMark val="none"/>
        <c:minorTickMark val="none"/>
        <c:tickLblPos val="nextTo"/>
        <c:spPr>
          <a:ln w="12700">
            <a:solidFill>
              <a:schemeClr val="tx2"/>
            </a:solidFill>
            <a:bevel/>
          </a:ln>
        </c:spPr>
        <c:crossAx val="178526080"/>
        <c:crosses val="autoZero"/>
        <c:auto val="1"/>
        <c:lblAlgn val="ctr"/>
        <c:lblOffset val="100"/>
        <c:noMultiLvlLbl val="0"/>
      </c:catAx>
      <c:valAx>
        <c:axId val="17852608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txPr>
          <a:bodyPr/>
          <a:lstStyle/>
          <a:p>
            <a:pPr>
              <a:defRPr sz="1200"/>
            </a:pPr>
            <a:endParaRPr lang="en-US"/>
          </a:p>
        </c:txPr>
        <c:crossAx val="178524544"/>
        <c:crosses val="autoZero"/>
        <c:crossBetween val="between"/>
      </c:valAx>
    </c:plotArea>
    <c:legend>
      <c:legendPos val="b"/>
      <c:layout>
        <c:manualLayout>
          <c:xMode val="edge"/>
          <c:yMode val="edge"/>
          <c:x val="7.6368211607347511E-2"/>
          <c:y val="0.87244094488188972"/>
          <c:w val="0.89705047025391005"/>
          <c:h val="0.11368622274816804"/>
        </c:manualLayout>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92081849744479E-2"/>
          <c:y val="0.16842783669382369"/>
          <c:w val="0.89398380774132657"/>
          <c:h val="0.62180383232442771"/>
        </c:manualLayout>
      </c:layout>
      <c:doughnutChart>
        <c:varyColors val="1"/>
        <c:ser>
          <c:idx val="0"/>
          <c:order val="0"/>
          <c:tx>
            <c:strRef>
              <c:f>Sheet1!$B$1</c:f>
              <c:strCache>
                <c:ptCount val="1"/>
                <c:pt idx="0">
                  <c:v>Series 1</c:v>
                </c:pt>
              </c:strCache>
            </c:strRef>
          </c:tx>
          <c:spPr>
            <a:solidFill>
              <a:schemeClr val="accent1"/>
            </a:solidFill>
            <a:effectLst>
              <a:outerShdw dist="50800" dir="5400000" algn="ctr" rotWithShape="0">
                <a:schemeClr val="bg2">
                  <a:alpha val="25000"/>
                </a:schemeClr>
              </a:outerShdw>
            </a:effectLst>
          </c:spPr>
          <c:dPt>
            <c:idx val="1"/>
            <c:bubble3D val="0"/>
            <c:spPr>
              <a:solidFill>
                <a:schemeClr val="accent2"/>
              </a:solidFill>
              <a:effectLst>
                <a:outerShdw dist="50800" dir="5400000" algn="ctr" rotWithShape="0">
                  <a:schemeClr val="bg2">
                    <a:alpha val="25000"/>
                  </a:schemeClr>
                </a:outerShdw>
              </a:effectLst>
            </c:spPr>
          </c:dPt>
          <c:dPt>
            <c:idx val="2"/>
            <c:bubble3D val="0"/>
            <c:spPr>
              <a:solidFill>
                <a:schemeClr val="accent3"/>
              </a:solidFill>
              <a:effectLst>
                <a:outerShdw dist="50800" dir="5400000" algn="ctr" rotWithShape="0">
                  <a:schemeClr val="bg2">
                    <a:alpha val="25000"/>
                  </a:schemeClr>
                </a:outerShdw>
              </a:effectLst>
            </c:spPr>
          </c:dPt>
          <c:dPt>
            <c:idx val="3"/>
            <c:bubble3D val="0"/>
            <c:spPr>
              <a:solidFill>
                <a:schemeClr val="accent4"/>
              </a:solidFill>
              <a:effectLst>
                <a:outerShdw dist="50800" dir="5400000" algn="ctr" rotWithShape="0">
                  <a:schemeClr val="bg2">
                    <a:alpha val="25000"/>
                  </a:schemeClr>
                </a:outerShdw>
              </a:effectLst>
            </c:spPr>
          </c:dPt>
          <c:dPt>
            <c:idx val="4"/>
            <c:bubble3D val="0"/>
            <c:spPr>
              <a:solidFill>
                <a:schemeClr val="accent5"/>
              </a:solidFill>
              <a:effectLst>
                <a:outerShdw dist="50800" dir="5400000" algn="ctr" rotWithShape="0">
                  <a:schemeClr val="bg2">
                    <a:alpha val="25000"/>
                  </a:schemeClr>
                </a:outerShdw>
              </a:effectLst>
            </c:spPr>
          </c:dPt>
          <c:dLbls>
            <c:txPr>
              <a:bodyPr/>
              <a:lstStyle/>
              <a:p>
                <a:pPr>
                  <a:defRPr>
                    <a:solidFill>
                      <a:schemeClr val="bg1"/>
                    </a:solidFill>
                    <a:latin typeface="+mn-lt"/>
                  </a:defRPr>
                </a:pPr>
                <a:endParaRPr lang="en-US"/>
              </a:p>
            </c:txPr>
            <c:showLegendKey val="0"/>
            <c:showVal val="0"/>
            <c:showCatName val="0"/>
            <c:showSerName val="0"/>
            <c:showPercent val="1"/>
            <c:showBubbleSize val="0"/>
            <c:showLeaderLines val="1"/>
          </c:dLbls>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8</c:v>
                </c:pt>
                <c:pt idx="1">
                  <c:v>6</c:v>
                </c:pt>
                <c:pt idx="2">
                  <c:v>3</c:v>
                </c:pt>
                <c:pt idx="3">
                  <c:v>2</c:v>
                </c:pt>
                <c:pt idx="4">
                  <c:v>4</c:v>
                </c:pt>
              </c:numCache>
            </c:numRef>
          </c:val>
        </c:ser>
        <c:dLbls>
          <c:showLegendKey val="0"/>
          <c:showVal val="0"/>
          <c:showCatName val="0"/>
          <c:showSerName val="0"/>
          <c:showPercent val="0"/>
          <c:showBubbleSize val="0"/>
          <c:showLeaderLines val="1"/>
        </c:dLbls>
        <c:firstSliceAng val="0"/>
        <c:holeSize val="50"/>
      </c:doughnutChart>
    </c:plotArea>
    <c:legend>
      <c:legendPos val="b"/>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lnSpc>
                <a:spcPct val="85000"/>
              </a:lnSpc>
              <a:defRPr b="0" i="1">
                <a:latin typeface="Corbel" panose="020B0503020204020204" pitchFamily="34" charset="0"/>
              </a:defRPr>
            </a:pPr>
            <a:r>
              <a:rPr lang="en-US" b="1" i="0" dirty="0" smtClean="0">
                <a:solidFill>
                  <a:schemeClr val="tx2"/>
                </a:solidFill>
                <a:latin typeface="+mj-lt"/>
              </a:rPr>
              <a:t>Land</a:t>
            </a:r>
            <a:br>
              <a:rPr lang="en-US" b="1" i="0" dirty="0" smtClean="0">
                <a:solidFill>
                  <a:schemeClr val="tx2"/>
                </a:solidFill>
                <a:latin typeface="+mj-lt"/>
              </a:rPr>
            </a:br>
            <a:r>
              <a:rPr lang="en-US" b="1" i="0" dirty="0" smtClean="0">
                <a:solidFill>
                  <a:schemeClr val="tx2"/>
                </a:solidFill>
                <a:latin typeface="+mj-lt"/>
              </a:rPr>
              <a:t>mass</a:t>
            </a:r>
            <a:endParaRPr lang="en-US" sz="1000" b="1" i="0" dirty="0">
              <a:solidFill>
                <a:schemeClr val="tx2"/>
              </a:solidFill>
              <a:latin typeface="+mj-lt"/>
            </a:endParaRPr>
          </a:p>
        </c:rich>
      </c:tx>
      <c:layout>
        <c:manualLayout>
          <c:xMode val="edge"/>
          <c:yMode val="edge"/>
          <c:x val="0.38472855244985604"/>
          <c:y val="0.39861528609789953"/>
        </c:manualLayout>
      </c:layout>
      <c:overlay val="0"/>
    </c:title>
    <c:autoTitleDeleted val="0"/>
    <c:plotArea>
      <c:layout>
        <c:manualLayout>
          <c:layoutTarget val="inner"/>
          <c:xMode val="edge"/>
          <c:yMode val="edge"/>
          <c:x val="7.7192081849744479E-2"/>
          <c:y val="0.16842783669382369"/>
          <c:w val="0.89398380774132657"/>
          <c:h val="0.62180383232442771"/>
        </c:manualLayout>
      </c:layout>
      <c:doughnutChart>
        <c:varyColors val="1"/>
        <c:ser>
          <c:idx val="0"/>
          <c:order val="0"/>
          <c:tx>
            <c:strRef>
              <c:f>Sheet1!$B$1</c:f>
              <c:strCache>
                <c:ptCount val="1"/>
                <c:pt idx="0">
                  <c:v>Series 1</c:v>
                </c:pt>
              </c:strCache>
            </c:strRef>
          </c:tx>
          <c:spPr>
            <a:solidFill>
              <a:schemeClr val="accent1"/>
            </a:solidFill>
            <a:effectLst>
              <a:outerShdw dist="50800" dir="5400000" algn="ctr" rotWithShape="0">
                <a:schemeClr val="bg2">
                  <a:alpha val="25000"/>
                </a:schemeClr>
              </a:outerShdw>
            </a:effectLst>
          </c:spPr>
          <c:dPt>
            <c:idx val="0"/>
            <c:bubble3D val="0"/>
            <c:spPr>
              <a:solidFill>
                <a:schemeClr val="accent5"/>
              </a:solidFill>
              <a:effectLst>
                <a:outerShdw dist="50800" dir="5400000" algn="ctr" rotWithShape="0">
                  <a:schemeClr val="bg2">
                    <a:alpha val="25000"/>
                  </a:schemeClr>
                </a:outerShdw>
              </a:effectLst>
            </c:spPr>
          </c:dPt>
          <c:dPt>
            <c:idx val="1"/>
            <c:bubble3D val="0"/>
            <c:spPr>
              <a:solidFill>
                <a:schemeClr val="accent2"/>
              </a:solidFill>
              <a:effectLst>
                <a:outerShdw dist="50800" dir="5400000" algn="ctr" rotWithShape="0">
                  <a:schemeClr val="bg2">
                    <a:alpha val="25000"/>
                  </a:schemeClr>
                </a:outerShdw>
              </a:effectLst>
            </c:spPr>
          </c:dPt>
          <c:dPt>
            <c:idx val="2"/>
            <c:bubble3D val="0"/>
            <c:spPr>
              <a:solidFill>
                <a:schemeClr val="bg2"/>
              </a:solidFill>
              <a:effectLst>
                <a:outerShdw dist="50800" dir="5400000" algn="ctr" rotWithShape="0">
                  <a:schemeClr val="bg2">
                    <a:alpha val="25000"/>
                  </a:schemeClr>
                </a:outerShdw>
              </a:effectLst>
            </c:spPr>
          </c:dPt>
          <c:dPt>
            <c:idx val="3"/>
            <c:bubble3D val="0"/>
            <c:spPr>
              <a:solidFill>
                <a:schemeClr val="accent4"/>
              </a:solidFill>
              <a:effectLst>
                <a:outerShdw dist="50800" dir="5400000" algn="ctr" rotWithShape="0">
                  <a:schemeClr val="bg2">
                    <a:alpha val="25000"/>
                  </a:schemeClr>
                </a:outerShdw>
              </a:effectLst>
            </c:spPr>
          </c:dPt>
          <c:dPt>
            <c:idx val="4"/>
            <c:bubble3D val="0"/>
            <c:spPr>
              <a:solidFill>
                <a:schemeClr val="accent5"/>
              </a:solidFill>
              <a:effectLst>
                <a:outerShdw dist="50800" dir="5400000" algn="ctr" rotWithShape="0">
                  <a:schemeClr val="bg2">
                    <a:alpha val="25000"/>
                  </a:schemeClr>
                </a:outerShdw>
              </a:effectLst>
            </c:spPr>
          </c:dPt>
          <c:dLbls>
            <c:txPr>
              <a:bodyPr/>
              <a:lstStyle/>
              <a:p>
                <a:pPr>
                  <a:defRPr>
                    <a:solidFill>
                      <a:schemeClr val="bg1"/>
                    </a:solidFill>
                    <a:latin typeface="+mn-lt"/>
                  </a:defRPr>
                </a:pPr>
                <a:endParaRPr lang="en-US"/>
              </a:p>
            </c:txPr>
            <c:showLegendKey val="0"/>
            <c:showVal val="0"/>
            <c:showCatName val="0"/>
            <c:showSerName val="0"/>
            <c:showPercent val="1"/>
            <c:showBubbleSize val="0"/>
            <c:showLeaderLines val="1"/>
          </c:dLbls>
          <c:cat>
            <c:strRef>
              <c:f>Sheet1!$A$2:$A$4</c:f>
              <c:strCache>
                <c:ptCount val="3"/>
                <c:pt idx="0">
                  <c:v>Spain</c:v>
                </c:pt>
                <c:pt idx="1">
                  <c:v>France</c:v>
                </c:pt>
                <c:pt idx="2">
                  <c:v>Germany</c:v>
                </c:pt>
              </c:strCache>
            </c:strRef>
          </c:cat>
          <c:val>
            <c:numRef>
              <c:f>Sheet1!$B$2:$B$4</c:f>
              <c:numCache>
                <c:formatCode>General</c:formatCode>
                <c:ptCount val="3"/>
                <c:pt idx="0">
                  <c:v>195364</c:v>
                </c:pt>
                <c:pt idx="1">
                  <c:v>246201</c:v>
                </c:pt>
                <c:pt idx="2">
                  <c:v>137847</c:v>
                </c:pt>
              </c:numCache>
            </c:numRef>
          </c:val>
        </c:ser>
        <c:dLbls>
          <c:showLegendKey val="0"/>
          <c:showVal val="0"/>
          <c:showCatName val="0"/>
          <c:showSerName val="0"/>
          <c:showPercent val="0"/>
          <c:showBubbleSize val="0"/>
          <c:showLeaderLines val="1"/>
        </c:dLbls>
        <c:firstSliceAng val="0"/>
        <c:holeSize val="50"/>
      </c:doughnutChart>
    </c:plotArea>
    <c:legend>
      <c:legendPos val="b"/>
      <c:layout>
        <c:manualLayout>
          <c:xMode val="edge"/>
          <c:yMode val="edge"/>
          <c:x val="0"/>
          <c:y val="0.80505993046408109"/>
          <c:w val="1"/>
          <c:h val="0.1689434204425776"/>
        </c:manualLayout>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2/24/2014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solidFill>
              </a:defRPr>
            </a:lvl1pPr>
          </a:lstStyle>
          <a:p>
            <a:r>
              <a:rPr lang="en-US" dirty="0" smtClean="0"/>
              <a:t>add </a:t>
            </a:r>
            <a:r>
              <a:rPr lang="en-US" dirty="0" err="1" smtClean="0"/>
              <a:t>slidedoc</a:t>
            </a:r>
            <a:r>
              <a:rPr lang="en-US" dirty="0" smtClean="0"/>
              <a:t> title</a:t>
            </a:r>
            <a:endParaRPr lang="en-US" dirty="0"/>
          </a:p>
        </p:txBody>
      </p:sp>
      <p:sp>
        <p:nvSpPr>
          <p:cNvPr id="60" name="Text Placeholder 59"/>
          <p:cNvSpPr>
            <a:spLocks noGrp="1"/>
          </p:cNvSpPr>
          <p:nvPr>
            <p:ph type="body" sz="quarter" idx="10"/>
          </p:nvPr>
        </p:nvSpPr>
        <p:spPr>
          <a:xfrm>
            <a:off x="457200" y="3496727"/>
            <a:ext cx="1497013" cy="2512484"/>
          </a:xfrm>
        </p:spPr>
        <p:txBody>
          <a:bodyPr anchor="b"/>
          <a:lstStyle>
            <a:lvl1pPr>
              <a:lnSpc>
                <a:spcPct val="100000"/>
              </a:lnSpc>
              <a:defRPr sz="1300">
                <a:solidFill>
                  <a:schemeClr val="tx2"/>
                </a:solidFill>
              </a:defRPr>
            </a:lvl1pPr>
            <a:lvl2pPr>
              <a:defRPr b="1"/>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solidFill>
              </a:defRPr>
            </a:lvl1pPr>
            <a:lvl2pPr>
              <a:defRPr b="1"/>
            </a:lvl2pPr>
          </a:lstStyle>
          <a:p>
            <a:pPr lvl="0"/>
            <a:r>
              <a:rPr lang="en-US" dirty="0" smtClean="0"/>
              <a:t>Click to edit Master text styles</a:t>
            </a:r>
            <a:endParaRPr lang="en-US" dirty="0"/>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solidFill>
              </a:defRPr>
            </a:lvl1pPr>
            <a:lvl2pPr>
              <a:defRPr b="1"/>
            </a:lvl2pPr>
          </a:lstStyle>
          <a:p>
            <a:pPr lvl="0"/>
            <a:r>
              <a:rPr lang="en-US" dirty="0" smtClean="0"/>
              <a:t>Click to edit Master text styles</a:t>
            </a:r>
            <a:endParaRPr lang="en-US" dirty="0"/>
          </a:p>
        </p:txBody>
      </p:sp>
    </p:spTree>
    <p:extLst>
      <p:ext uri="{BB962C8B-B14F-4D97-AF65-F5344CB8AC3E}">
        <p14:creationId xmlns:p14="http://schemas.microsoft.com/office/powerpoint/2010/main" val="33686477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2106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smtClean="0"/>
              <a:t>Click to edit Master title style</a:t>
            </a:r>
            <a:endParaRPr lang="en-US"/>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Tree>
    <p:extLst>
      <p:ext uri="{BB962C8B-B14F-4D97-AF65-F5344CB8AC3E}">
        <p14:creationId xmlns:p14="http://schemas.microsoft.com/office/powerpoint/2010/main" val="14197730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033233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idx="13"/>
          </p:nvPr>
        </p:nvSpPr>
        <p:spPr>
          <a:xfrm>
            <a:off x="1301262"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9280623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5" y="3429000"/>
            <a:ext cx="485921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8377575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5" y="685800"/>
            <a:ext cx="2321755" cy="5492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2"/>
          <p:cNvSpPr>
            <a:spLocks noGrp="1"/>
          </p:cNvSpPr>
          <p:nvPr>
            <p:ph idx="10"/>
          </p:nvPr>
        </p:nvSpPr>
        <p:spPr>
          <a:xfrm>
            <a:off x="6353908" y="685800"/>
            <a:ext cx="2332892" cy="5492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2737492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
          </p:nvPr>
        </p:nvSpPr>
        <p:spPr>
          <a:xfrm>
            <a:off x="3827585"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0"/>
          </p:nvPr>
        </p:nvSpPr>
        <p:spPr>
          <a:xfrm>
            <a:off x="6353908" y="3429000"/>
            <a:ext cx="2332892"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18119324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Content Placeholder 2"/>
          <p:cNvSpPr>
            <a:spLocks noGrp="1"/>
          </p:cNvSpPr>
          <p:nvPr>
            <p:ph idx="1"/>
          </p:nvPr>
        </p:nvSpPr>
        <p:spPr>
          <a:xfrm>
            <a:off x="3827585"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0"/>
          </p:nvPr>
        </p:nvSpPr>
        <p:spPr>
          <a:xfrm>
            <a:off x="6353908" y="3429000"/>
            <a:ext cx="2332892"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1"/>
          </p:nvPr>
        </p:nvSpPr>
        <p:spPr>
          <a:xfrm>
            <a:off x="1301262"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3279244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7489032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smtClean="0"/>
              <a:t>All Click To Edit Master Title </a:t>
            </a:r>
            <a:br>
              <a:rPr lang="en-US" dirty="0" smtClean="0"/>
            </a:br>
            <a:r>
              <a:rPr lang="en-US" dirty="0" smtClean="0"/>
              <a:t>Style</a:t>
            </a:r>
            <a:endParaRPr lang="en-US" dirty="0"/>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5"/>
            <a:r>
              <a:rPr lang="en-US" dirty="0" smtClean="0"/>
              <a:t>Sixth level</a:t>
            </a:r>
          </a:p>
          <a:p>
            <a:pPr lvl="6"/>
            <a:r>
              <a:rPr lang="en-US" dirty="0" smtClean="0"/>
              <a:t>Seventh level</a:t>
            </a:r>
          </a:p>
          <a:p>
            <a:pPr lvl="7"/>
            <a:r>
              <a:rPr lang="en-US" dirty="0" smtClean="0"/>
              <a:t>More</a:t>
            </a:r>
          </a:p>
          <a:p>
            <a:pPr lvl="8"/>
            <a:r>
              <a:rPr lang="en-US" dirty="0" smtClean="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dirty="0" smtClean="0">
                <a:solidFill>
                  <a:schemeClr val="bg2"/>
                </a:solidFill>
              </a:rPr>
              <a:t>|</a:t>
            </a:r>
            <a:endParaRPr lang="en-US" sz="800" dirty="0">
              <a:solidFill>
                <a:schemeClr val="bg2"/>
              </a:solidFill>
            </a:endParaRP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iming>
    <p:tnLst>
      <p:par>
        <p:cTn id="1" dur="indefinite" restart="never" nodeType="tmRoot"/>
      </p:par>
    </p:tnLst>
  </p:timing>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esonate.duarte.com/#!page62"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drte.co/rn" TargetMode="External"/><Relationship Id="rId3" Type="http://schemas.openxmlformats.org/officeDocument/2006/relationships/hyperlink" Target="http://drte.co/ri" TargetMode="External"/><Relationship Id="rId7" Type="http://schemas.openxmlformats.org/officeDocument/2006/relationships/hyperlink" Target="http://drte.co/rm" TargetMode="External"/><Relationship Id="rId2" Type="http://schemas.openxmlformats.org/officeDocument/2006/relationships/hyperlink" Target="http://drte.co/rh" TargetMode="External"/><Relationship Id="rId1" Type="http://schemas.openxmlformats.org/officeDocument/2006/relationships/slideLayout" Target="../slideLayouts/slideLayout5.xml"/><Relationship Id="rId6" Type="http://schemas.openxmlformats.org/officeDocument/2006/relationships/hyperlink" Target="http://drte.co/rl" TargetMode="External"/><Relationship Id="rId5" Type="http://schemas.openxmlformats.org/officeDocument/2006/relationships/hyperlink" Target="http://drte.co/rk" TargetMode="External"/><Relationship Id="rId4" Type="http://schemas.openxmlformats.org/officeDocument/2006/relationships/hyperlink" Target="http://drte.co/rj"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SLIDEDOC TEMPLATE</a:t>
            </a:r>
            <a:endParaRPr lang="en-US" dirty="0"/>
          </a:p>
        </p:txBody>
      </p:sp>
      <p:sp>
        <p:nvSpPr>
          <p:cNvPr id="3" name="Text Placeholder 2"/>
          <p:cNvSpPr>
            <a:spLocks noGrp="1"/>
          </p:cNvSpPr>
          <p:nvPr>
            <p:ph type="body" sz="quarter" idx="10"/>
          </p:nvPr>
        </p:nvSpPr>
        <p:spPr/>
        <p:txBody>
          <a:bodyPr/>
          <a:lstStyle/>
          <a:p>
            <a:r>
              <a:rPr lang="en-US" dirty="0" smtClean="0"/>
              <a:t>The following pages are an overview of </a:t>
            </a:r>
            <a:br>
              <a:rPr lang="en-US" dirty="0" smtClean="0"/>
            </a:br>
            <a:r>
              <a:rPr lang="en-US" dirty="0" smtClean="0"/>
              <a:t>this template</a:t>
            </a:r>
          </a:p>
          <a:p>
            <a:r>
              <a:rPr lang="en-US" dirty="0" smtClean="0"/>
              <a:t>A subtitle can be put in this text box too</a:t>
            </a:r>
          </a:p>
          <a:p>
            <a:r>
              <a:rPr lang="en-US" dirty="0" smtClean="0"/>
              <a:t>Or you can use it as an overview of what’s in your </a:t>
            </a:r>
            <a:r>
              <a:rPr lang="en-US" dirty="0" err="1" smtClean="0"/>
              <a:t>slidedoc</a:t>
            </a:r>
            <a:endParaRPr lang="en-US" dirty="0" smtClean="0"/>
          </a:p>
        </p:txBody>
      </p:sp>
      <p:sp>
        <p:nvSpPr>
          <p:cNvPr id="4" name="Text Placeholder 3"/>
          <p:cNvSpPr>
            <a:spLocks noGrp="1"/>
          </p:cNvSpPr>
          <p:nvPr>
            <p:ph type="body" sz="quarter" idx="11"/>
          </p:nvPr>
        </p:nvSpPr>
        <p:spPr/>
        <p:txBody>
          <a:bodyPr/>
          <a:lstStyle/>
          <a:p>
            <a:r>
              <a:rPr lang="en-US" smtClean="0"/>
              <a:t>February 24, 2014</a:t>
            </a:r>
            <a:endParaRPr lang="en-US" dirty="0"/>
          </a:p>
        </p:txBody>
      </p:sp>
      <p:sp>
        <p:nvSpPr>
          <p:cNvPr id="6" name="Text Placeholder 5"/>
          <p:cNvSpPr>
            <a:spLocks noGrp="1"/>
          </p:cNvSpPr>
          <p:nvPr>
            <p:ph type="body" sz="quarter" idx="12"/>
          </p:nvPr>
        </p:nvSpPr>
        <p:spPr/>
        <p:txBody>
          <a:bodyPr/>
          <a:lstStyle/>
          <a:p>
            <a:r>
              <a:rPr lang="en-US" smtClean="0"/>
              <a:t>Prepared by:</a:t>
            </a:r>
            <a:br>
              <a:rPr lang="en-US" smtClean="0"/>
            </a:br>
            <a:r>
              <a:rPr lang="en-US" smtClean="0"/>
              <a:t>Your Name Here</a:t>
            </a:r>
            <a:endParaRPr lang="en-US" dirty="0"/>
          </a:p>
        </p:txBody>
      </p:sp>
    </p:spTree>
    <p:extLst>
      <p:ext uri="{BB962C8B-B14F-4D97-AF65-F5344CB8AC3E}">
        <p14:creationId xmlns:p14="http://schemas.microsoft.com/office/powerpoint/2010/main" val="1907083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Chapter Title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12432821"/>
              </p:ext>
            </p:extLst>
          </p:nvPr>
        </p:nvGraphicFramePr>
        <p:xfrm>
          <a:off x="5531485" y="4006850"/>
          <a:ext cx="1463040" cy="2194560"/>
        </p:xfrm>
        <a:graphic>
          <a:graphicData uri="http://schemas.openxmlformats.org/drawingml/2006/table">
            <a:tbl>
              <a:tblPr>
                <a:tableStyleId>{5C22544A-7EE6-4342-B048-85BDC9FD1C3A}</a:tableStyleId>
              </a:tblPr>
              <a:tblGrid>
                <a:gridCol w="1463040"/>
              </a:tblGrid>
              <a:tr h="265113">
                <a:tc>
                  <a:txBody>
                    <a:bodyPr/>
                    <a:lstStyle/>
                    <a:p>
                      <a:r>
                        <a:rPr lang="en-US" sz="1200" i="1" kern="100" spc="-50" baseline="0" dirty="0" smtClean="0">
                          <a:solidFill>
                            <a:schemeClr val="tx2"/>
                          </a:solidFill>
                          <a:latin typeface="Corbel" panose="020B0503020204020204" pitchFamily="34" charset="0"/>
                        </a:rPr>
                        <a:t>Copy and Paste these tables to add topics to each chapter title</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Two placement</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Three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Four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5809290"/>
              </p:ext>
            </p:extLst>
          </p:nvPr>
        </p:nvGraphicFramePr>
        <p:xfrm>
          <a:off x="7230745" y="4006850"/>
          <a:ext cx="1463040" cy="2194560"/>
        </p:xfrm>
        <a:graphic>
          <a:graphicData uri="http://schemas.openxmlformats.org/drawingml/2006/table">
            <a:tbl>
              <a:tblPr>
                <a:tableStyleId>{5C22544A-7EE6-4342-B048-85BDC9FD1C3A}</a:tableStyleId>
              </a:tblPr>
              <a:tblGrid>
                <a:gridCol w="1463040"/>
              </a:tblGrid>
              <a:tr h="265113">
                <a:tc>
                  <a:txBody>
                    <a:bodyPr/>
                    <a:lstStyle/>
                    <a:p>
                      <a:r>
                        <a:rPr lang="en-US" sz="1200" i="1" kern="100" spc="-50" baseline="0" dirty="0" smtClean="0">
                          <a:solidFill>
                            <a:schemeClr val="tx2"/>
                          </a:solidFill>
                          <a:latin typeface="Corbel" panose="020B0503020204020204" pitchFamily="34" charset="0"/>
                        </a:rPr>
                        <a:t>Topic Five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Six that could be</a:t>
                      </a:r>
                    </a:p>
                    <a:p>
                      <a:r>
                        <a:rPr lang="en-US" sz="1200" i="1" kern="100" spc="-50" baseline="0" dirty="0" smtClean="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You may delete as many of these  as necessary</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They are set up as a table and easy to delete</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428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2"/>
                </a:solidFill>
              </a:rPr>
              <a:t>Apply the Template</a:t>
            </a:r>
            <a:br>
              <a:rPr lang="en-US" smtClean="0">
                <a:solidFill>
                  <a:schemeClr val="accent2"/>
                </a:solidFill>
              </a:rPr>
            </a:br>
            <a:r>
              <a:rPr lang="en-US" smtClean="0"/>
              <a:t>and Your Layouts Could Look Great</a:t>
            </a:r>
            <a:endParaRPr lang="en-US" dirty="0"/>
          </a:p>
        </p:txBody>
      </p:sp>
      <p:sp>
        <p:nvSpPr>
          <p:cNvPr id="6" name="Content Placeholder 5"/>
          <p:cNvSpPr>
            <a:spLocks noGrp="1"/>
          </p:cNvSpPr>
          <p:nvPr>
            <p:ph idx="1"/>
          </p:nvPr>
        </p:nvSpPr>
        <p:spPr/>
        <p:txBody>
          <a:bodyPr/>
          <a:lstStyle/>
          <a:p>
            <a:pPr lvl="3"/>
            <a:r>
              <a:rPr lang="en-US" smtClean="0"/>
              <a:t>Insert copy here that is written in complete sentences. Craft your thoughts completely so there’s no room for misinterpretation. Restrict the amount of words per page to between 75 and 175 so the information is processed quickly.</a:t>
            </a:r>
          </a:p>
          <a:p>
            <a:pPr lvl="3"/>
            <a:r>
              <a:rPr lang="en-US" smtClean="0"/>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p>
          <a:p>
            <a:pPr lvl="2"/>
            <a:endParaRPr lang="en-US" dirty="0"/>
          </a:p>
        </p:txBody>
      </p:sp>
      <p:sp>
        <p:nvSpPr>
          <p:cNvPr id="16" name="Content Placeholder 15"/>
          <p:cNvSpPr>
            <a:spLocks noGrp="1"/>
          </p:cNvSpPr>
          <p:nvPr>
            <p:ph idx="10"/>
          </p:nvPr>
        </p:nvSpPr>
        <p:spPr/>
        <p:txBody>
          <a:bodyPr/>
          <a:lstStyle/>
          <a:p>
            <a:pPr lvl="3"/>
            <a:r>
              <a:rPr lang="en-US" smtClean="0"/>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p>
          <a:p>
            <a:pPr lvl="3"/>
            <a:r>
              <a:rPr lang="en-US" smtClean="0"/>
              <a:t>Insert copy here that is written in complete sentences. Craft your thoughts completely so there’s no room for misinterpretation. Restrict the amount of words per page to between 75 and 175 so the information is processed quickly.</a:t>
            </a:r>
          </a:p>
          <a:p>
            <a:pPr lvl="3"/>
            <a:r>
              <a:rPr lang="en-US" smtClean="0"/>
              <a:t>Craft your thoughts completely so there’s no room for misinterpretation. </a:t>
            </a:r>
            <a:endParaRPr lang="en-US" dirty="0"/>
          </a:p>
        </p:txBody>
      </p:sp>
      <p:graphicFrame>
        <p:nvGraphicFramePr>
          <p:cNvPr id="118" name="Table 117"/>
          <p:cNvGraphicFramePr>
            <a:graphicFrameLocks noGrp="1"/>
          </p:cNvGraphicFramePr>
          <p:nvPr>
            <p:extLst>
              <p:ext uri="{D42A27DB-BD31-4B8C-83A1-F6EECF244321}">
                <p14:modId xmlns:p14="http://schemas.microsoft.com/office/powerpoint/2010/main" val="1956015222"/>
              </p:ext>
            </p:extLst>
          </p:nvPr>
        </p:nvGraphicFramePr>
        <p:xfrm>
          <a:off x="457200" y="3429000"/>
          <a:ext cx="1463040" cy="2133600"/>
        </p:xfrm>
        <a:graphic>
          <a:graphicData uri="http://schemas.openxmlformats.org/drawingml/2006/table">
            <a:tbl>
              <a:tblPr>
                <a:tableStyleId>{5C22544A-7EE6-4342-B048-85BDC9FD1C3A}</a:tableStyleId>
              </a:tblPr>
              <a:tblGrid>
                <a:gridCol w="1463040"/>
              </a:tblGrid>
              <a:tr h="22130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You can copy and paste these tables on slides</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9701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These boxes of rust copy can be used as a callout of copy in  your </a:t>
                      </a:r>
                      <a:r>
                        <a:rPr lang="en-US" sz="1300" i="1" kern="100" spc="-50" baseline="0" dirty="0" err="1" smtClean="0">
                          <a:solidFill>
                            <a:schemeClr val="accent1"/>
                          </a:solidFill>
                          <a:latin typeface="Corbel" panose="020B0503020204020204" pitchFamily="34" charset="0"/>
                          <a:ea typeface="+mn-ea"/>
                          <a:cs typeface="+mn-cs"/>
                        </a:rPr>
                        <a:t>slidedoc</a:t>
                      </a:r>
                      <a:endParaRPr lang="en-US" sz="1300" i="1" kern="100" spc="-50" baseline="0" dirty="0" smtClean="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9701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The rust text stands out and draws  the eye to read it.</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54494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Charting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4030271"/>
              </p:ext>
            </p:extLst>
          </p:nvPr>
        </p:nvGraphicFramePr>
        <p:xfrm>
          <a:off x="3829050" y="685800"/>
          <a:ext cx="4857750" cy="5492750"/>
        </p:xfrm>
        <a:graphic>
          <a:graphicData uri="http://schemas.openxmlformats.org/drawingml/2006/chart">
            <c:chart xmlns:c="http://schemas.openxmlformats.org/drawingml/2006/chart" xmlns:r="http://schemas.openxmlformats.org/officeDocument/2006/relationships" r:id="rId2"/>
          </a:graphicData>
        </a:graphic>
      </p:graphicFrame>
      <p:sp>
        <p:nvSpPr>
          <p:cNvPr id="2" name="Content Placeholder 1"/>
          <p:cNvSpPr>
            <a:spLocks noGrp="1"/>
          </p:cNvSpPr>
          <p:nvPr>
            <p:ph idx="13"/>
          </p:nvPr>
        </p:nvSpPr>
        <p:spPr/>
        <p:txBody>
          <a:bodyPr/>
          <a:lstStyle/>
          <a:p>
            <a:pPr lvl="3"/>
            <a:r>
              <a:rPr lang="en-US" smtClean="0"/>
              <a:t>Data that is arranged in columns or rows on a worksheet can be plotted in a column chart. Column charts are useful for showing data changes over a period of time or for illustrating comparisons among items.</a:t>
            </a:r>
          </a:p>
          <a:p>
            <a:endParaRPr lang="en-US" dirty="0"/>
          </a:p>
        </p:txBody>
      </p:sp>
      <p:sp>
        <p:nvSpPr>
          <p:cNvPr id="10" name="Text Placeholder 9"/>
          <p:cNvSpPr>
            <a:spLocks noGrp="1"/>
          </p:cNvSpPr>
          <p:nvPr>
            <p:ph type="body" sz="quarter" idx="10"/>
          </p:nvPr>
        </p:nvSpPr>
        <p:spPr/>
        <p:txBody>
          <a:bodyPr/>
          <a:lstStyle/>
          <a:p>
            <a:r>
              <a:rPr lang="en-US" smtClean="0"/>
              <a:t>Source: http://office.microsoft.com/en-us/excel-help/present-your-data-in-a-column-chart-HA010218663.aspx</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19049387"/>
              </p:ext>
            </p:extLst>
          </p:nvPr>
        </p:nvGraphicFramePr>
        <p:xfrm>
          <a:off x="1301262" y="2536805"/>
          <a:ext cx="2310618" cy="777240"/>
        </p:xfrm>
        <a:graphic>
          <a:graphicData uri="http://schemas.openxmlformats.org/drawingml/2006/table">
            <a:tbl>
              <a:tblPr>
                <a:tableStyleId>{5C22544A-7EE6-4342-B048-85BDC9FD1C3A}</a:tableStyleId>
              </a:tblPr>
              <a:tblGrid>
                <a:gridCol w="2310618"/>
              </a:tblGrid>
              <a:tr h="0">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Bar charts and column charts are useful to compare data points in </a:t>
                      </a:r>
                      <a:br>
                        <a:rPr lang="en-US" sz="1300" i="1" kern="100" spc="-50" baseline="0" dirty="0" smtClean="0">
                          <a:solidFill>
                            <a:schemeClr val="accent1"/>
                          </a:solidFill>
                          <a:latin typeface="Corbel" panose="020B0503020204020204" pitchFamily="34" charset="0"/>
                          <a:ea typeface="+mn-ea"/>
                          <a:cs typeface="+mn-cs"/>
                        </a:rPr>
                      </a:br>
                      <a:r>
                        <a:rPr lang="en-US" sz="1300" i="1" kern="100" spc="-50" baseline="0" dirty="0" smtClean="0">
                          <a:solidFill>
                            <a:schemeClr val="accent1"/>
                          </a:solidFill>
                          <a:latin typeface="Corbel" panose="020B0503020204020204" pitchFamily="34" charset="0"/>
                          <a:ea typeface="+mn-ea"/>
                          <a:cs typeface="+mn-cs"/>
                        </a:rPr>
                        <a:t>one or more data series</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692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Pie Chart Style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61212913"/>
              </p:ext>
            </p:extLst>
          </p:nvPr>
        </p:nvGraphicFramePr>
        <p:xfrm>
          <a:off x="3829050" y="685800"/>
          <a:ext cx="4857750" cy="549275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idx="13"/>
          </p:nvPr>
        </p:nvSpPr>
        <p:spPr/>
        <p:txBody>
          <a:bodyPr/>
          <a:lstStyle/>
          <a:p>
            <a:pPr lvl="3"/>
            <a:r>
              <a:rPr lang="en-US" smtClean="0"/>
              <a:t>Pie charts show the size of items in one data series, proportional to the sum of the items. The data points in a pie chart are displayed as a percentage of the whole pie. Because you can plot only one data series in a pie chart, the worksheet data should be arranged in one column or one row. You can also include a column or row of category names, as long as that column or row is the first column or row in the selection. Categories are then presented in the legend of the pie chart.</a:t>
            </a:r>
            <a:endParaRPr lang="en-US" dirty="0"/>
          </a:p>
        </p:txBody>
      </p:sp>
      <p:sp>
        <p:nvSpPr>
          <p:cNvPr id="9" name="Text Placeholder 8"/>
          <p:cNvSpPr>
            <a:spLocks noGrp="1"/>
          </p:cNvSpPr>
          <p:nvPr>
            <p:ph type="body" sz="quarter" idx="10"/>
          </p:nvPr>
        </p:nvSpPr>
        <p:spPr/>
        <p:txBody>
          <a:bodyPr/>
          <a:lstStyle/>
          <a:p>
            <a:r>
              <a:rPr lang="en-US" smtClean="0"/>
              <a:t>Source: http://office.microsoft.com/en-us/excel-help/present-your-data-in-a-pie-chart-HA010211848.aspx?CTT=1</a:t>
            </a:r>
          </a:p>
          <a:p>
            <a:endParaRPr lang="en-US" dirty="0"/>
          </a:p>
        </p:txBody>
      </p:sp>
    </p:spTree>
    <p:extLst>
      <p:ext uri="{BB962C8B-B14F-4D97-AF65-F5344CB8AC3E}">
        <p14:creationId xmlns:p14="http://schemas.microsoft.com/office/powerpoint/2010/main" val="1432731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mond 9"/>
          <p:cNvSpPr/>
          <p:nvPr/>
        </p:nvSpPr>
        <p:spPr>
          <a:xfrm>
            <a:off x="6166338" y="1768549"/>
            <a:ext cx="2336727" cy="131007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6452076" y="1768549"/>
            <a:ext cx="1767400" cy="990884"/>
          </a:xfrm>
          <a:prstGeom prst="diamond">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Graphics Help Readers Visualize Your Message</a:t>
            </a:r>
            <a:endParaRPr lang="en-US" dirty="0"/>
          </a:p>
        </p:txBody>
      </p:sp>
      <p:sp>
        <p:nvSpPr>
          <p:cNvPr id="5" name="Content Placeholder 4"/>
          <p:cNvSpPr>
            <a:spLocks noGrp="1"/>
          </p:cNvSpPr>
          <p:nvPr>
            <p:ph idx="1"/>
          </p:nvPr>
        </p:nvSpPr>
        <p:spPr/>
        <p:txBody>
          <a:bodyPr/>
          <a:lstStyle/>
          <a:p>
            <a:pPr lvl="3"/>
            <a:r>
              <a:rPr lang="en-US" smtClean="0"/>
              <a:t>Visuals clarify ideas. When visuals are used to explain concepts, readers understand them better. A visual brief is better than a text brief, because if people can see what you’re saying, they will understand you more clearly. </a:t>
            </a:r>
          </a:p>
          <a:p>
            <a:pPr lvl="3"/>
            <a:r>
              <a:rPr lang="en-US" smtClean="0"/>
              <a:t>Create a slidedoc that is a resource for your organization, with established layout or design guidelines that a person can work within or modify. </a:t>
            </a:r>
          </a:p>
          <a:p>
            <a:pPr lvl="2"/>
            <a:endParaRPr lang="en-US" dirty="0"/>
          </a:p>
        </p:txBody>
      </p:sp>
      <p:sp>
        <p:nvSpPr>
          <p:cNvPr id="9" name="Content Placeholder 8"/>
          <p:cNvSpPr>
            <a:spLocks noGrp="1"/>
          </p:cNvSpPr>
          <p:nvPr>
            <p:ph idx="10"/>
          </p:nvPr>
        </p:nvSpPr>
        <p:spPr/>
        <p:txBody>
          <a:bodyPr/>
          <a:lstStyle/>
          <a:p>
            <a:pPr lvl="3"/>
            <a:r>
              <a:rPr lang="en-US" smtClean="0"/>
              <a:t>This slidedoc template allows space for dense text and room for a visual that can amplify the meaning of </a:t>
            </a:r>
            <a:br>
              <a:rPr lang="en-US" smtClean="0"/>
            </a:br>
            <a:r>
              <a:rPr lang="en-US" smtClean="0"/>
              <a:t>the prose. </a:t>
            </a:r>
          </a:p>
          <a:p>
            <a:pPr lvl="3"/>
            <a:r>
              <a:rPr lang="en-US" smtClean="0"/>
              <a:t>Visualizing information shows you have command over the subject matter and that you care enough about it to make it easily understood.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312817733"/>
              </p:ext>
            </p:extLst>
          </p:nvPr>
        </p:nvGraphicFramePr>
        <p:xfrm>
          <a:off x="457200" y="3488851"/>
          <a:ext cx="3154680" cy="836676"/>
        </p:xfrm>
        <a:graphic>
          <a:graphicData uri="http://schemas.openxmlformats.org/drawingml/2006/table">
            <a:tbl>
              <a:tblPr>
                <a:tableStyleId>{5C22544A-7EE6-4342-B048-85BDC9FD1C3A}</a:tableStyleId>
              </a:tblPr>
              <a:tblGrid>
                <a:gridCol w="3154680"/>
              </a:tblGrid>
              <a:tr h="0">
                <a:tc>
                  <a:txBody>
                    <a:bodyPr/>
                    <a:lstStyle/>
                    <a:p>
                      <a:pPr marL="0" algn="l" defTabSz="914400" rtl="0" eaLnBrk="1" latinLnBrk="0" hangingPunct="1">
                        <a:lnSpc>
                          <a:spcPct val="110000"/>
                        </a:lnSpc>
                      </a:pPr>
                      <a:r>
                        <a:rPr lang="en-US" sz="1300" i="1" kern="100" spc="-50" baseline="0" dirty="0" smtClean="0">
                          <a:solidFill>
                            <a:schemeClr val="accent1"/>
                          </a:solidFill>
                          <a:latin typeface="Corbel" panose="020B0503020204020204" pitchFamily="34" charset="0"/>
                          <a:ea typeface="+mn-ea"/>
                          <a:cs typeface="+mn-cs"/>
                        </a:rPr>
                        <a:t>Ultimately, you’re communicating so people  </a:t>
                      </a:r>
                      <a:br>
                        <a:rPr lang="en-US" sz="1300" i="1" kern="100" spc="-50" baseline="0" dirty="0" smtClean="0">
                          <a:solidFill>
                            <a:schemeClr val="accent1"/>
                          </a:solidFill>
                          <a:latin typeface="Corbel" panose="020B0503020204020204" pitchFamily="34" charset="0"/>
                          <a:ea typeface="+mn-ea"/>
                          <a:cs typeface="+mn-cs"/>
                        </a:rPr>
                      </a:br>
                      <a:r>
                        <a:rPr lang="en-US" sz="1300" i="1" kern="100" spc="-50" baseline="0" dirty="0" smtClean="0">
                          <a:solidFill>
                            <a:schemeClr val="accent1"/>
                          </a:solidFill>
                          <a:latin typeface="Corbel" panose="020B0503020204020204" pitchFamily="34" charset="0"/>
                          <a:ea typeface="+mn-ea"/>
                          <a:cs typeface="+mn-cs"/>
                        </a:rPr>
                        <a:t>get on board with your idea. When there’s agreement, there’s action. </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Diamond 7"/>
          <p:cNvSpPr/>
          <p:nvPr/>
        </p:nvSpPr>
        <p:spPr>
          <a:xfrm>
            <a:off x="6166338" y="1311564"/>
            <a:ext cx="2336727" cy="131007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6452076" y="1311564"/>
            <a:ext cx="1767400" cy="990884"/>
          </a:xfrm>
          <a:prstGeom prst="diamond">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mond 3"/>
          <p:cNvSpPr/>
          <p:nvPr/>
        </p:nvSpPr>
        <p:spPr>
          <a:xfrm>
            <a:off x="6166338" y="854579"/>
            <a:ext cx="2336727" cy="131007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5341122" y="1501070"/>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41122" y="1966601"/>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341122" y="2423586"/>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4"/>
          <p:cNvSpPr txBox="1">
            <a:spLocks/>
          </p:cNvSpPr>
          <p:nvPr/>
        </p:nvSpPr>
        <p:spPr>
          <a:xfrm>
            <a:off x="4326079" y="1385654"/>
            <a:ext cx="912493"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smtClean="0">
                <a:solidFill>
                  <a:schemeClr val="bg2"/>
                </a:solidFill>
              </a:rPr>
              <a:t>Call out one</a:t>
            </a:r>
            <a:endParaRPr lang="en-US" dirty="0">
              <a:solidFill>
                <a:schemeClr val="bg2"/>
              </a:solidFill>
            </a:endParaRPr>
          </a:p>
        </p:txBody>
      </p:sp>
      <p:sp>
        <p:nvSpPr>
          <p:cNvPr id="18" name="Content Placeholder 4"/>
          <p:cNvSpPr txBox="1">
            <a:spLocks/>
          </p:cNvSpPr>
          <p:nvPr/>
        </p:nvSpPr>
        <p:spPr>
          <a:xfrm>
            <a:off x="4311652" y="1851185"/>
            <a:ext cx="926920"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smtClean="0">
                <a:solidFill>
                  <a:schemeClr val="bg2"/>
                </a:solidFill>
              </a:rPr>
              <a:t>Call out two</a:t>
            </a:r>
            <a:endParaRPr lang="en-US" dirty="0">
              <a:solidFill>
                <a:schemeClr val="bg2"/>
              </a:solidFill>
            </a:endParaRPr>
          </a:p>
        </p:txBody>
      </p:sp>
      <p:sp>
        <p:nvSpPr>
          <p:cNvPr id="19" name="Content Placeholder 4"/>
          <p:cNvSpPr txBox="1">
            <a:spLocks/>
          </p:cNvSpPr>
          <p:nvPr/>
        </p:nvSpPr>
        <p:spPr>
          <a:xfrm>
            <a:off x="4204251" y="2308170"/>
            <a:ext cx="1034321"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smtClean="0">
                <a:solidFill>
                  <a:schemeClr val="bg2"/>
                </a:solidFill>
              </a:rPr>
              <a:t>Call out three</a:t>
            </a:r>
            <a:endParaRPr lang="en-US" dirty="0">
              <a:solidFill>
                <a:schemeClr val="bg2"/>
              </a:solidFill>
            </a:endParaRPr>
          </a:p>
        </p:txBody>
      </p:sp>
    </p:spTree>
    <p:extLst>
      <p:ext uri="{BB962C8B-B14F-4D97-AF65-F5344CB8AC3E}">
        <p14:creationId xmlns:p14="http://schemas.microsoft.com/office/powerpoint/2010/main" val="36489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Graphics with Columns of Content</a:t>
            </a:r>
            <a:endParaRPr lang="en-US" dirty="0"/>
          </a:p>
        </p:txBody>
      </p:sp>
      <p:sp>
        <p:nvSpPr>
          <p:cNvPr id="15" name="Content Placeholder 14"/>
          <p:cNvSpPr>
            <a:spLocks noGrp="1"/>
          </p:cNvSpPr>
          <p:nvPr>
            <p:ph idx="1"/>
          </p:nvPr>
        </p:nvSpPr>
        <p:spPr/>
        <p:txBody>
          <a:bodyPr/>
          <a:lstStyle/>
          <a:p>
            <a:pPr lvl="3"/>
            <a:r>
              <a:rPr lang="en-US" smtClean="0"/>
              <a:t>the visual field is only a few inches. Research shows that reading slows and retention rates fall as line length begins to exceed the ideal width.*</a:t>
            </a:r>
          </a:p>
          <a:p>
            <a:pPr lvl="3"/>
            <a:r>
              <a:rPr lang="en-US" smtClean="0"/>
              <a:t>This may be caused by having columns that are too wide. If lines of text are too long, your readers get lost when their eyes return to the left side. The long length makes it difficult to determine when the text starts and ends.</a:t>
            </a:r>
            <a:endParaRPr lang="en-US" dirty="0" smtClean="0"/>
          </a:p>
        </p:txBody>
      </p:sp>
      <p:sp>
        <p:nvSpPr>
          <p:cNvPr id="16" name="Content Placeholder 15"/>
          <p:cNvSpPr>
            <a:spLocks noGrp="1"/>
          </p:cNvSpPr>
          <p:nvPr>
            <p:ph idx="10"/>
          </p:nvPr>
        </p:nvSpPr>
        <p:spPr/>
        <p:txBody>
          <a:bodyPr/>
          <a:lstStyle/>
          <a:p>
            <a:pPr lvl="3"/>
            <a:r>
              <a:rPr lang="en-US" smtClean="0"/>
              <a:t>Do not use the full length of your slide; break your pages into columns.</a:t>
            </a:r>
          </a:p>
          <a:p>
            <a:pPr lvl="3"/>
            <a:r>
              <a:rPr lang="en-US" smtClean="0"/>
              <a:t>On the flip side, if lines of text are too short, the eye has to travel back and forth too often. This is tiring on the eye and frustrating to readers who are unable to read a complete thought.</a:t>
            </a:r>
            <a:endParaRPr lang="en-US" dirty="0"/>
          </a:p>
        </p:txBody>
      </p:sp>
      <p:sp>
        <p:nvSpPr>
          <p:cNvPr id="12" name="Content Placeholder 11"/>
          <p:cNvSpPr>
            <a:spLocks noGrp="1"/>
          </p:cNvSpPr>
          <p:nvPr>
            <p:ph idx="11"/>
          </p:nvPr>
        </p:nvSpPr>
        <p:spPr/>
        <p:txBody>
          <a:bodyPr/>
          <a:lstStyle/>
          <a:p>
            <a:pPr lvl="3"/>
            <a:r>
              <a:rPr lang="en-US" smtClean="0"/>
              <a:t>Placing text in columns gives you a natural way to associate graphics at the top of a text field. </a:t>
            </a:r>
          </a:p>
          <a:p>
            <a:pPr lvl="3"/>
            <a:r>
              <a:rPr lang="en-US" smtClean="0"/>
              <a:t>The first rule of formatting like a pro is staying consistent. Laying out your text isn’t just about making it fit or making it pretty; it’s about making it consumable. </a:t>
            </a:r>
          </a:p>
          <a:p>
            <a:pPr lvl="3"/>
            <a:r>
              <a:rPr lang="en-US" smtClean="0"/>
              <a:t>The ideal line length for text is based on the physiology of the human eye. At normal reading distance the arc of</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37" y="1853776"/>
            <a:ext cx="1328818" cy="1219099"/>
          </a:xfrm>
          <a:prstGeom prst="rect">
            <a:avLst/>
          </a:prstGeom>
          <a:effectLst>
            <a:outerShdw dist="50800" dir="5400000" algn="ctr" rotWithShape="0">
              <a:schemeClr val="bg2">
                <a:alpha val="25000"/>
              </a:scheme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767" y="1853776"/>
            <a:ext cx="1328818" cy="1219099"/>
          </a:xfrm>
          <a:prstGeom prst="rect">
            <a:avLst/>
          </a:prstGeom>
          <a:effectLst>
            <a:outerShdw dist="50800" dir="5400000" algn="ctr" rotWithShape="0">
              <a:schemeClr val="bg2">
                <a:alpha val="25000"/>
              </a:scheme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151" y="1853775"/>
            <a:ext cx="1328818" cy="1219099"/>
          </a:xfrm>
          <a:prstGeom prst="rect">
            <a:avLst/>
          </a:prstGeom>
          <a:effectLst>
            <a:outerShdw dist="50800" dir="5400000" algn="ctr" rotWithShape="0">
              <a:schemeClr val="bg2">
                <a:alpha val="25000"/>
              </a:schemeClr>
            </a:outerShdw>
          </a:effectLst>
        </p:spPr>
      </p:pic>
    </p:spTree>
    <p:extLst>
      <p:ext uri="{BB962C8B-B14F-4D97-AF65-F5344CB8AC3E}">
        <p14:creationId xmlns:p14="http://schemas.microsoft.com/office/powerpoint/2010/main" val="105707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Copy Restrained </a:t>
            </a:r>
            <a:br>
              <a:rPr lang="en-US" dirty="0" smtClean="0"/>
            </a:br>
            <a:r>
              <a:rPr lang="en-US" dirty="0" smtClean="0"/>
              <a:t>to the Top of Page</a:t>
            </a:r>
            <a:endParaRPr lang="en-US" dirty="0"/>
          </a:p>
        </p:txBody>
      </p:sp>
      <p:sp>
        <p:nvSpPr>
          <p:cNvPr id="7" name="Content Placeholder 6"/>
          <p:cNvSpPr>
            <a:spLocks noGrp="1"/>
          </p:cNvSpPr>
          <p:nvPr>
            <p:ph idx="1"/>
          </p:nvPr>
        </p:nvSpPr>
        <p:spPr/>
        <p:txBody>
          <a:bodyPr/>
          <a:lstStyle/>
          <a:p>
            <a:pPr lvl="3"/>
            <a:r>
              <a:rPr lang="en-US" smtClean="0"/>
              <a:t>This is a sample layout using the two-column grid that aligns with the top of the page. This layout keeps the copy tucked up high on the page</a:t>
            </a:r>
            <a:endParaRPr lang="en-US" dirty="0"/>
          </a:p>
        </p:txBody>
      </p:sp>
      <p:sp>
        <p:nvSpPr>
          <p:cNvPr id="8" name="Content Placeholder 7"/>
          <p:cNvSpPr>
            <a:spLocks noGrp="1"/>
          </p:cNvSpPr>
          <p:nvPr>
            <p:ph idx="10"/>
          </p:nvPr>
        </p:nvSpPr>
        <p:spPr/>
        <p:txBody>
          <a:bodyPr/>
          <a:lstStyle/>
          <a:p>
            <a:pPr lvl="3"/>
            <a:r>
              <a:rPr lang="en-US" dirty="0" smtClean="0"/>
              <a:t>and aligned with the title of the slide so you can use the bulk of the bottom half of the slide for graphics.</a:t>
            </a:r>
            <a:endParaRPr lang="en-US" dirty="0"/>
          </a:p>
        </p:txBody>
      </p:sp>
      <p:sp>
        <p:nvSpPr>
          <p:cNvPr id="18" name="Text Placeholder 17"/>
          <p:cNvSpPr>
            <a:spLocks noGrp="1"/>
          </p:cNvSpPr>
          <p:nvPr>
            <p:ph type="body" sz="quarter" idx="11"/>
          </p:nvPr>
        </p:nvSpPr>
        <p:spPr>
          <a:xfrm>
            <a:off x="457200" y="6407150"/>
            <a:ext cx="7582849" cy="450850"/>
          </a:xfrm>
        </p:spPr>
        <p:txBody>
          <a:bodyPr/>
          <a:lstStyle/>
          <a:p>
            <a:r>
              <a:rPr lang="en-US" smtClean="0">
                <a:sym typeface="Wingdings" panose="05000000000000000000" pitchFamily="2" charset="2"/>
              </a:rPr>
              <a:t>Source: Wikipedia</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96180342"/>
              </p:ext>
            </p:extLst>
          </p:nvPr>
        </p:nvGraphicFramePr>
        <p:xfrm>
          <a:off x="457200" y="5402580"/>
          <a:ext cx="2308860" cy="777240"/>
        </p:xfrm>
        <a:graphic>
          <a:graphicData uri="http://schemas.openxmlformats.org/drawingml/2006/table">
            <a:tbl>
              <a:tblPr>
                <a:tableStyleId>{5C22544A-7EE6-4342-B048-85BDC9FD1C3A}</a:tableStyleId>
              </a:tblPr>
              <a:tblGrid>
                <a:gridCol w="2308860"/>
              </a:tblGrid>
              <a:tr h="0">
                <a:tc>
                  <a:txBody>
                    <a:bodyPr/>
                    <a:lstStyle/>
                    <a:p>
                      <a:r>
                        <a:rPr lang="en-US" sz="1300" b="1" i="1" kern="100" spc="-50" baseline="0" dirty="0" smtClean="0">
                          <a:solidFill>
                            <a:schemeClr val="accent1"/>
                          </a:solidFill>
                          <a:latin typeface="Corbel" panose="020B0503020204020204" pitchFamily="34" charset="0"/>
                        </a:rPr>
                        <a:t>Spain Fun Fact:</a:t>
                      </a:r>
                    </a:p>
                    <a:p>
                      <a:r>
                        <a:rPr lang="en-US" sz="1300" i="1" kern="100" spc="-50" baseline="0" dirty="0" smtClean="0">
                          <a:solidFill>
                            <a:schemeClr val="accent1"/>
                          </a:solidFill>
                          <a:latin typeface="Corbel" panose="020B0503020204020204" pitchFamily="34" charset="0"/>
                        </a:rPr>
                        <a:t>The word Spain is derived from </a:t>
                      </a:r>
                      <a:r>
                        <a:rPr lang="en-US" sz="1300" i="1" kern="100" spc="-50" baseline="0" dirty="0" err="1" smtClean="0">
                          <a:solidFill>
                            <a:schemeClr val="accent1"/>
                          </a:solidFill>
                          <a:latin typeface="Corbel" panose="020B0503020204020204" pitchFamily="34" charset="0"/>
                        </a:rPr>
                        <a:t>Ispañia</a:t>
                      </a:r>
                      <a:r>
                        <a:rPr lang="en-US" sz="1300" i="1" kern="100" spc="-50" baseline="0" dirty="0" smtClean="0">
                          <a:solidFill>
                            <a:schemeClr val="accent1"/>
                          </a:solidFill>
                          <a:latin typeface="Corbel" panose="020B0503020204020204" pitchFamily="34" charset="0"/>
                        </a:rPr>
                        <a:t>: land of rabbits</a:t>
                      </a:r>
                    </a:p>
                  </a:txBody>
                  <a:tcPr marL="45720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9439623"/>
              </p:ext>
            </p:extLst>
          </p:nvPr>
        </p:nvGraphicFramePr>
        <p:xfrm>
          <a:off x="3848100" y="5402580"/>
          <a:ext cx="2308860" cy="777240"/>
        </p:xfrm>
        <a:graphic>
          <a:graphicData uri="http://schemas.openxmlformats.org/drawingml/2006/table">
            <a:tbl>
              <a:tblPr>
                <a:tableStyleId>{5C22544A-7EE6-4342-B048-85BDC9FD1C3A}</a:tableStyleId>
              </a:tblPr>
              <a:tblGrid>
                <a:gridCol w="2308860"/>
              </a:tblGrid>
              <a:tr h="0">
                <a:tc>
                  <a:txBody>
                    <a:bodyPr/>
                    <a:lstStyle/>
                    <a:p>
                      <a:r>
                        <a:rPr lang="en-US" sz="1300" b="1" i="1" kern="100" spc="-50" baseline="0" dirty="0" smtClean="0">
                          <a:solidFill>
                            <a:schemeClr val="accent1"/>
                          </a:solidFill>
                          <a:latin typeface="Corbel" panose="020B0503020204020204" pitchFamily="34" charset="0"/>
                        </a:rPr>
                        <a:t>France Fun Fact:</a:t>
                      </a:r>
                    </a:p>
                    <a:p>
                      <a:r>
                        <a:rPr lang="en-US" sz="1300" b="0" i="1" kern="100" spc="-50" baseline="0" dirty="0" smtClean="0">
                          <a:solidFill>
                            <a:schemeClr val="accent1"/>
                          </a:solidFill>
                          <a:latin typeface="Corbel" panose="020B0503020204020204" pitchFamily="34" charset="0"/>
                        </a:rPr>
                        <a:t>Every town in France has a Victor Hugo street</a:t>
                      </a:r>
                    </a:p>
                  </a:txBody>
                  <a:tcPr marL="45720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917" y="2717563"/>
            <a:ext cx="2216010" cy="2263285"/>
          </a:xfrm>
          <a:prstGeom prst="rect">
            <a:avLst/>
          </a:prstGeom>
          <a:effectLst>
            <a:outerShdw dist="50800" dir="5400000" algn="ctr" rotWithShape="0">
              <a:schemeClr val="bg2">
                <a:alpha val="25000"/>
              </a:scheme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462" y="5453856"/>
            <a:ext cx="396207" cy="6948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08" y="2683490"/>
            <a:ext cx="2529631" cy="2334575"/>
          </a:xfrm>
          <a:prstGeom prst="rect">
            <a:avLst/>
          </a:prstGeom>
          <a:effectLst>
            <a:outerShdw dist="50800" dir="5400000" algn="ctr" rotWithShape="0">
              <a:schemeClr val="bg2">
                <a:alpha val="25000"/>
              </a:schemeClr>
            </a:outerShdw>
          </a:effec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16" y="5453856"/>
            <a:ext cx="396207" cy="694887"/>
          </a:xfrm>
          <a:prstGeom prst="rect">
            <a:avLst/>
          </a:prstGeom>
        </p:spPr>
      </p:pic>
      <p:graphicFrame>
        <p:nvGraphicFramePr>
          <p:cNvPr id="14" name="Content Placeholder 6"/>
          <p:cNvGraphicFramePr>
            <a:graphicFrameLocks/>
          </p:cNvGraphicFramePr>
          <p:nvPr>
            <p:extLst>
              <p:ext uri="{D42A27DB-BD31-4B8C-83A1-F6EECF244321}">
                <p14:modId xmlns:p14="http://schemas.microsoft.com/office/powerpoint/2010/main" val="1703032907"/>
              </p:ext>
            </p:extLst>
          </p:nvPr>
        </p:nvGraphicFramePr>
        <p:xfrm>
          <a:off x="6262814" y="2462887"/>
          <a:ext cx="2586356" cy="2931147"/>
        </p:xfrm>
        <a:graphic>
          <a:graphicData uri="http://schemas.openxmlformats.org/drawingml/2006/chart">
            <c:chart xmlns:c="http://schemas.openxmlformats.org/drawingml/2006/chart" xmlns:r="http://schemas.openxmlformats.org/officeDocument/2006/relationships" r:id="rId5"/>
          </a:graphicData>
        </a:graphic>
      </p:graphicFrame>
      <p:sp>
        <p:nvSpPr>
          <p:cNvPr id="15" name="Title 2"/>
          <p:cNvSpPr txBox="1">
            <a:spLocks/>
          </p:cNvSpPr>
          <p:nvPr/>
        </p:nvSpPr>
        <p:spPr>
          <a:xfrm>
            <a:off x="819223" y="3293740"/>
            <a:ext cx="1591026" cy="760208"/>
          </a:xfrm>
          <a:prstGeom prst="rect">
            <a:avLst/>
          </a:prstGeom>
        </p:spPr>
        <p:txBody>
          <a:bodyPr vert="horz" wrap="square" lIns="0" tIns="0" rIns="0" bIns="0" rtlCol="0" anchor="t">
            <a:sp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algn="ctr"/>
            <a:r>
              <a:rPr lang="en-US" sz="2400" dirty="0" smtClean="0"/>
              <a:t>Spain</a:t>
            </a:r>
            <a:endParaRPr lang="en-US" dirty="0" smtClean="0"/>
          </a:p>
          <a:p>
            <a:pPr algn="ctr"/>
            <a:r>
              <a:rPr lang="en-US" sz="1400" i="1" spc="0" dirty="0" smtClean="0">
                <a:latin typeface="Corbel" panose="020B0503020204020204" pitchFamily="34" charset="0"/>
              </a:rPr>
              <a:t>Population:</a:t>
            </a:r>
          </a:p>
          <a:p>
            <a:pPr algn="ctr"/>
            <a:r>
              <a:rPr lang="en-US" sz="1400" i="1" spc="0" dirty="0" smtClean="0">
                <a:latin typeface="Corbel" panose="020B0503020204020204" pitchFamily="34" charset="0"/>
              </a:rPr>
              <a:t>46.7 M</a:t>
            </a:r>
          </a:p>
        </p:txBody>
      </p:sp>
      <p:sp>
        <p:nvSpPr>
          <p:cNvPr id="16" name="Title 2"/>
          <p:cNvSpPr txBox="1">
            <a:spLocks/>
          </p:cNvSpPr>
          <p:nvPr/>
        </p:nvSpPr>
        <p:spPr>
          <a:xfrm>
            <a:off x="4218669" y="3293740"/>
            <a:ext cx="1591026" cy="760208"/>
          </a:xfrm>
          <a:prstGeom prst="rect">
            <a:avLst/>
          </a:prstGeom>
        </p:spPr>
        <p:txBody>
          <a:bodyPr vert="horz" wrap="square" lIns="0" tIns="0" rIns="0" bIns="0" rtlCol="0" anchor="t">
            <a:sp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algn="ctr"/>
            <a:r>
              <a:rPr lang="en-US" sz="2400" dirty="0" smtClean="0"/>
              <a:t>France</a:t>
            </a:r>
            <a:endParaRPr lang="en-US" dirty="0" smtClean="0"/>
          </a:p>
          <a:p>
            <a:pPr algn="ctr"/>
            <a:r>
              <a:rPr lang="en-US" sz="1400" i="1" spc="0" dirty="0" smtClean="0">
                <a:latin typeface="Corbel" panose="020B0503020204020204" pitchFamily="34" charset="0"/>
              </a:rPr>
              <a:t>Population:</a:t>
            </a:r>
          </a:p>
          <a:p>
            <a:pPr algn="ctr"/>
            <a:r>
              <a:rPr lang="en-US" sz="1400" i="1" spc="0" dirty="0">
                <a:latin typeface="Corbel" panose="020B0503020204020204" pitchFamily="34" charset="0"/>
              </a:rPr>
              <a:t>6</a:t>
            </a:r>
            <a:r>
              <a:rPr lang="en-US" sz="1400" i="1" spc="0" dirty="0" smtClean="0">
                <a:latin typeface="Corbel" panose="020B0503020204020204" pitchFamily="34" charset="0"/>
              </a:rPr>
              <a:t>6.7 M</a:t>
            </a:r>
          </a:p>
        </p:txBody>
      </p:sp>
    </p:spTree>
    <p:extLst>
      <p:ext uri="{BB962C8B-B14F-4D97-AF65-F5344CB8AC3E}">
        <p14:creationId xmlns:p14="http://schemas.microsoft.com/office/powerpoint/2010/main" val="1155159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dirty="0"/>
          </a:p>
        </p:txBody>
      </p:sp>
      <p:sp>
        <p:nvSpPr>
          <p:cNvPr id="3" name="Text Placeholder 2"/>
          <p:cNvSpPr>
            <a:spLocks noGrp="1"/>
          </p:cNvSpPr>
          <p:nvPr>
            <p:ph type="body" sz="quarter" idx="10"/>
          </p:nvPr>
        </p:nvSpPr>
        <p:spPr/>
        <p:txBody>
          <a:bodyPr/>
          <a:lstStyle/>
          <a:p>
            <a:r>
              <a:rPr lang="en-US" smtClean="0"/>
              <a:t>12</a:t>
            </a:r>
            <a:endParaRPr lang="en-US" dirty="0"/>
          </a:p>
        </p:txBody>
      </p:sp>
      <p:sp>
        <p:nvSpPr>
          <p:cNvPr id="8" name="Text Placeholder 7"/>
          <p:cNvSpPr>
            <a:spLocks noGrp="1"/>
          </p:cNvSpPr>
          <p:nvPr>
            <p:ph type="body" sz="quarter" idx="11"/>
          </p:nvPr>
        </p:nvSpPr>
        <p:spPr/>
        <p:txBody>
          <a:bodyPr/>
          <a:lstStyle/>
          <a:p>
            <a:pPr lvl="3"/>
            <a:r>
              <a:rPr lang="en-US" smtClean="0"/>
              <a:t>Slidedocs have a table of contents to help orient the readers. The numbers can be navigational devices linking sections. All the copy is editable on this slide so you can adjust the page numbers and modify the copy under each section.</a:t>
            </a:r>
            <a:endParaRPr lang="en-US" dirty="0"/>
          </a:p>
        </p:txBody>
      </p:sp>
      <p:sp>
        <p:nvSpPr>
          <p:cNvPr id="9" name="Text Placeholder 8"/>
          <p:cNvSpPr>
            <a:spLocks noGrp="1"/>
          </p:cNvSpPr>
          <p:nvPr>
            <p:ph type="body" sz="quarter" idx="12"/>
          </p:nvPr>
        </p:nvSpPr>
        <p:spPr/>
        <p:txBody>
          <a:bodyPr/>
          <a:lstStyle/>
          <a:p>
            <a:r>
              <a:rPr lang="en-US" smtClean="0"/>
              <a:t>23</a:t>
            </a:r>
            <a:endParaRPr lang="en-US" dirty="0"/>
          </a:p>
        </p:txBody>
      </p:sp>
      <p:sp>
        <p:nvSpPr>
          <p:cNvPr id="10" name="Text Placeholder 9"/>
          <p:cNvSpPr>
            <a:spLocks noGrp="1"/>
          </p:cNvSpPr>
          <p:nvPr>
            <p:ph type="body" sz="quarter" idx="13"/>
          </p:nvPr>
        </p:nvSpPr>
        <p:spPr/>
        <p:txBody>
          <a:bodyPr/>
          <a:lstStyle/>
          <a:p>
            <a:r>
              <a:rPr lang="en-US" smtClean="0"/>
              <a:t>30</a:t>
            </a:r>
            <a:endParaRPr lang="en-US" dirty="0"/>
          </a:p>
        </p:txBody>
      </p:sp>
      <p:sp>
        <p:nvSpPr>
          <p:cNvPr id="11" name="Text Placeholder 10"/>
          <p:cNvSpPr>
            <a:spLocks noGrp="1"/>
          </p:cNvSpPr>
          <p:nvPr>
            <p:ph type="body" sz="quarter" idx="14"/>
          </p:nvPr>
        </p:nvSpPr>
        <p:spPr/>
        <p:txBody>
          <a:bodyPr/>
          <a:lstStyle/>
          <a:p>
            <a:r>
              <a:rPr lang="en-US" smtClean="0"/>
              <a:t>38</a:t>
            </a:r>
            <a:endParaRPr lang="en-US" dirty="0"/>
          </a:p>
        </p:txBody>
      </p:sp>
      <p:sp>
        <p:nvSpPr>
          <p:cNvPr id="12" name="Text Placeholder 11"/>
          <p:cNvSpPr>
            <a:spLocks noGrp="1"/>
          </p:cNvSpPr>
          <p:nvPr>
            <p:ph type="body" sz="quarter" idx="15"/>
          </p:nvPr>
        </p:nvSpPr>
        <p:spPr/>
        <p:txBody>
          <a:bodyPr/>
          <a:lstStyle/>
          <a:p>
            <a:r>
              <a:rPr lang="en-US" smtClean="0"/>
              <a:t>44</a:t>
            </a:r>
            <a:endParaRPr lang="en-US" dirty="0"/>
          </a:p>
        </p:txBody>
      </p:sp>
      <p:sp>
        <p:nvSpPr>
          <p:cNvPr id="72" name="Text Placeholder 71"/>
          <p:cNvSpPr>
            <a:spLocks noGrp="1"/>
          </p:cNvSpPr>
          <p:nvPr>
            <p:ph type="body" sz="quarter" idx="21"/>
          </p:nvPr>
        </p:nvSpPr>
        <p:spPr/>
        <p:txBody>
          <a:bodyPr/>
          <a:lstStyle/>
          <a:p>
            <a:r>
              <a:rPr lang="en-US" smtClean="0"/>
              <a:t>page</a:t>
            </a:r>
            <a:endParaRPr lang="en-US" dirty="0"/>
          </a:p>
        </p:txBody>
      </p:sp>
      <p:sp>
        <p:nvSpPr>
          <p:cNvPr id="95" name="Text Placeholder 94"/>
          <p:cNvSpPr>
            <a:spLocks noGrp="1"/>
          </p:cNvSpPr>
          <p:nvPr>
            <p:ph type="body" sz="quarter" idx="22"/>
          </p:nvPr>
        </p:nvSpPr>
        <p:spPr/>
        <p:txBody>
          <a:bodyPr/>
          <a:lstStyle/>
          <a:p>
            <a:r>
              <a:rPr lang="en-US" smtClean="0"/>
              <a:t>page</a:t>
            </a:r>
            <a:endParaRPr lang="en-US" dirty="0"/>
          </a:p>
        </p:txBody>
      </p:sp>
      <p:sp>
        <p:nvSpPr>
          <p:cNvPr id="96" name="Text Placeholder 95"/>
          <p:cNvSpPr>
            <a:spLocks noGrp="1"/>
          </p:cNvSpPr>
          <p:nvPr>
            <p:ph type="body" sz="quarter" idx="23"/>
          </p:nvPr>
        </p:nvSpPr>
        <p:spPr/>
        <p:txBody>
          <a:bodyPr/>
          <a:lstStyle/>
          <a:p>
            <a:r>
              <a:rPr lang="en-US" smtClean="0"/>
              <a:t>page</a:t>
            </a:r>
            <a:endParaRPr lang="en-US" dirty="0"/>
          </a:p>
        </p:txBody>
      </p:sp>
      <p:sp>
        <p:nvSpPr>
          <p:cNvPr id="97" name="Text Placeholder 96"/>
          <p:cNvSpPr>
            <a:spLocks noGrp="1"/>
          </p:cNvSpPr>
          <p:nvPr>
            <p:ph type="body" sz="quarter" idx="24"/>
          </p:nvPr>
        </p:nvSpPr>
        <p:spPr/>
        <p:txBody>
          <a:bodyPr/>
          <a:lstStyle/>
          <a:p>
            <a:r>
              <a:rPr lang="en-US" smtClean="0"/>
              <a:t>page</a:t>
            </a:r>
            <a:endParaRPr lang="en-US" dirty="0"/>
          </a:p>
        </p:txBody>
      </p:sp>
      <p:sp>
        <p:nvSpPr>
          <p:cNvPr id="98" name="Text Placeholder 97"/>
          <p:cNvSpPr>
            <a:spLocks noGrp="1"/>
          </p:cNvSpPr>
          <p:nvPr>
            <p:ph type="body" sz="quarter" idx="25"/>
          </p:nvPr>
        </p:nvSpPr>
        <p:spPr/>
        <p:txBody>
          <a:bodyPr/>
          <a:lstStyle/>
          <a:p>
            <a:r>
              <a:rPr lang="en-US" smtClean="0"/>
              <a:t>page</a:t>
            </a:r>
            <a:endParaRPr lang="en-US" dirty="0"/>
          </a:p>
        </p:txBody>
      </p:sp>
      <p:sp>
        <p:nvSpPr>
          <p:cNvPr id="13" name="Text Placeholder 12"/>
          <p:cNvSpPr>
            <a:spLocks noGrp="1"/>
          </p:cNvSpPr>
          <p:nvPr>
            <p:ph type="body" sz="quarter" idx="31"/>
          </p:nvPr>
        </p:nvSpPr>
        <p:spPr/>
        <p:txBody>
          <a:bodyPr/>
          <a:lstStyle/>
          <a:p>
            <a:r>
              <a:rPr lang="en-US" smtClean="0"/>
              <a:t>50</a:t>
            </a:r>
            <a:endParaRPr lang="en-US" dirty="0"/>
          </a:p>
        </p:txBody>
      </p:sp>
      <p:sp>
        <p:nvSpPr>
          <p:cNvPr id="14" name="Text Placeholder 13"/>
          <p:cNvSpPr>
            <a:spLocks noGrp="1"/>
          </p:cNvSpPr>
          <p:nvPr>
            <p:ph type="body" sz="quarter" idx="32"/>
          </p:nvPr>
        </p:nvSpPr>
        <p:spPr/>
        <p:txBody>
          <a:bodyPr/>
          <a:lstStyle/>
          <a:p>
            <a:r>
              <a:rPr lang="en-US" smtClean="0"/>
              <a:t>68</a:t>
            </a:r>
            <a:endParaRPr lang="en-US" dirty="0"/>
          </a:p>
        </p:txBody>
      </p:sp>
      <p:sp>
        <p:nvSpPr>
          <p:cNvPr id="15" name="Text Placeholder 14"/>
          <p:cNvSpPr>
            <a:spLocks noGrp="1"/>
          </p:cNvSpPr>
          <p:nvPr>
            <p:ph type="body" sz="quarter" idx="33"/>
          </p:nvPr>
        </p:nvSpPr>
        <p:spPr/>
        <p:txBody>
          <a:bodyPr/>
          <a:lstStyle/>
          <a:p>
            <a:r>
              <a:rPr lang="en-US" smtClean="0"/>
              <a:t>77</a:t>
            </a:r>
            <a:endParaRPr lang="en-US" dirty="0"/>
          </a:p>
        </p:txBody>
      </p:sp>
      <p:sp>
        <p:nvSpPr>
          <p:cNvPr id="16" name="Text Placeholder 15"/>
          <p:cNvSpPr>
            <a:spLocks noGrp="1"/>
          </p:cNvSpPr>
          <p:nvPr>
            <p:ph type="body" sz="quarter" idx="34"/>
          </p:nvPr>
        </p:nvSpPr>
        <p:spPr/>
        <p:txBody>
          <a:bodyPr/>
          <a:lstStyle/>
          <a:p>
            <a:r>
              <a:rPr lang="en-US" smtClean="0"/>
              <a:t>89</a:t>
            </a:r>
            <a:endParaRPr lang="en-US" dirty="0"/>
          </a:p>
        </p:txBody>
      </p:sp>
      <p:sp>
        <p:nvSpPr>
          <p:cNvPr id="17" name="Text Placeholder 16"/>
          <p:cNvSpPr>
            <a:spLocks noGrp="1"/>
          </p:cNvSpPr>
          <p:nvPr>
            <p:ph type="body" sz="quarter" idx="35"/>
          </p:nvPr>
        </p:nvSpPr>
        <p:spPr/>
        <p:txBody>
          <a:bodyPr/>
          <a:lstStyle/>
          <a:p>
            <a:r>
              <a:rPr lang="en-US" smtClean="0"/>
              <a:t>100</a:t>
            </a:r>
            <a:endParaRPr lang="en-US" dirty="0"/>
          </a:p>
        </p:txBody>
      </p:sp>
      <p:sp>
        <p:nvSpPr>
          <p:cNvPr id="99" name="Text Placeholder 98"/>
          <p:cNvSpPr>
            <a:spLocks noGrp="1"/>
          </p:cNvSpPr>
          <p:nvPr>
            <p:ph type="body" sz="quarter" idx="36"/>
          </p:nvPr>
        </p:nvSpPr>
        <p:spPr/>
        <p:txBody>
          <a:bodyPr/>
          <a:lstStyle/>
          <a:p>
            <a:r>
              <a:rPr lang="en-US" smtClean="0"/>
              <a:t>page</a:t>
            </a:r>
            <a:endParaRPr lang="en-US" dirty="0"/>
          </a:p>
        </p:txBody>
      </p:sp>
      <p:sp>
        <p:nvSpPr>
          <p:cNvPr id="100" name="Text Placeholder 99"/>
          <p:cNvSpPr>
            <a:spLocks noGrp="1"/>
          </p:cNvSpPr>
          <p:nvPr>
            <p:ph type="body" sz="quarter" idx="37"/>
          </p:nvPr>
        </p:nvSpPr>
        <p:spPr/>
        <p:txBody>
          <a:bodyPr/>
          <a:lstStyle/>
          <a:p>
            <a:r>
              <a:rPr lang="en-US" smtClean="0"/>
              <a:t>page</a:t>
            </a:r>
            <a:endParaRPr lang="en-US" dirty="0"/>
          </a:p>
        </p:txBody>
      </p:sp>
      <p:sp>
        <p:nvSpPr>
          <p:cNvPr id="101" name="Text Placeholder 100"/>
          <p:cNvSpPr>
            <a:spLocks noGrp="1"/>
          </p:cNvSpPr>
          <p:nvPr>
            <p:ph type="body" sz="quarter" idx="38"/>
          </p:nvPr>
        </p:nvSpPr>
        <p:spPr/>
        <p:txBody>
          <a:bodyPr/>
          <a:lstStyle/>
          <a:p>
            <a:r>
              <a:rPr lang="en-US" smtClean="0"/>
              <a:t>page</a:t>
            </a:r>
            <a:endParaRPr lang="en-US" dirty="0"/>
          </a:p>
        </p:txBody>
      </p:sp>
      <p:sp>
        <p:nvSpPr>
          <p:cNvPr id="102" name="Text Placeholder 101"/>
          <p:cNvSpPr>
            <a:spLocks noGrp="1"/>
          </p:cNvSpPr>
          <p:nvPr>
            <p:ph type="body" sz="quarter" idx="39"/>
          </p:nvPr>
        </p:nvSpPr>
        <p:spPr/>
        <p:txBody>
          <a:bodyPr/>
          <a:lstStyle/>
          <a:p>
            <a:r>
              <a:rPr lang="en-US" smtClean="0"/>
              <a:t>page</a:t>
            </a:r>
            <a:endParaRPr lang="en-US" dirty="0"/>
          </a:p>
        </p:txBody>
      </p:sp>
      <p:sp>
        <p:nvSpPr>
          <p:cNvPr id="103" name="Text Placeholder 102"/>
          <p:cNvSpPr>
            <a:spLocks noGrp="1"/>
          </p:cNvSpPr>
          <p:nvPr>
            <p:ph type="body" sz="quarter" idx="40"/>
          </p:nvPr>
        </p:nvSpPr>
        <p:spPr/>
        <p:txBody>
          <a:bodyPr/>
          <a:lstStyle/>
          <a:p>
            <a:r>
              <a:rPr lang="en-US" smtClean="0"/>
              <a:t>page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8208934"/>
              </p:ext>
            </p:extLst>
          </p:nvPr>
        </p:nvGraphicFramePr>
        <p:xfrm>
          <a:off x="457200" y="3429000"/>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5408121"/>
              </p:ext>
            </p:extLst>
          </p:nvPr>
        </p:nvGraphicFramePr>
        <p:xfrm>
          <a:off x="2142239" y="3429000"/>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57700618"/>
              </p:ext>
            </p:extLst>
          </p:nvPr>
        </p:nvGraphicFramePr>
        <p:xfrm>
          <a:off x="3829050" y="3429000"/>
          <a:ext cx="1497013" cy="579120"/>
        </p:xfrm>
        <a:graphic>
          <a:graphicData uri="http://schemas.openxmlformats.org/drawingml/2006/table">
            <a:tbl>
              <a:tblPr>
                <a:tableStyleId>{5C22544A-7EE6-4342-B048-85BDC9FD1C3A}</a:tableStyleId>
              </a:tblPr>
              <a:tblGrid>
                <a:gridCol w="1497013"/>
              </a:tblGrid>
              <a:tr h="0">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Placeholder content for section title or page title</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00218414"/>
              </p:ext>
            </p:extLst>
          </p:nvPr>
        </p:nvGraphicFramePr>
        <p:xfrm>
          <a:off x="5511951" y="3429000"/>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75431061"/>
              </p:ext>
            </p:extLst>
          </p:nvPr>
        </p:nvGraphicFramePr>
        <p:xfrm>
          <a:off x="7198762" y="3429000"/>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974559497"/>
              </p:ext>
            </p:extLst>
          </p:nvPr>
        </p:nvGraphicFramePr>
        <p:xfrm>
          <a:off x="457200" y="5545674"/>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2153774"/>
              </p:ext>
            </p:extLst>
          </p:nvPr>
        </p:nvGraphicFramePr>
        <p:xfrm>
          <a:off x="2142239" y="5545674"/>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27107349"/>
              </p:ext>
            </p:extLst>
          </p:nvPr>
        </p:nvGraphicFramePr>
        <p:xfrm>
          <a:off x="3829050" y="5545674"/>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527056005"/>
              </p:ext>
            </p:extLst>
          </p:nvPr>
        </p:nvGraphicFramePr>
        <p:xfrm>
          <a:off x="5511951" y="5545674"/>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348271132"/>
              </p:ext>
            </p:extLst>
          </p:nvPr>
        </p:nvGraphicFramePr>
        <p:xfrm>
          <a:off x="7198762" y="5545674"/>
          <a:ext cx="1497013" cy="579120"/>
        </p:xfrm>
        <a:graphic>
          <a:graphicData uri="http://schemas.openxmlformats.org/drawingml/2006/table">
            <a:tbl>
              <a:tblPr>
                <a:tableStyleId>{5C22544A-7EE6-4342-B048-85BDC9FD1C3A}</a:tableStyleId>
              </a:tblPr>
              <a:tblGrid>
                <a:gridCol w="1497013"/>
              </a:tblGrid>
              <a:tr h="0">
                <a:tc>
                  <a:txBody>
                    <a:bodyPr/>
                    <a:lstStyle/>
                    <a:p>
                      <a:r>
                        <a:rPr lang="en-US" sz="1300" i="1" kern="100" spc="-50" baseline="0" dirty="0" smtClean="0">
                          <a:solidFill>
                            <a:schemeClr val="accent1"/>
                          </a:solidFill>
                          <a:latin typeface="Corbel" panose="020B0503020204020204" pitchFamily="34" charset="0"/>
                        </a:rPr>
                        <a:t>Placeholder content for section title or page title</a:t>
                      </a:r>
                      <a:endParaRPr lang="en-US" sz="1300" i="1" kern="100" spc="-50" baseline="0" dirty="0">
                        <a:solidFill>
                          <a:schemeClr val="accent1"/>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19838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Slidedoc</a:t>
            </a:r>
            <a:r>
              <a:rPr lang="en-US" dirty="0" smtClean="0"/>
              <a:t>?</a:t>
            </a:r>
            <a:endParaRPr lang="en-US" dirty="0"/>
          </a:p>
        </p:txBody>
      </p:sp>
      <p:sp>
        <p:nvSpPr>
          <p:cNvPr id="4" name="Content Placeholder 3"/>
          <p:cNvSpPr>
            <a:spLocks noGrp="1"/>
          </p:cNvSpPr>
          <p:nvPr>
            <p:ph idx="1"/>
          </p:nvPr>
        </p:nvSpPr>
        <p:spPr/>
        <p:txBody>
          <a:bodyPr/>
          <a:lstStyle/>
          <a:p>
            <a:r>
              <a:rPr lang="en-US" smtClean="0"/>
              <a:t>The way we communicate is changing. In our time-strapped world, we like information that is </a:t>
            </a:r>
            <a:br>
              <a:rPr lang="en-US" smtClean="0"/>
            </a:br>
            <a:r>
              <a:rPr lang="en-US" smtClean="0"/>
              <a:t>consumed quickly. </a:t>
            </a:r>
          </a:p>
          <a:p>
            <a:pPr lvl="3"/>
            <a:r>
              <a:rPr lang="en-US" smtClean="0"/>
              <a:t>This has led organizations to look for a way to fill the gap between long-form documents and presentations. What has emerged are slidedocs.</a:t>
            </a:r>
          </a:p>
          <a:p>
            <a:pPr lvl="3"/>
            <a:r>
              <a:rPr lang="en-US" smtClean="0"/>
              <a:t>A slidedoc is a visual document intended to be read and referenced instead of projected. Slidedocs work for a variety of communication scenarios, from sales collateral to in-meeting reference material. And because of their modular nature, slidedocs can spread your smart thinking throughout your organization.</a:t>
            </a:r>
            <a:endParaRPr lang="en-US" dirty="0"/>
          </a:p>
        </p:txBody>
      </p:sp>
      <p:sp>
        <p:nvSpPr>
          <p:cNvPr id="5" name="Content Placeholder 4"/>
          <p:cNvSpPr>
            <a:spLocks noGrp="1"/>
          </p:cNvSpPr>
          <p:nvPr>
            <p:ph idx="10"/>
          </p:nvPr>
        </p:nvSpPr>
        <p:spPr/>
        <p:txBody>
          <a:bodyPr/>
          <a:lstStyle/>
          <a:p>
            <a:pPr lvl="3"/>
            <a:r>
              <a:rPr lang="en-US" smtClean="0"/>
              <a:t>Effective slidedocs are developed by </a:t>
            </a:r>
            <a:r>
              <a:rPr lang="en-US" smtClean="0">
                <a:hlinkClick r:id="rId2"/>
              </a:rPr>
              <a:t>knowing your audience, </a:t>
            </a:r>
            <a:r>
              <a:rPr lang="en-US" smtClean="0"/>
              <a:t>understanding how they consume information, and by having one clear big idea. Developing effective slidedocs also requires visualizing ideas and making the information easy to navigate. </a:t>
            </a:r>
          </a:p>
          <a:p>
            <a:pPr lvl="3"/>
            <a:r>
              <a:rPr lang="en-US" smtClean="0"/>
              <a:t>Slidedocs are one of the most effective tools for communicating ideas quickly and establishing consensus. Your ideas deserve the best possible communication vehicle. Slidedocs are designed for the way we communicate today.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82087397"/>
              </p:ext>
            </p:extLst>
          </p:nvPr>
        </p:nvGraphicFramePr>
        <p:xfrm>
          <a:off x="6353908" y="3909528"/>
          <a:ext cx="2341867" cy="579120"/>
        </p:xfrm>
        <a:graphic>
          <a:graphicData uri="http://schemas.openxmlformats.org/drawingml/2006/table">
            <a:tbl>
              <a:tblPr>
                <a:tableStyleId>{5C22544A-7EE6-4342-B048-85BDC9FD1C3A}</a:tableStyleId>
              </a:tblPr>
              <a:tblGrid>
                <a:gridCol w="2341867"/>
              </a:tblGrid>
              <a:tr h="0">
                <a:tc>
                  <a:txBody>
                    <a:bodyPr/>
                    <a:lstStyle/>
                    <a:p>
                      <a:r>
                        <a:rPr lang="en-US" sz="1300" i="1" kern="100" spc="-50" baseline="0" dirty="0" smtClean="0">
                          <a:solidFill>
                            <a:schemeClr val="accent1"/>
                          </a:solidFill>
                          <a:latin typeface="Corbel" panose="020B0503020204020204" pitchFamily="34" charset="0"/>
                        </a:rPr>
                        <a:t>This template accommodates longer-form reading material</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9281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Slidedocs</a:t>
            </a:r>
            <a:r>
              <a:rPr lang="en-US" dirty="0" smtClean="0"/>
              <a:t> are </a:t>
            </a:r>
            <a:br>
              <a:rPr lang="en-US" dirty="0" smtClean="0"/>
            </a:br>
            <a:r>
              <a:rPr lang="en-US" dirty="0" smtClean="0"/>
              <a:t>Like Books</a:t>
            </a:r>
            <a:endParaRPr lang="en-US" dirty="0"/>
          </a:p>
        </p:txBody>
      </p:sp>
      <p:sp>
        <p:nvSpPr>
          <p:cNvPr id="8" name="Content Placeholder 7"/>
          <p:cNvSpPr>
            <a:spLocks noGrp="1"/>
          </p:cNvSpPr>
          <p:nvPr>
            <p:ph idx="1"/>
          </p:nvPr>
        </p:nvSpPr>
        <p:spPr/>
        <p:txBody>
          <a:bodyPr/>
          <a:lstStyle/>
          <a:p>
            <a:pPr lvl="3"/>
            <a:r>
              <a:rPr lang="en-US" smtClean="0"/>
              <a:t>Slidedocs borrow some specific design aspects from books. Books have a cover, table of contents, clear chapter indicators, prose, page numbers, and other small design decisions that have big information architecture implications to help readers navigate the contents.</a:t>
            </a:r>
          </a:p>
          <a:p>
            <a:pPr lvl="3"/>
            <a:r>
              <a:rPr lang="en-US" smtClean="0"/>
              <a:t>Flipping through the pages of a slidedoc should feel similar to flipping through the printed pages of a book or swiping the screen of a tablet device.</a:t>
            </a:r>
            <a:endParaRPr lang="en-US" dirty="0"/>
          </a:p>
        </p:txBody>
      </p:sp>
      <p:sp>
        <p:nvSpPr>
          <p:cNvPr id="9" name="Content Placeholder 8"/>
          <p:cNvSpPr>
            <a:spLocks noGrp="1"/>
          </p:cNvSpPr>
          <p:nvPr>
            <p:ph idx="10"/>
          </p:nvPr>
        </p:nvSpPr>
        <p:spPr/>
        <p:txBody>
          <a:bodyPr/>
          <a:lstStyle/>
          <a:p>
            <a:r>
              <a:rPr lang="en-US" dirty="0" smtClean="0"/>
              <a:t>The masters are set up for prose and have plenty of white space. Each page holds just the right amount of information to process quickly.</a:t>
            </a:r>
            <a:endParaRPr lang="en-US" dirty="0"/>
          </a:p>
        </p:txBody>
      </p:sp>
    </p:spTree>
    <p:extLst>
      <p:ext uri="{BB962C8B-B14F-4D97-AF65-F5344CB8AC3E}">
        <p14:creationId xmlns:p14="http://schemas.microsoft.com/office/powerpoint/2010/main" val="1242119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Master Layout Options</a:t>
            </a:r>
            <a:endParaRPr lang="en-US" dirty="0"/>
          </a:p>
        </p:txBody>
      </p:sp>
      <p:sp>
        <p:nvSpPr>
          <p:cNvPr id="159" name="Content Placeholder 158"/>
          <p:cNvSpPr>
            <a:spLocks noGrp="1"/>
          </p:cNvSpPr>
          <p:nvPr>
            <p:ph idx="1"/>
          </p:nvPr>
        </p:nvSpPr>
        <p:spPr/>
        <p:txBody>
          <a:bodyPr/>
          <a:lstStyle/>
          <a:p>
            <a:pPr lvl="3"/>
            <a:r>
              <a:rPr lang="en-US" smtClean="0"/>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smtClean="0"/>
          </a:p>
        </p:txBody>
      </p:sp>
      <p:sp>
        <p:nvSpPr>
          <p:cNvPr id="78" name="Rectangle 77"/>
          <p:cNvSpPr/>
          <p:nvPr/>
        </p:nvSpPr>
        <p:spPr>
          <a:xfrm>
            <a:off x="382907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79" name="Rectangle 78"/>
          <p:cNvSpPr/>
          <p:nvPr/>
        </p:nvSpPr>
        <p:spPr>
          <a:xfrm>
            <a:off x="548261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0" name="Rectangle 79"/>
          <p:cNvSpPr/>
          <p:nvPr/>
        </p:nvSpPr>
        <p:spPr>
          <a:xfrm>
            <a:off x="713615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1" name="Rectangle 80"/>
          <p:cNvSpPr/>
          <p:nvPr/>
        </p:nvSpPr>
        <p:spPr>
          <a:xfrm>
            <a:off x="382907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2" name="Rectangle 81"/>
          <p:cNvSpPr/>
          <p:nvPr/>
        </p:nvSpPr>
        <p:spPr>
          <a:xfrm>
            <a:off x="548261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3" name="Rectangle 82"/>
          <p:cNvSpPr/>
          <p:nvPr/>
        </p:nvSpPr>
        <p:spPr>
          <a:xfrm>
            <a:off x="713615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4" name="Rectangle 83"/>
          <p:cNvSpPr/>
          <p:nvPr/>
        </p:nvSpPr>
        <p:spPr>
          <a:xfrm>
            <a:off x="382907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5" name="Rectangle 84"/>
          <p:cNvSpPr/>
          <p:nvPr/>
        </p:nvSpPr>
        <p:spPr>
          <a:xfrm>
            <a:off x="548261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6" name="Rectangle 85"/>
          <p:cNvSpPr/>
          <p:nvPr/>
        </p:nvSpPr>
        <p:spPr>
          <a:xfrm>
            <a:off x="713615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grpSp>
        <p:nvGrpSpPr>
          <p:cNvPr id="145" name="Group 144"/>
          <p:cNvGrpSpPr/>
          <p:nvPr/>
        </p:nvGrpSpPr>
        <p:grpSpPr>
          <a:xfrm>
            <a:off x="3829078" y="2535262"/>
            <a:ext cx="1554480" cy="1165860"/>
            <a:chOff x="0" y="0"/>
            <a:chExt cx="9144000" cy="6858000"/>
          </a:xfrm>
        </p:grpSpPr>
        <p:sp>
          <p:nvSpPr>
            <p:cNvPr id="146" name="Rectangle 145"/>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57200" y="358923"/>
              <a:ext cx="4866908" cy="274228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8" name="Rectangle 147"/>
            <p:cNvSpPr/>
            <p:nvPr/>
          </p:nvSpPr>
          <p:spPr>
            <a:xfrm>
              <a:off x="457200" y="3496727"/>
              <a:ext cx="1497013" cy="2512484"/>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9" name="Rectangle 148"/>
            <p:cNvSpPr/>
            <p:nvPr/>
          </p:nvSpPr>
          <p:spPr>
            <a:xfrm>
              <a:off x="5509344" y="5181598"/>
              <a:ext cx="1497013" cy="1022351"/>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0" name="Rectangle 149"/>
            <p:cNvSpPr/>
            <p:nvPr/>
          </p:nvSpPr>
          <p:spPr>
            <a:xfrm>
              <a:off x="7189787" y="5181598"/>
              <a:ext cx="1497013" cy="1022351"/>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nvGrpSpPr>
          <p:cNvPr id="151" name="Group 150"/>
          <p:cNvGrpSpPr/>
          <p:nvPr/>
        </p:nvGrpSpPr>
        <p:grpSpPr>
          <a:xfrm>
            <a:off x="5482618" y="2535262"/>
            <a:ext cx="1554480" cy="1165860"/>
            <a:chOff x="0" y="0"/>
            <a:chExt cx="9144000" cy="6858000"/>
          </a:xfrm>
        </p:grpSpPr>
        <p:sp>
          <p:nvSpPr>
            <p:cNvPr id="152" name="Rectangle 151"/>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3" name="Rectangle 152"/>
            <p:cNvSpPr/>
            <p:nvPr/>
          </p:nvSpPr>
          <p:spPr>
            <a:xfrm>
              <a:off x="3829050" y="685800"/>
              <a:ext cx="485775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4" name="Rectangle 153"/>
            <p:cNvSpPr/>
            <p:nvPr/>
          </p:nvSpPr>
          <p:spPr>
            <a:xfrm>
              <a:off x="457200"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5" name="Rectangle 154"/>
            <p:cNvSpPr/>
            <p:nvPr/>
          </p:nvSpPr>
          <p:spPr>
            <a:xfrm>
              <a:off x="2140347"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6" name="Rectangle 155"/>
            <p:cNvSpPr/>
            <p:nvPr/>
          </p:nvSpPr>
          <p:spPr>
            <a:xfrm>
              <a:off x="3823494"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7" name="Rectangle 156"/>
            <p:cNvSpPr/>
            <p:nvPr/>
          </p:nvSpPr>
          <p:spPr>
            <a:xfrm>
              <a:off x="5506641"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8" name="Rectangle 157"/>
            <p:cNvSpPr/>
            <p:nvPr/>
          </p:nvSpPr>
          <p:spPr>
            <a:xfrm>
              <a:off x="7189787"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0" name="Rectangle 159"/>
            <p:cNvSpPr/>
            <p:nvPr/>
          </p:nvSpPr>
          <p:spPr>
            <a:xfrm>
              <a:off x="457200"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1" name="Rectangle 160"/>
            <p:cNvSpPr/>
            <p:nvPr/>
          </p:nvSpPr>
          <p:spPr>
            <a:xfrm>
              <a:off x="2140347"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2" name="Rectangle 161"/>
            <p:cNvSpPr/>
            <p:nvPr/>
          </p:nvSpPr>
          <p:spPr>
            <a:xfrm>
              <a:off x="3823494"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7" name="Rectangle 166"/>
            <p:cNvSpPr/>
            <p:nvPr/>
          </p:nvSpPr>
          <p:spPr>
            <a:xfrm>
              <a:off x="5506641"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8" name="Rectangle 167"/>
            <p:cNvSpPr/>
            <p:nvPr/>
          </p:nvSpPr>
          <p:spPr>
            <a:xfrm>
              <a:off x="7189787"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169" name="Straight Connector 168"/>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70" name="Straight Connector 169"/>
            <p:cNvCxnSpPr/>
            <p:nvPr/>
          </p:nvCxnSpPr>
          <p:spPr>
            <a:xfrm>
              <a:off x="3829050" y="457200"/>
              <a:ext cx="4857750" cy="0"/>
            </a:xfrm>
            <a:prstGeom prst="line">
              <a:avLst/>
            </a:prstGeom>
            <a:noFill/>
            <a:ln w="12700" cap="flat" cmpd="sng" algn="ctr">
              <a:solidFill>
                <a:srgbClr val="69685B"/>
              </a:solidFill>
              <a:prstDash val="solid"/>
            </a:ln>
            <a:effectLst/>
          </p:spPr>
        </p:cxnSp>
        <p:sp>
          <p:nvSpPr>
            <p:cNvPr id="171" name="Rectangle 170"/>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5482618" y="3782712"/>
            <a:ext cx="1554480" cy="1165860"/>
            <a:chOff x="0" y="0"/>
            <a:chExt cx="9144000" cy="6858000"/>
          </a:xfrm>
        </p:grpSpPr>
        <p:sp>
          <p:nvSpPr>
            <p:cNvPr id="173" name="Rectangle 172"/>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74" name="Rectangle 173"/>
            <p:cNvSpPr/>
            <p:nvPr/>
          </p:nvSpPr>
          <p:spPr>
            <a:xfrm>
              <a:off x="3829050" y="685800"/>
              <a:ext cx="2320290" cy="5492750"/>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175" name="Straight Connector 174"/>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76" name="Straight Connector 175"/>
            <p:cNvCxnSpPr/>
            <p:nvPr/>
          </p:nvCxnSpPr>
          <p:spPr>
            <a:xfrm>
              <a:off x="3829050" y="457200"/>
              <a:ext cx="4857750" cy="0"/>
            </a:xfrm>
            <a:prstGeom prst="line">
              <a:avLst/>
            </a:prstGeom>
            <a:noFill/>
            <a:ln w="12700" cap="flat" cmpd="sng" algn="ctr">
              <a:solidFill>
                <a:srgbClr val="69685B"/>
              </a:solidFill>
              <a:prstDash val="solid"/>
            </a:ln>
            <a:effectLst/>
          </p:spPr>
        </p:cxnSp>
        <p:sp>
          <p:nvSpPr>
            <p:cNvPr id="177" name="Rectangle 176"/>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366510" y="685800"/>
              <a:ext cx="2320290" cy="5492750"/>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nvGrpSpPr>
          <p:cNvPr id="180" name="Group 179"/>
          <p:cNvGrpSpPr/>
          <p:nvPr/>
        </p:nvGrpSpPr>
        <p:grpSpPr>
          <a:xfrm>
            <a:off x="7136158" y="2535262"/>
            <a:ext cx="1554480" cy="1165860"/>
            <a:chOff x="0" y="0"/>
            <a:chExt cx="9144000" cy="6858000"/>
          </a:xfrm>
        </p:grpSpPr>
        <p:sp>
          <p:nvSpPr>
            <p:cNvPr id="181" name="Rectangle 180"/>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183" name="Straight Connector 182"/>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84" name="Straight Connector 183"/>
            <p:cNvCxnSpPr/>
            <p:nvPr/>
          </p:nvCxnSpPr>
          <p:spPr>
            <a:xfrm>
              <a:off x="3829050" y="457200"/>
              <a:ext cx="4857750" cy="0"/>
            </a:xfrm>
            <a:prstGeom prst="line">
              <a:avLst/>
            </a:prstGeom>
            <a:noFill/>
            <a:ln w="12700" cap="flat" cmpd="sng" algn="ctr">
              <a:solidFill>
                <a:srgbClr val="69685B"/>
              </a:solidFill>
              <a:prstDash val="solid"/>
            </a:ln>
            <a:effectLst/>
          </p:spPr>
        </p:cxnSp>
        <p:sp>
          <p:nvSpPr>
            <p:cNvPr id="185" name="Rectangle 18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Rectangle 186"/>
          <p:cNvSpPr/>
          <p:nvPr/>
        </p:nvSpPr>
        <p:spPr>
          <a:xfrm>
            <a:off x="7787097" y="2651848"/>
            <a:ext cx="825817" cy="93376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nvGrpSpPr>
          <p:cNvPr id="188" name="Group 187"/>
          <p:cNvGrpSpPr/>
          <p:nvPr/>
        </p:nvGrpSpPr>
        <p:grpSpPr>
          <a:xfrm>
            <a:off x="7136158" y="3782712"/>
            <a:ext cx="1554480" cy="1165860"/>
            <a:chOff x="0" y="0"/>
            <a:chExt cx="9144000" cy="6858000"/>
          </a:xfrm>
        </p:grpSpPr>
        <p:sp>
          <p:nvSpPr>
            <p:cNvPr id="189" name="Rectangle 188"/>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90" name="Rectangle 189"/>
            <p:cNvSpPr/>
            <p:nvPr/>
          </p:nvSpPr>
          <p:spPr>
            <a:xfrm>
              <a:off x="382905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191" name="Straight Connector 190"/>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92" name="Straight Connector 191"/>
            <p:cNvCxnSpPr/>
            <p:nvPr/>
          </p:nvCxnSpPr>
          <p:spPr>
            <a:xfrm>
              <a:off x="3829050" y="457200"/>
              <a:ext cx="4857750" cy="0"/>
            </a:xfrm>
            <a:prstGeom prst="line">
              <a:avLst/>
            </a:prstGeom>
            <a:noFill/>
            <a:ln w="12700" cap="flat" cmpd="sng" algn="ctr">
              <a:solidFill>
                <a:srgbClr val="69685B"/>
              </a:solidFill>
              <a:prstDash val="solid"/>
            </a:ln>
            <a:effectLst/>
          </p:spPr>
        </p:cxnSp>
        <p:sp>
          <p:nvSpPr>
            <p:cNvPr id="193" name="Rectangle 192"/>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636651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nvGrpSpPr>
          <p:cNvPr id="209" name="Group 208"/>
          <p:cNvGrpSpPr/>
          <p:nvPr/>
        </p:nvGrpSpPr>
        <p:grpSpPr>
          <a:xfrm>
            <a:off x="3829078" y="5030082"/>
            <a:ext cx="1554480" cy="1165860"/>
            <a:chOff x="0" y="0"/>
            <a:chExt cx="9144000" cy="6858000"/>
          </a:xfrm>
        </p:grpSpPr>
        <p:sp>
          <p:nvSpPr>
            <p:cNvPr id="210" name="Rectangle 209"/>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211" name="Rectangle 210"/>
            <p:cNvSpPr/>
            <p:nvPr/>
          </p:nvSpPr>
          <p:spPr>
            <a:xfrm>
              <a:off x="382905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212" name="Straight Connector 211"/>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213" name="Straight Connector 212"/>
            <p:cNvCxnSpPr/>
            <p:nvPr/>
          </p:nvCxnSpPr>
          <p:spPr>
            <a:xfrm>
              <a:off x="3829050" y="457200"/>
              <a:ext cx="4857750" cy="0"/>
            </a:xfrm>
            <a:prstGeom prst="line">
              <a:avLst/>
            </a:prstGeom>
            <a:noFill/>
            <a:ln w="12700" cap="flat" cmpd="sng" algn="ctr">
              <a:solidFill>
                <a:srgbClr val="69685B"/>
              </a:solidFill>
              <a:prstDash val="solid"/>
            </a:ln>
            <a:effectLst/>
          </p:spPr>
        </p:cxnSp>
        <p:sp>
          <p:nvSpPr>
            <p:cNvPr id="214" name="Rectangle 213"/>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36651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216" name="Rectangle 215"/>
            <p:cNvSpPr/>
            <p:nvPr/>
          </p:nvSpPr>
          <p:spPr>
            <a:xfrm>
              <a:off x="129159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nvGrpSpPr>
          <p:cNvPr id="217" name="Group 216"/>
          <p:cNvGrpSpPr/>
          <p:nvPr/>
        </p:nvGrpSpPr>
        <p:grpSpPr>
          <a:xfrm>
            <a:off x="3829079" y="3782712"/>
            <a:ext cx="1554480" cy="1165860"/>
            <a:chOff x="0" y="0"/>
            <a:chExt cx="9144000" cy="6858000"/>
          </a:xfrm>
        </p:grpSpPr>
        <p:sp>
          <p:nvSpPr>
            <p:cNvPr id="218" name="Rectangle 217"/>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219" name="Rectangle 218"/>
            <p:cNvSpPr/>
            <p:nvPr/>
          </p:nvSpPr>
          <p:spPr>
            <a:xfrm>
              <a:off x="3829050" y="685800"/>
              <a:ext cx="4857750" cy="549274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cxnSp>
          <p:nvCxnSpPr>
            <p:cNvPr id="220" name="Straight Connector 219"/>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221" name="Straight Connector 220"/>
            <p:cNvCxnSpPr/>
            <p:nvPr/>
          </p:nvCxnSpPr>
          <p:spPr>
            <a:xfrm>
              <a:off x="3829050" y="457200"/>
              <a:ext cx="4857750" cy="0"/>
            </a:xfrm>
            <a:prstGeom prst="line">
              <a:avLst/>
            </a:prstGeom>
            <a:noFill/>
            <a:ln w="12700" cap="flat" cmpd="sng" algn="ctr">
              <a:solidFill>
                <a:srgbClr val="69685B"/>
              </a:solidFill>
              <a:prstDash val="solid"/>
            </a:ln>
            <a:effectLst/>
          </p:spPr>
        </p:cxnSp>
        <p:sp>
          <p:nvSpPr>
            <p:cNvPr id="222" name="Rectangle 221"/>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129159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nvGrpSpPr>
          <p:cNvPr id="224" name="Group 223"/>
          <p:cNvGrpSpPr/>
          <p:nvPr/>
        </p:nvGrpSpPr>
        <p:grpSpPr>
          <a:xfrm>
            <a:off x="5482618" y="5030160"/>
            <a:ext cx="1554480" cy="1165860"/>
            <a:chOff x="0" y="0"/>
            <a:chExt cx="9144000" cy="6858000"/>
          </a:xfrm>
        </p:grpSpPr>
        <p:sp>
          <p:nvSpPr>
            <p:cNvPr id="225" name="Rectangle 22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457200" y="3848100"/>
              <a:ext cx="4229100" cy="233044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spTree>
    <p:extLst>
      <p:ext uri="{BB962C8B-B14F-4D97-AF65-F5344CB8AC3E}">
        <p14:creationId xmlns:p14="http://schemas.microsoft.com/office/powerpoint/2010/main" val="3679195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Typographic Hierarchy</a:t>
            </a:r>
            <a:endParaRPr lang="en-US" dirty="0"/>
          </a:p>
        </p:txBody>
      </p:sp>
      <p:sp>
        <p:nvSpPr>
          <p:cNvPr id="4" name="Content Placeholder 3"/>
          <p:cNvSpPr>
            <a:spLocks noGrp="1"/>
          </p:cNvSpPr>
          <p:nvPr>
            <p:ph idx="1"/>
          </p:nvPr>
        </p:nvSpPr>
        <p:spPr/>
        <p:txBody>
          <a:bodyPr/>
          <a:lstStyle/>
          <a:p>
            <a:r>
              <a:rPr lang="en-US" dirty="0" smtClean="0"/>
              <a:t>If you type in the field to the right titled “Click to add text”, you get this rust text style. This is used for highlighting pieces of text for a subtitle, subhead, or main callouts.</a:t>
            </a:r>
          </a:p>
          <a:p>
            <a:pPr lvl="1"/>
            <a:r>
              <a:rPr lang="en-US" dirty="0" smtClean="0"/>
              <a:t>Hit return and tab and the text changes to charcoal and you now have a paragraph header style applied.</a:t>
            </a:r>
          </a:p>
          <a:p>
            <a:pPr lvl="2"/>
            <a:r>
              <a:rPr lang="en-US" dirty="0" smtClean="0"/>
              <a:t>Hit return and tab again and it changes to a size that works great for body copy titles</a:t>
            </a:r>
          </a:p>
          <a:p>
            <a:pPr lvl="3"/>
            <a:r>
              <a:rPr lang="en-US" dirty="0" smtClean="0"/>
              <a:t>Hit return and tab again and it changes to a size that works great for body copy. This efficient way of setting up the master template to create typographic hierarchy is unique to </a:t>
            </a:r>
            <a:r>
              <a:rPr lang="en-US" dirty="0" err="1" smtClean="0"/>
              <a:t>slidedocs</a:t>
            </a:r>
            <a:r>
              <a:rPr lang="en-US" dirty="0" smtClean="0"/>
              <a:t>.</a:t>
            </a:r>
          </a:p>
          <a:p>
            <a:pPr lvl="4"/>
            <a:r>
              <a:rPr lang="en-US" dirty="0" smtClean="0"/>
              <a:t>A fourth tab sequence is a bullet</a:t>
            </a:r>
          </a:p>
          <a:p>
            <a:pPr lvl="6"/>
            <a:r>
              <a:rPr lang="en-US" dirty="0" smtClean="0"/>
              <a:t>Try it now for yourself to </a:t>
            </a:r>
            <a:br>
              <a:rPr lang="en-US" dirty="0" smtClean="0"/>
            </a:br>
            <a:r>
              <a:rPr lang="en-US" dirty="0" smtClean="0"/>
              <a:t>the right.</a:t>
            </a:r>
            <a:endParaRPr lang="en-US" dirty="0"/>
          </a:p>
        </p:txBody>
      </p:sp>
      <p:sp>
        <p:nvSpPr>
          <p:cNvPr id="20" name="Content Placeholder 19"/>
          <p:cNvSpPr>
            <a:spLocks noGrp="1"/>
          </p:cNvSpPr>
          <p:nvPr>
            <p:ph idx="10"/>
          </p:nvPr>
        </p:nvSpPr>
        <p:spPr/>
        <p:txBody>
          <a:bodyPr/>
          <a:lstStyle/>
          <a:p>
            <a:endParaRPr lang="en-US"/>
          </a:p>
        </p:txBody>
      </p:sp>
    </p:spTree>
    <p:extLst>
      <p:ext uri="{BB962C8B-B14F-4D97-AF65-F5344CB8AC3E}">
        <p14:creationId xmlns:p14="http://schemas.microsoft.com/office/powerpoint/2010/main" val="201458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Design </a:t>
            </a:r>
            <a:br>
              <a:rPr lang="en-US" smtClean="0"/>
            </a:br>
            <a:r>
              <a:rPr lang="en-US" smtClean="0"/>
              <a:t>Visual Style</a:t>
            </a:r>
            <a:endParaRPr lang="en-US" dirty="0"/>
          </a:p>
        </p:txBody>
      </p:sp>
      <p:sp>
        <p:nvSpPr>
          <p:cNvPr id="3" name="Content Placeholder 2"/>
          <p:cNvSpPr>
            <a:spLocks noGrp="1"/>
          </p:cNvSpPr>
          <p:nvPr>
            <p:ph idx="1"/>
          </p:nvPr>
        </p:nvSpPr>
        <p:spPr/>
        <p:txBody>
          <a:bodyPr/>
          <a:lstStyle/>
          <a:p>
            <a:pPr lvl="3"/>
            <a:r>
              <a:rPr lang="en-US" smtClean="0"/>
              <a:t>Each slidedoc should have a consistent visual language. Have clear typeset hierarchy, constrained color palette and consistent illustration style. There are many reasonably priced illustrations available. The trick is to make sure they hang together like a family. Below are places you can get illustrations priced from free to a few dollars.:</a:t>
            </a:r>
          </a:p>
          <a:p>
            <a:pPr lvl="2"/>
            <a:r>
              <a:rPr lang="en-US" smtClean="0"/>
              <a:t>Free:</a:t>
            </a:r>
          </a:p>
          <a:p>
            <a:pPr lvl="3"/>
            <a:r>
              <a:rPr lang="en-US" smtClean="0"/>
              <a:t>One Extra Pixel: </a:t>
            </a:r>
            <a:r>
              <a:rPr lang="en-US" smtClean="0">
                <a:hlinkClick r:id="rId2"/>
              </a:rPr>
              <a:t>http://drte.co/rh</a:t>
            </a:r>
            <a:r>
              <a:rPr lang="en-US" smtClean="0"/>
              <a:t> </a:t>
            </a:r>
            <a:br>
              <a:rPr lang="en-US" smtClean="0"/>
            </a:br>
            <a:r>
              <a:rPr lang="en-US" smtClean="0"/>
              <a:t>Pixel Fabric: </a:t>
            </a:r>
            <a:r>
              <a:rPr lang="en-US" smtClean="0">
                <a:hlinkClick r:id="rId3"/>
              </a:rPr>
              <a:t>http://drte.co/ri</a:t>
            </a:r>
            <a:r>
              <a:rPr lang="en-US" smtClean="0"/>
              <a:t> (used in this template)</a:t>
            </a:r>
          </a:p>
          <a:p>
            <a:pPr lvl="2"/>
            <a:r>
              <a:rPr lang="en-US" smtClean="0"/>
              <a:t>For purchase: Creative Market:</a:t>
            </a:r>
          </a:p>
          <a:p>
            <a:pPr lvl="3"/>
            <a:r>
              <a:rPr lang="en-US" smtClean="0"/>
              <a:t>Small icons: </a:t>
            </a:r>
            <a:r>
              <a:rPr lang="en-US" smtClean="0">
                <a:hlinkClick r:id="rId4"/>
              </a:rPr>
              <a:t>http://drte.co/rj</a:t>
            </a:r>
            <a:r>
              <a:rPr lang="en-US" smtClean="0"/>
              <a:t> </a:t>
            </a:r>
            <a:br>
              <a:rPr lang="en-US" smtClean="0"/>
            </a:br>
            <a:r>
              <a:rPr lang="en-US" smtClean="0"/>
              <a:t>Social media icons: </a:t>
            </a:r>
            <a:r>
              <a:rPr lang="en-US" smtClean="0">
                <a:hlinkClick r:id="rId5"/>
              </a:rPr>
              <a:t>http://drte.co/rk</a:t>
            </a:r>
            <a:r>
              <a:rPr lang="en-US" smtClean="0"/>
              <a:t> </a:t>
            </a:r>
            <a:br>
              <a:rPr lang="en-US" smtClean="0"/>
            </a:br>
            <a:r>
              <a:rPr lang="en-US" smtClean="0"/>
              <a:t>Devices: </a:t>
            </a:r>
            <a:r>
              <a:rPr lang="en-US" smtClean="0">
                <a:hlinkClick r:id="rId6"/>
              </a:rPr>
              <a:t>http://drte.co/rl</a:t>
            </a:r>
            <a:r>
              <a:rPr lang="en-US" smtClean="0"/>
              <a:t>  and </a:t>
            </a:r>
            <a:r>
              <a:rPr lang="en-US" smtClean="0">
                <a:hlinkClick r:id="rId7"/>
              </a:rPr>
              <a:t>http://drte.co/rm</a:t>
            </a:r>
            <a:r>
              <a:rPr lang="en-US" smtClean="0"/>
              <a:t> </a:t>
            </a:r>
            <a:br>
              <a:rPr lang="en-US" smtClean="0"/>
            </a:br>
            <a:r>
              <a:rPr lang="en-US" smtClean="0"/>
              <a:t>Web icons: </a:t>
            </a:r>
            <a:r>
              <a:rPr lang="en-US" smtClean="0">
                <a:hlinkClick r:id="rId8"/>
              </a:rPr>
              <a:t>http://drte.co/rn</a:t>
            </a:r>
            <a:r>
              <a:rPr lang="en-US"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492462"/>
              </p:ext>
            </p:extLst>
          </p:nvPr>
        </p:nvGraphicFramePr>
        <p:xfrm>
          <a:off x="457200" y="3467100"/>
          <a:ext cx="1463040" cy="2529840"/>
        </p:xfrm>
        <a:graphic>
          <a:graphicData uri="http://schemas.openxmlformats.org/drawingml/2006/table">
            <a:tbl>
              <a:tblPr>
                <a:tableStyleId>{5C22544A-7EE6-4342-B048-85BDC9FD1C3A}</a:tableStyleId>
              </a:tblPr>
              <a:tblGrid>
                <a:gridCol w="1463040"/>
              </a:tblGrid>
              <a:tr h="221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smtClean="0">
                          <a:solidFill>
                            <a:schemeClr val="accent1"/>
                          </a:solidFill>
                          <a:latin typeface="Corbel" panose="020B0503020204020204" pitchFamily="34" charset="0"/>
                          <a:ea typeface="+mn-ea"/>
                          <a:cs typeface="+mn-cs"/>
                        </a:rPr>
                        <a:t>We’ve used a flat design style in this template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97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smtClean="0">
                          <a:solidFill>
                            <a:schemeClr val="accent1"/>
                          </a:solidFill>
                          <a:latin typeface="Corbel" panose="020B0503020204020204" pitchFamily="34" charset="0"/>
                          <a:ea typeface="+mn-ea"/>
                          <a:cs typeface="+mn-cs"/>
                        </a:rPr>
                        <a:t>Page 11–16 are sample slides of flat design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9701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If you purchase more graphic elements, make sure to get editable graphics so you can change the colors to match your template</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37966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mtClean="0"/>
              <a:t>Color Palette</a:t>
            </a:r>
            <a:endParaRPr lang="en-US" dirty="0"/>
          </a:p>
        </p:txBody>
      </p:sp>
      <p:sp>
        <p:nvSpPr>
          <p:cNvPr id="100" name="Rectangle 99"/>
          <p:cNvSpPr/>
          <p:nvPr/>
        </p:nvSpPr>
        <p:spPr>
          <a:xfrm>
            <a:off x="3848110" y="2816687"/>
            <a:ext cx="617220" cy="61722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93929" y="2816686"/>
            <a:ext cx="617221" cy="6172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385570" y="2816687"/>
            <a:ext cx="617220" cy="6172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102"/>
          <p:cNvSpPr/>
          <p:nvPr/>
        </p:nvSpPr>
        <p:spPr>
          <a:xfrm>
            <a:off x="7239018" y="2816686"/>
            <a:ext cx="617221" cy="617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Rectangle 109"/>
          <p:cNvSpPr/>
          <p:nvPr/>
        </p:nvSpPr>
        <p:spPr>
          <a:xfrm>
            <a:off x="3848110" y="4259894"/>
            <a:ext cx="617220" cy="617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Rectangle 110"/>
          <p:cNvSpPr/>
          <p:nvPr/>
        </p:nvSpPr>
        <p:spPr>
          <a:xfrm>
            <a:off x="4693929" y="4259893"/>
            <a:ext cx="617221" cy="617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a:off x="6385570" y="4259894"/>
            <a:ext cx="617220" cy="617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12"/>
          <p:cNvSpPr/>
          <p:nvPr/>
        </p:nvSpPr>
        <p:spPr>
          <a:xfrm>
            <a:off x="7239018" y="4259893"/>
            <a:ext cx="617221" cy="617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Rectangle 113"/>
          <p:cNvSpPr/>
          <p:nvPr/>
        </p:nvSpPr>
        <p:spPr>
          <a:xfrm>
            <a:off x="5539749" y="4259894"/>
            <a:ext cx="617220" cy="617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Rectangle 114"/>
          <p:cNvSpPr/>
          <p:nvPr/>
        </p:nvSpPr>
        <p:spPr>
          <a:xfrm>
            <a:off x="8077209" y="4259893"/>
            <a:ext cx="617221" cy="617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798002413"/>
              </p:ext>
            </p:extLst>
          </p:nvPr>
        </p:nvGraphicFramePr>
        <p:xfrm>
          <a:off x="457200" y="2439496"/>
          <a:ext cx="1463040" cy="1371600"/>
        </p:xfrm>
        <a:graphic>
          <a:graphicData uri="http://schemas.openxmlformats.org/drawingml/2006/table">
            <a:tbl>
              <a:tblPr>
                <a:tableStyleId>{5C22544A-7EE6-4342-B048-85BDC9FD1C3A}</a:tableStyleId>
              </a:tblPr>
              <a:tblGrid>
                <a:gridCol w="1463040"/>
              </a:tblGrid>
              <a:tr h="221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smtClean="0">
                          <a:solidFill>
                            <a:schemeClr val="accent1"/>
                          </a:solidFill>
                          <a:latin typeface="Corbel" panose="020B0503020204020204" pitchFamily="34" charset="0"/>
                          <a:ea typeface="+mn-ea"/>
                          <a:cs typeface="+mn-cs"/>
                        </a:rPr>
                        <a:t>Notice that the chip colors to the right also show up as the top row of colors in any pull down menu that offers color choices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extBox 1"/>
          <p:cNvSpPr txBox="1"/>
          <p:nvPr/>
        </p:nvSpPr>
        <p:spPr>
          <a:xfrm>
            <a:off x="3747525" y="2358902"/>
            <a:ext cx="1269899"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White &amp; Black</a:t>
            </a:r>
          </a:p>
        </p:txBody>
      </p:sp>
      <p:sp>
        <p:nvSpPr>
          <p:cNvPr id="18" name="TextBox 17"/>
          <p:cNvSpPr txBox="1"/>
          <p:nvPr/>
        </p:nvSpPr>
        <p:spPr>
          <a:xfrm>
            <a:off x="6298701" y="2358902"/>
            <a:ext cx="1680268"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Subdue &amp; Highlight</a:t>
            </a:r>
          </a:p>
        </p:txBody>
      </p:sp>
      <p:sp>
        <p:nvSpPr>
          <p:cNvPr id="19" name="TextBox 18"/>
          <p:cNvSpPr txBox="1"/>
          <p:nvPr/>
        </p:nvSpPr>
        <p:spPr>
          <a:xfrm>
            <a:off x="3747525" y="3840230"/>
            <a:ext cx="1864293"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Primary Accent Colors</a:t>
            </a:r>
          </a:p>
        </p:txBody>
      </p:sp>
    </p:spTree>
    <p:extLst>
      <p:ext uri="{BB962C8B-B14F-4D97-AF65-F5344CB8AC3E}">
        <p14:creationId xmlns:p14="http://schemas.microsoft.com/office/powerpoint/2010/main" val="935323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472440" y="3444240"/>
            <a:ext cx="2316480"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6">
              <a:spcBef>
                <a:spcPts val="600"/>
              </a:spcBef>
              <a:spcAft>
                <a:spcPts val="600"/>
              </a:spcAft>
              <a:buClr>
                <a:schemeClr val="bg2"/>
              </a:buClr>
              <a:buFont typeface="Arial" panose="020B0604020202020204" pitchFamily="34" charset="0"/>
              <a:buChar char="​"/>
            </a:pPr>
            <a:endParaRPr lang="en-US" sz="1300" i="1" kern="100" spc="-50" dirty="0">
              <a:solidFill>
                <a:schemeClr val="accent1"/>
              </a:solidFill>
              <a:latin typeface="Corbel" panose="020B0503020204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72029915"/>
              </p:ext>
            </p:extLst>
          </p:nvPr>
        </p:nvGraphicFramePr>
        <p:xfrm>
          <a:off x="472440" y="3429000"/>
          <a:ext cx="2316480" cy="1158240"/>
        </p:xfrm>
        <a:graphic>
          <a:graphicData uri="http://schemas.openxmlformats.org/drawingml/2006/table">
            <a:tbl>
              <a:tblPr>
                <a:tableStyleId>{5C22544A-7EE6-4342-B048-85BDC9FD1C3A}</a:tableStyleId>
              </a:tblPr>
              <a:tblGrid>
                <a:gridCol w="2316480"/>
              </a:tblGrid>
              <a:tr h="22130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All the elements on the masters align to this grid system. </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97017">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Now let’s see this template applied with graphics and copy.</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486585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1000</TotalTime>
  <Words>1663</Words>
  <Application>Microsoft Office PowerPoint</Application>
  <PresentationFormat>On-screen Show (4:3)</PresentationFormat>
  <Paragraphs>135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Modern Swiss</vt:lpstr>
      <vt:lpstr>SLIDEDOC TEMPLATE</vt:lpstr>
      <vt:lpstr>Table of Contents</vt:lpstr>
      <vt:lpstr>What is a Slidedoc?</vt:lpstr>
      <vt:lpstr>Slidedocs are  Like Books</vt:lpstr>
      <vt:lpstr>Master Layout Options</vt:lpstr>
      <vt:lpstr>Typographic Hierarchy</vt:lpstr>
      <vt:lpstr>Flat Design  Visual Style</vt:lpstr>
      <vt:lpstr>Color Palette</vt:lpstr>
      <vt:lpstr>PowerPoint Presentation</vt:lpstr>
      <vt:lpstr>Chapter Title</vt:lpstr>
      <vt:lpstr>Apply the Template and Your Layouts Could Look Great</vt:lpstr>
      <vt:lpstr>Charting Data</vt:lpstr>
      <vt:lpstr>Pie Chart Style</vt:lpstr>
      <vt:lpstr>Graphics Help Readers Visualize Your Message</vt:lpstr>
      <vt:lpstr>Graphics with Columns of Content</vt:lpstr>
      <vt:lpstr>Copy Restrained  to the Top of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Ashley Faus</cp:lastModifiedBy>
  <cp:revision>143</cp:revision>
  <cp:lastPrinted>2014-02-11T23:37:51Z</cp:lastPrinted>
  <dcterms:created xsi:type="dcterms:W3CDTF">2014-02-07T03:47:22Z</dcterms:created>
  <dcterms:modified xsi:type="dcterms:W3CDTF">2014-02-25T00:01:06Z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