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045" autoAdjust="0"/>
  </p:normalViewPr>
  <p:slideViewPr>
    <p:cSldViewPr snapToGrid="0">
      <p:cViewPr varScale="1">
        <p:scale>
          <a:sx n="67" d="100"/>
          <a:sy n="67" d="100"/>
        </p:scale>
        <p:origin x="21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https://docs.google.com/spreadsheets/d/1EmvxRjSobmu4Wcl0rrez1PjnlX6ky3J7pRfFn-Hjw1w/edit#gid=0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11, presentation critique, </a:t>
            </a:r>
          </a:p>
          <a:p>
            <a:endParaRPr lang="en-US" dirty="0"/>
          </a:p>
          <a:p>
            <a:r>
              <a:rPr lang="en-US" dirty="0"/>
              <a:t>Click Qualtrics survey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remember that for the first 3 groups, I will be more lenient because they go first. </a:t>
            </a:r>
          </a:p>
          <a:p>
            <a:endParaRPr lang="en-US" dirty="0"/>
          </a:p>
          <a:p>
            <a:r>
              <a:rPr lang="en-US" dirty="0"/>
              <a:t>You don’t need suit and tie, but since this is a business presentation, hence professional dress is expected. </a:t>
            </a:r>
          </a:p>
          <a:p>
            <a:endParaRPr lang="en-US" dirty="0"/>
          </a:p>
          <a:p>
            <a:r>
              <a:rPr lang="en-US" dirty="0"/>
              <a:t>Remind:</a:t>
            </a:r>
          </a:p>
          <a:p>
            <a:r>
              <a:rPr lang="en-US" dirty="0"/>
              <a:t>Update about the order of presentation. I’ve checked with the syllabus, and the two dates are November 17</a:t>
            </a:r>
            <a:r>
              <a:rPr lang="en-US" baseline="30000" dirty="0"/>
              <a:t>th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instead of November 29</a:t>
            </a:r>
            <a:r>
              <a:rPr lang="en-US" baseline="30000" dirty="0"/>
              <a:t>th</a:t>
            </a:r>
            <a:r>
              <a:rPr lang="en-US" dirty="0"/>
              <a:t> and December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work with groups that would like to change their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class, we didn’t go over the sample slides. Today we will cover it</a:t>
            </a:r>
          </a:p>
          <a:p>
            <a:endParaRPr lang="en-US" dirty="0"/>
          </a:p>
          <a:p>
            <a:r>
              <a:rPr lang="en-US" dirty="0"/>
              <a:t>Each team will have 20 mins </a:t>
            </a:r>
          </a:p>
          <a:p>
            <a:pPr lvl="1"/>
            <a:r>
              <a:rPr lang="en-US" dirty="0"/>
              <a:t>15 mins to present the project </a:t>
            </a:r>
          </a:p>
          <a:p>
            <a:pPr lvl="1"/>
            <a:r>
              <a:rPr lang="en-US" dirty="0"/>
              <a:t>5 mins for discussion and questions, evaluation</a:t>
            </a:r>
          </a:p>
          <a:p>
            <a:r>
              <a:rPr lang="en-US" dirty="0"/>
              <a:t>Sign-up Sheet</a:t>
            </a:r>
          </a:p>
          <a:p>
            <a:pPr lvl="1"/>
            <a:r>
              <a:rPr lang="en-US" dirty="0"/>
              <a:t>2 class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.qualtrics.com/jfe/form/SV_3IdbYT3GqpfQG7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lesforcesearch.com/blog/3-things-you-can-do-to-improve-your-sales-presentations/" TargetMode="Externa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nguyen13/mar4050_F21/raw/master/project_assignment/presentation/Pointers%20on%20presentation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nguyen13/mar4050_F21/raw/master/project_assignment/presentation/Presentation%20Evaluation%20Assignment.docx" TargetMode="External"/><Relationship Id="rId5" Type="http://schemas.openxmlformats.org/officeDocument/2006/relationships/hyperlink" Target="https://github.com/mikenguyen13/mar4050_F21/raw/master/project_assignment/presentation/Sample%20Student%20Presentation%20from%20previous%20semester.pptx" TargetMode="External"/><Relationship Id="rId4" Type="http://schemas.openxmlformats.org/officeDocument/2006/relationships/hyperlink" Target="https://github.com/mikenguyen13/mar4050_F21/raw/master/project_assignment/presentation/Presentation%20slide%20exampl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Refresher on Presentation Critique</a:t>
            </a: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600" dirty="0"/>
              <a:t>Presentation Critique 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72"/>
                <a:hlinkClick r:id="rId3"/>
              </a:rPr>
              <a:t>https://missouri.qualtrics.com/jfe/form/SV_3IdbYT3GqpfQG7I</a:t>
            </a:r>
            <a:endParaRPr lang="en-US" sz="1600" dirty="0"/>
          </a:p>
          <a:p>
            <a:r>
              <a:rPr lang="en-US" sz="1600" dirty="0"/>
              <a:t>One submission per group for every group that presents </a:t>
            </a:r>
          </a:p>
          <a:p>
            <a:r>
              <a:rPr lang="en-US" sz="1600" dirty="0"/>
              <a:t>Each team will have 20 mins </a:t>
            </a:r>
          </a:p>
          <a:p>
            <a:pPr lvl="1"/>
            <a:r>
              <a:rPr lang="en-US" sz="1600" dirty="0"/>
              <a:t>15 mins to present the project </a:t>
            </a:r>
          </a:p>
          <a:p>
            <a:pPr lvl="1"/>
            <a:r>
              <a:rPr lang="en-US" sz="1600" dirty="0"/>
              <a:t>5 mins for discussion and questions, evaluation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5534A19-B953-4406-9159-D4C2241906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883" r="2314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Presentation Guidelines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Pointers on Presentation</a:t>
            </a:r>
            <a:endParaRPr lang="en-US" sz="2200" dirty="0"/>
          </a:p>
          <a:p>
            <a:r>
              <a:rPr lang="en-US" sz="2200" dirty="0"/>
              <a:t>Format: PowerPoint (recommended), Google Slides, Prezi</a:t>
            </a:r>
          </a:p>
          <a:p>
            <a:r>
              <a:rPr lang="en-US" sz="2200" dirty="0"/>
              <a:t>No back monitor (to resemble a business setting)</a:t>
            </a:r>
          </a:p>
          <a:p>
            <a:r>
              <a:rPr lang="en-US" sz="2200" dirty="0">
                <a:hlinkClick r:id="rId4"/>
              </a:rPr>
              <a:t>Slide tips </a:t>
            </a:r>
            <a:endParaRPr lang="en-US" sz="2200" dirty="0"/>
          </a:p>
          <a:p>
            <a:r>
              <a:rPr lang="en-US" sz="2200" dirty="0">
                <a:hlinkClick r:id="rId5"/>
              </a:rPr>
              <a:t>Sample Slides</a:t>
            </a:r>
            <a:endParaRPr lang="en-US" sz="2200" dirty="0"/>
          </a:p>
          <a:p>
            <a:r>
              <a:rPr lang="en-US" sz="2200" dirty="0"/>
              <a:t>Time: 15 minutes (under or over = 1 point deduction)</a:t>
            </a:r>
          </a:p>
          <a:p>
            <a:r>
              <a:rPr lang="en-US" sz="2200" dirty="0"/>
              <a:t>Q&amp;A: 5 minutes</a:t>
            </a:r>
          </a:p>
          <a:p>
            <a:r>
              <a:rPr lang="en-US" sz="2200" dirty="0"/>
              <a:t>Grade is based on </a:t>
            </a:r>
            <a:r>
              <a:rPr lang="en-US" sz="2200" dirty="0">
                <a:hlinkClick r:id="rId6"/>
              </a:rPr>
              <a:t>Presentation Evaluation Form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191</TotalTime>
  <Words>269</Words>
  <Application>Microsoft Office PowerPoint</Application>
  <PresentationFormat>Widescreen</PresentationFormat>
  <Paragraphs>41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72</vt:lpstr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9</cp:revision>
  <dcterms:created xsi:type="dcterms:W3CDTF">2021-10-23T19:15:22Z</dcterms:created>
  <dcterms:modified xsi:type="dcterms:W3CDTF">2023-04-19T12:51:03Z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