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handoutMasterIdLst>
    <p:handoutMasterId r:id="rId57"/>
  </p:handoutMasterIdLst>
  <p:sldIdLst>
    <p:sldId id="337" r:id="rId5"/>
    <p:sldId id="256" r:id="rId6"/>
    <p:sldId id="330" r:id="rId7"/>
    <p:sldId id="336" r:id="rId8"/>
    <p:sldId id="263" r:id="rId9"/>
    <p:sldId id="271" r:id="rId10"/>
    <p:sldId id="272" r:id="rId11"/>
    <p:sldId id="304" r:id="rId12"/>
    <p:sldId id="305" r:id="rId13"/>
    <p:sldId id="306" r:id="rId14"/>
    <p:sldId id="282" r:id="rId15"/>
    <p:sldId id="283" r:id="rId16"/>
    <p:sldId id="307" r:id="rId17"/>
    <p:sldId id="308" r:id="rId18"/>
    <p:sldId id="325" r:id="rId19"/>
    <p:sldId id="326" r:id="rId20"/>
    <p:sldId id="327" r:id="rId21"/>
    <p:sldId id="328" r:id="rId22"/>
    <p:sldId id="329" r:id="rId23"/>
    <p:sldId id="331" r:id="rId24"/>
    <p:sldId id="324" r:id="rId25"/>
    <p:sldId id="311" r:id="rId26"/>
    <p:sldId id="312" r:id="rId27"/>
    <p:sldId id="288" r:id="rId28"/>
    <p:sldId id="289" r:id="rId29"/>
    <p:sldId id="313" r:id="rId30"/>
    <p:sldId id="314" r:id="rId31"/>
    <p:sldId id="290" r:id="rId32"/>
    <p:sldId id="292" r:id="rId33"/>
    <p:sldId id="293" r:id="rId34"/>
    <p:sldId id="294" r:id="rId35"/>
    <p:sldId id="274" r:id="rId36"/>
    <p:sldId id="295" r:id="rId37"/>
    <p:sldId id="315" r:id="rId38"/>
    <p:sldId id="317" r:id="rId39"/>
    <p:sldId id="316" r:id="rId40"/>
    <p:sldId id="318" r:id="rId41"/>
    <p:sldId id="296" r:id="rId42"/>
    <p:sldId id="297" r:id="rId43"/>
    <p:sldId id="333" r:id="rId44"/>
    <p:sldId id="299" r:id="rId45"/>
    <p:sldId id="300" r:id="rId46"/>
    <p:sldId id="332" r:id="rId47"/>
    <p:sldId id="301" r:id="rId48"/>
    <p:sldId id="319" r:id="rId49"/>
    <p:sldId id="320" r:id="rId50"/>
    <p:sldId id="321" r:id="rId51"/>
    <p:sldId id="322" r:id="rId52"/>
    <p:sldId id="302" r:id="rId53"/>
    <p:sldId id="334" r:id="rId54"/>
    <p:sldId id="33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67511" autoAdjust="0"/>
  </p:normalViewPr>
  <p:slideViewPr>
    <p:cSldViewPr snapToGrid="0">
      <p:cViewPr varScale="1">
        <p:scale>
          <a:sx n="73" d="100"/>
          <a:sy n="73" d="100"/>
        </p:scale>
        <p:origin x="1776"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1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8BAAA-C0B0-45BA-A787-D2D0E0CDF5A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D62034F-DE65-43E5-B19C-90488F49CC82}">
      <dgm:prSet/>
      <dgm:spPr/>
      <dgm:t>
        <a:bodyPr/>
        <a:lstStyle/>
        <a:p>
          <a:pPr>
            <a:lnSpc>
              <a:spcPct val="100000"/>
            </a:lnSpc>
            <a:defRPr cap="all"/>
          </a:pPr>
          <a:r>
            <a:rPr lang="en-US" dirty="0"/>
            <a:t>Marketing Research Definition</a:t>
          </a:r>
        </a:p>
      </dgm:t>
    </dgm:pt>
    <dgm:pt modelId="{61A5F84A-AD6B-4AB6-93B5-C3E8901FE2F0}" type="parTrans" cxnId="{C531CFD1-E266-4280-B05D-32946E3951C9}">
      <dgm:prSet/>
      <dgm:spPr/>
      <dgm:t>
        <a:bodyPr/>
        <a:lstStyle/>
        <a:p>
          <a:endParaRPr lang="en-US"/>
        </a:p>
      </dgm:t>
    </dgm:pt>
    <dgm:pt modelId="{BC4B5A58-7E77-4C53-9702-ED3CB4A2F306}" type="sibTrans" cxnId="{C531CFD1-E266-4280-B05D-32946E3951C9}">
      <dgm:prSet/>
      <dgm:spPr/>
      <dgm:t>
        <a:bodyPr/>
        <a:lstStyle/>
        <a:p>
          <a:endParaRPr lang="en-US"/>
        </a:p>
      </dgm:t>
    </dgm:pt>
    <dgm:pt modelId="{B2995C58-7A78-4EA2-A2A8-0EB5DD85C844}">
      <dgm:prSet/>
      <dgm:spPr/>
      <dgm:t>
        <a:bodyPr/>
        <a:lstStyle/>
        <a:p>
          <a:pPr>
            <a:lnSpc>
              <a:spcPct val="100000"/>
            </a:lnSpc>
            <a:defRPr cap="all"/>
          </a:pPr>
          <a:r>
            <a:rPr lang="en-US" dirty="0"/>
            <a:t>Purpose of Marketing Research </a:t>
          </a:r>
        </a:p>
      </dgm:t>
    </dgm:pt>
    <dgm:pt modelId="{B626A3AA-6E8F-4552-8C17-B5CD9ED82E07}" type="parTrans" cxnId="{A60236B8-F101-4603-A119-0BCE66709381}">
      <dgm:prSet/>
      <dgm:spPr/>
      <dgm:t>
        <a:bodyPr/>
        <a:lstStyle/>
        <a:p>
          <a:endParaRPr lang="en-US"/>
        </a:p>
      </dgm:t>
    </dgm:pt>
    <dgm:pt modelId="{B8BD9DA5-87EA-4FA0-8BA6-F23051312777}" type="sibTrans" cxnId="{A60236B8-F101-4603-A119-0BCE66709381}">
      <dgm:prSet/>
      <dgm:spPr/>
      <dgm:t>
        <a:bodyPr/>
        <a:lstStyle/>
        <a:p>
          <a:endParaRPr lang="en-US"/>
        </a:p>
      </dgm:t>
    </dgm:pt>
    <dgm:pt modelId="{0462C1EB-180C-47BB-B4FD-82056C8B313C}">
      <dgm:prSet/>
      <dgm:spPr/>
      <dgm:t>
        <a:bodyPr/>
        <a:lstStyle/>
        <a:p>
          <a:pPr>
            <a:lnSpc>
              <a:spcPct val="100000"/>
            </a:lnSpc>
            <a:defRPr cap="all"/>
          </a:pPr>
          <a:r>
            <a:rPr lang="en-US" dirty="0"/>
            <a:t>Marketing Research Process</a:t>
          </a:r>
        </a:p>
      </dgm:t>
    </dgm:pt>
    <dgm:pt modelId="{29FC22AB-505E-4AFC-B352-7547F2B49DD9}" type="parTrans" cxnId="{675CF4FD-87E5-40E7-848F-4CBE5401E832}">
      <dgm:prSet/>
      <dgm:spPr/>
      <dgm:t>
        <a:bodyPr/>
        <a:lstStyle/>
        <a:p>
          <a:endParaRPr lang="en-US"/>
        </a:p>
      </dgm:t>
    </dgm:pt>
    <dgm:pt modelId="{31F7B613-DCB1-4E24-B29F-152ECEFFD356}" type="sibTrans" cxnId="{675CF4FD-87E5-40E7-848F-4CBE5401E832}">
      <dgm:prSet/>
      <dgm:spPr/>
      <dgm:t>
        <a:bodyPr/>
        <a:lstStyle/>
        <a:p>
          <a:endParaRPr lang="en-US"/>
        </a:p>
      </dgm:t>
    </dgm:pt>
    <dgm:pt modelId="{2A44FDA5-F6B3-41E6-82E4-1A3764E2F6D3}" type="pres">
      <dgm:prSet presAssocID="{B9C8BAAA-C0B0-45BA-A787-D2D0E0CDF5AD}" presName="root" presStyleCnt="0">
        <dgm:presLayoutVars>
          <dgm:dir/>
          <dgm:resizeHandles val="exact"/>
        </dgm:presLayoutVars>
      </dgm:prSet>
      <dgm:spPr/>
    </dgm:pt>
    <dgm:pt modelId="{D19828E0-8AC5-454B-951B-EEABB53D4A4A}" type="pres">
      <dgm:prSet presAssocID="{0D62034F-DE65-43E5-B19C-90488F49CC82}" presName="compNode" presStyleCnt="0"/>
      <dgm:spPr/>
    </dgm:pt>
    <dgm:pt modelId="{56A813E0-8816-4A81-B2DA-D870C2003B25}" type="pres">
      <dgm:prSet presAssocID="{0D62034F-DE65-43E5-B19C-90488F49CC82}" presName="iconBgRect" presStyleLbl="bgShp" presStyleIdx="0" presStyleCnt="3"/>
      <dgm:spPr/>
    </dgm:pt>
    <dgm:pt modelId="{FE79D361-22F1-41D7-B0F5-CBF1E5500FB3}" type="pres">
      <dgm:prSet presAssocID="{0D62034F-DE65-43E5-B19C-90488F49CC8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9AE8119F-E0BB-4B8E-8D1C-51862E791752}" type="pres">
      <dgm:prSet presAssocID="{0D62034F-DE65-43E5-B19C-90488F49CC82}" presName="spaceRect" presStyleCnt="0"/>
      <dgm:spPr/>
    </dgm:pt>
    <dgm:pt modelId="{200A19BD-4C4F-451E-AA54-4A5C212D51A1}" type="pres">
      <dgm:prSet presAssocID="{0D62034F-DE65-43E5-B19C-90488F49CC82}" presName="textRect" presStyleLbl="revTx" presStyleIdx="0" presStyleCnt="3">
        <dgm:presLayoutVars>
          <dgm:chMax val="1"/>
          <dgm:chPref val="1"/>
        </dgm:presLayoutVars>
      </dgm:prSet>
      <dgm:spPr/>
    </dgm:pt>
    <dgm:pt modelId="{53B44FEE-3487-4CA5-8A81-ABEAE3B5955B}" type="pres">
      <dgm:prSet presAssocID="{BC4B5A58-7E77-4C53-9702-ED3CB4A2F306}" presName="sibTrans" presStyleCnt="0"/>
      <dgm:spPr/>
    </dgm:pt>
    <dgm:pt modelId="{A43F0948-83A8-4553-809B-37C3D9A7EEE2}" type="pres">
      <dgm:prSet presAssocID="{B2995C58-7A78-4EA2-A2A8-0EB5DD85C844}" presName="compNode" presStyleCnt="0"/>
      <dgm:spPr/>
    </dgm:pt>
    <dgm:pt modelId="{5305EF94-72BE-447B-8CE5-80D088CC1470}" type="pres">
      <dgm:prSet presAssocID="{B2995C58-7A78-4EA2-A2A8-0EB5DD85C844}" presName="iconBgRect" presStyleLbl="bgShp" presStyleIdx="1" presStyleCnt="3"/>
      <dgm:spPr/>
    </dgm:pt>
    <dgm:pt modelId="{0B87E805-F53A-4E37-9132-C13BB019C309}" type="pres">
      <dgm:prSet presAssocID="{B2995C58-7A78-4EA2-A2A8-0EB5DD85C84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 mark with solid fill"/>
        </a:ext>
      </dgm:extLst>
    </dgm:pt>
    <dgm:pt modelId="{7D1D5AEA-6F8D-4068-946F-4D0630ABD6C8}" type="pres">
      <dgm:prSet presAssocID="{B2995C58-7A78-4EA2-A2A8-0EB5DD85C844}" presName="spaceRect" presStyleCnt="0"/>
      <dgm:spPr/>
    </dgm:pt>
    <dgm:pt modelId="{6025152D-BD4D-43E4-825F-BD9B578B7E9C}" type="pres">
      <dgm:prSet presAssocID="{B2995C58-7A78-4EA2-A2A8-0EB5DD85C844}" presName="textRect" presStyleLbl="revTx" presStyleIdx="1" presStyleCnt="3">
        <dgm:presLayoutVars>
          <dgm:chMax val="1"/>
          <dgm:chPref val="1"/>
        </dgm:presLayoutVars>
      </dgm:prSet>
      <dgm:spPr/>
    </dgm:pt>
    <dgm:pt modelId="{16117EE4-2942-450E-A8D5-FC60050752A8}" type="pres">
      <dgm:prSet presAssocID="{B8BD9DA5-87EA-4FA0-8BA6-F23051312777}" presName="sibTrans" presStyleCnt="0"/>
      <dgm:spPr/>
    </dgm:pt>
    <dgm:pt modelId="{4FCE22A7-0512-48CA-8CBA-AC5668F66E44}" type="pres">
      <dgm:prSet presAssocID="{0462C1EB-180C-47BB-B4FD-82056C8B313C}" presName="compNode" presStyleCnt="0"/>
      <dgm:spPr/>
    </dgm:pt>
    <dgm:pt modelId="{512331FA-352D-4D0F-B337-2EF239229D98}" type="pres">
      <dgm:prSet presAssocID="{0462C1EB-180C-47BB-B4FD-82056C8B313C}" presName="iconBgRect" presStyleLbl="bgShp" presStyleIdx="2" presStyleCnt="3"/>
      <dgm:spPr/>
    </dgm:pt>
    <dgm:pt modelId="{37D66636-E552-4E74-8EEA-788BD8A980A1}" type="pres">
      <dgm:prSet presAssocID="{0462C1EB-180C-47BB-B4FD-82056C8B313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2ADE591A-45A8-466E-B7C8-C4CC12D37816}" type="pres">
      <dgm:prSet presAssocID="{0462C1EB-180C-47BB-B4FD-82056C8B313C}" presName="spaceRect" presStyleCnt="0"/>
      <dgm:spPr/>
    </dgm:pt>
    <dgm:pt modelId="{E974F1F9-E6B8-4F4E-9C5B-E95F57E8E574}" type="pres">
      <dgm:prSet presAssocID="{0462C1EB-180C-47BB-B4FD-82056C8B313C}" presName="textRect" presStyleLbl="revTx" presStyleIdx="2" presStyleCnt="3">
        <dgm:presLayoutVars>
          <dgm:chMax val="1"/>
          <dgm:chPref val="1"/>
        </dgm:presLayoutVars>
      </dgm:prSet>
      <dgm:spPr/>
    </dgm:pt>
  </dgm:ptLst>
  <dgm:cxnLst>
    <dgm:cxn modelId="{94D9D761-D1DE-41DC-84C6-48FD2F67F964}" type="presOf" srcId="{0D62034F-DE65-43E5-B19C-90488F49CC82}" destId="{200A19BD-4C4F-451E-AA54-4A5C212D51A1}" srcOrd="0" destOrd="0" presId="urn:microsoft.com/office/officeart/2018/5/layout/IconCircleLabelList"/>
    <dgm:cxn modelId="{8872BD52-47B8-40BB-A257-B355981DC03A}" type="presOf" srcId="{0462C1EB-180C-47BB-B4FD-82056C8B313C}" destId="{E974F1F9-E6B8-4F4E-9C5B-E95F57E8E574}" srcOrd="0" destOrd="0" presId="urn:microsoft.com/office/officeart/2018/5/layout/IconCircleLabelList"/>
    <dgm:cxn modelId="{DA578AB3-6159-41CB-AF4C-41DA54B56BA1}" type="presOf" srcId="{B2995C58-7A78-4EA2-A2A8-0EB5DD85C844}" destId="{6025152D-BD4D-43E4-825F-BD9B578B7E9C}" srcOrd="0" destOrd="0" presId="urn:microsoft.com/office/officeart/2018/5/layout/IconCircleLabelList"/>
    <dgm:cxn modelId="{A60236B8-F101-4603-A119-0BCE66709381}" srcId="{B9C8BAAA-C0B0-45BA-A787-D2D0E0CDF5AD}" destId="{B2995C58-7A78-4EA2-A2A8-0EB5DD85C844}" srcOrd="1" destOrd="0" parTransId="{B626A3AA-6E8F-4552-8C17-B5CD9ED82E07}" sibTransId="{B8BD9DA5-87EA-4FA0-8BA6-F23051312777}"/>
    <dgm:cxn modelId="{C531CFD1-E266-4280-B05D-32946E3951C9}" srcId="{B9C8BAAA-C0B0-45BA-A787-D2D0E0CDF5AD}" destId="{0D62034F-DE65-43E5-B19C-90488F49CC82}" srcOrd="0" destOrd="0" parTransId="{61A5F84A-AD6B-4AB6-93B5-C3E8901FE2F0}" sibTransId="{BC4B5A58-7E77-4C53-9702-ED3CB4A2F306}"/>
    <dgm:cxn modelId="{E4ECFFD2-940F-4BF3-8504-3A5291D051DD}" type="presOf" srcId="{B9C8BAAA-C0B0-45BA-A787-D2D0E0CDF5AD}" destId="{2A44FDA5-F6B3-41E6-82E4-1A3764E2F6D3}" srcOrd="0" destOrd="0" presId="urn:microsoft.com/office/officeart/2018/5/layout/IconCircleLabelList"/>
    <dgm:cxn modelId="{675CF4FD-87E5-40E7-848F-4CBE5401E832}" srcId="{B9C8BAAA-C0B0-45BA-A787-D2D0E0CDF5AD}" destId="{0462C1EB-180C-47BB-B4FD-82056C8B313C}" srcOrd="2" destOrd="0" parTransId="{29FC22AB-505E-4AFC-B352-7547F2B49DD9}" sibTransId="{31F7B613-DCB1-4E24-B29F-152ECEFFD356}"/>
    <dgm:cxn modelId="{9E38FFCE-2586-4EDE-9044-F0E178E4AF14}" type="presParOf" srcId="{2A44FDA5-F6B3-41E6-82E4-1A3764E2F6D3}" destId="{D19828E0-8AC5-454B-951B-EEABB53D4A4A}" srcOrd="0" destOrd="0" presId="urn:microsoft.com/office/officeart/2018/5/layout/IconCircleLabelList"/>
    <dgm:cxn modelId="{200BBDBB-CE2C-45C5-8F0C-E9B56BBA7890}" type="presParOf" srcId="{D19828E0-8AC5-454B-951B-EEABB53D4A4A}" destId="{56A813E0-8816-4A81-B2DA-D870C2003B25}" srcOrd="0" destOrd="0" presId="urn:microsoft.com/office/officeart/2018/5/layout/IconCircleLabelList"/>
    <dgm:cxn modelId="{A264F77B-6264-4D2F-B324-2D3E9FC81B96}" type="presParOf" srcId="{D19828E0-8AC5-454B-951B-EEABB53D4A4A}" destId="{FE79D361-22F1-41D7-B0F5-CBF1E5500FB3}" srcOrd="1" destOrd="0" presId="urn:microsoft.com/office/officeart/2018/5/layout/IconCircleLabelList"/>
    <dgm:cxn modelId="{09CF478E-5A90-4722-B877-3FD93562B6EB}" type="presParOf" srcId="{D19828E0-8AC5-454B-951B-EEABB53D4A4A}" destId="{9AE8119F-E0BB-4B8E-8D1C-51862E791752}" srcOrd="2" destOrd="0" presId="urn:microsoft.com/office/officeart/2018/5/layout/IconCircleLabelList"/>
    <dgm:cxn modelId="{5F678D0A-84C7-4BFC-B6CB-6B48A067A5ED}" type="presParOf" srcId="{D19828E0-8AC5-454B-951B-EEABB53D4A4A}" destId="{200A19BD-4C4F-451E-AA54-4A5C212D51A1}" srcOrd="3" destOrd="0" presId="urn:microsoft.com/office/officeart/2018/5/layout/IconCircleLabelList"/>
    <dgm:cxn modelId="{98A0A872-B86E-4038-BCA1-2AF57A34BC8D}" type="presParOf" srcId="{2A44FDA5-F6B3-41E6-82E4-1A3764E2F6D3}" destId="{53B44FEE-3487-4CA5-8A81-ABEAE3B5955B}" srcOrd="1" destOrd="0" presId="urn:microsoft.com/office/officeart/2018/5/layout/IconCircleLabelList"/>
    <dgm:cxn modelId="{C75ABAE8-1527-4872-9A68-C43285FDB30F}" type="presParOf" srcId="{2A44FDA5-F6B3-41E6-82E4-1A3764E2F6D3}" destId="{A43F0948-83A8-4553-809B-37C3D9A7EEE2}" srcOrd="2" destOrd="0" presId="urn:microsoft.com/office/officeart/2018/5/layout/IconCircleLabelList"/>
    <dgm:cxn modelId="{9E2DF372-3762-4380-9769-936781613C75}" type="presParOf" srcId="{A43F0948-83A8-4553-809B-37C3D9A7EEE2}" destId="{5305EF94-72BE-447B-8CE5-80D088CC1470}" srcOrd="0" destOrd="0" presId="urn:microsoft.com/office/officeart/2018/5/layout/IconCircleLabelList"/>
    <dgm:cxn modelId="{F22F0C85-7225-4067-9BB4-4FF50CB259BB}" type="presParOf" srcId="{A43F0948-83A8-4553-809B-37C3D9A7EEE2}" destId="{0B87E805-F53A-4E37-9132-C13BB019C309}" srcOrd="1" destOrd="0" presId="urn:microsoft.com/office/officeart/2018/5/layout/IconCircleLabelList"/>
    <dgm:cxn modelId="{2E68A359-2F00-430C-8C52-E3126369254B}" type="presParOf" srcId="{A43F0948-83A8-4553-809B-37C3D9A7EEE2}" destId="{7D1D5AEA-6F8D-4068-946F-4D0630ABD6C8}" srcOrd="2" destOrd="0" presId="urn:microsoft.com/office/officeart/2018/5/layout/IconCircleLabelList"/>
    <dgm:cxn modelId="{79AAF4D9-03EB-4E0D-9867-BDE2A7F16448}" type="presParOf" srcId="{A43F0948-83A8-4553-809B-37C3D9A7EEE2}" destId="{6025152D-BD4D-43E4-825F-BD9B578B7E9C}" srcOrd="3" destOrd="0" presId="urn:microsoft.com/office/officeart/2018/5/layout/IconCircleLabelList"/>
    <dgm:cxn modelId="{E2548906-1C71-4A17-8A25-2CFC8E9E36A8}" type="presParOf" srcId="{2A44FDA5-F6B3-41E6-82E4-1A3764E2F6D3}" destId="{16117EE4-2942-450E-A8D5-FC60050752A8}" srcOrd="3" destOrd="0" presId="urn:microsoft.com/office/officeart/2018/5/layout/IconCircleLabelList"/>
    <dgm:cxn modelId="{8AA33680-11EA-47A8-9FF9-56842C7BC37A}" type="presParOf" srcId="{2A44FDA5-F6B3-41E6-82E4-1A3764E2F6D3}" destId="{4FCE22A7-0512-48CA-8CBA-AC5668F66E44}" srcOrd="4" destOrd="0" presId="urn:microsoft.com/office/officeart/2018/5/layout/IconCircleLabelList"/>
    <dgm:cxn modelId="{29D6F4F1-DF90-4A6E-868B-1D15CDDACE32}" type="presParOf" srcId="{4FCE22A7-0512-48CA-8CBA-AC5668F66E44}" destId="{512331FA-352D-4D0F-B337-2EF239229D98}" srcOrd="0" destOrd="0" presId="urn:microsoft.com/office/officeart/2018/5/layout/IconCircleLabelList"/>
    <dgm:cxn modelId="{3409ADB9-9522-43D6-BAE0-F549D5DF1D0F}" type="presParOf" srcId="{4FCE22A7-0512-48CA-8CBA-AC5668F66E44}" destId="{37D66636-E552-4E74-8EEA-788BD8A980A1}" srcOrd="1" destOrd="0" presId="urn:microsoft.com/office/officeart/2018/5/layout/IconCircleLabelList"/>
    <dgm:cxn modelId="{6BF69FCA-D582-4F03-8DC2-32D40E14E917}" type="presParOf" srcId="{4FCE22A7-0512-48CA-8CBA-AC5668F66E44}" destId="{2ADE591A-45A8-466E-B7C8-C4CC12D37816}" srcOrd="2" destOrd="0" presId="urn:microsoft.com/office/officeart/2018/5/layout/IconCircleLabelList"/>
    <dgm:cxn modelId="{6977554C-1C3B-4242-B877-D256E8DD6DD1}" type="presParOf" srcId="{4FCE22A7-0512-48CA-8CBA-AC5668F66E44}" destId="{E974F1F9-E6B8-4F4E-9C5B-E95F57E8E5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790238-5105-465C-91BB-AAB2178E049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9CEC4FD-8FC3-4429-870E-1EC86A05F1F7}">
      <dgm:prSet/>
      <dgm:spPr/>
      <dgm:t>
        <a:bodyPr/>
        <a:lstStyle/>
        <a:p>
          <a:r>
            <a:rPr lang="en-US" dirty="0"/>
            <a:t>iClicker: which one is an opportunity?</a:t>
          </a:r>
        </a:p>
      </dgm:t>
    </dgm:pt>
    <dgm:pt modelId="{29AF50F8-7425-4B7F-856B-114AC159BEBF}" type="parTrans" cxnId="{DE23DE82-0243-4099-BFD8-7903DBDDE1C0}">
      <dgm:prSet/>
      <dgm:spPr/>
      <dgm:t>
        <a:bodyPr/>
        <a:lstStyle/>
        <a:p>
          <a:endParaRPr lang="en-US"/>
        </a:p>
      </dgm:t>
    </dgm:pt>
    <dgm:pt modelId="{E7341788-E9F5-47BA-9DC5-FD9F8C5EDDDC}" type="sibTrans" cxnId="{DE23DE82-0243-4099-BFD8-7903DBDDE1C0}">
      <dgm:prSet/>
      <dgm:spPr/>
      <dgm:t>
        <a:bodyPr/>
        <a:lstStyle/>
        <a:p>
          <a:endParaRPr lang="en-US"/>
        </a:p>
      </dgm:t>
    </dgm:pt>
    <dgm:pt modelId="{B2EEAADA-C04D-4C50-AEA5-B62670D3CEDF}">
      <dgm:prSet/>
      <dgm:spPr/>
      <dgm:t>
        <a:bodyPr/>
        <a:lstStyle/>
        <a:p>
          <a:r>
            <a:rPr lang="en-US" dirty="0"/>
            <a:t>A: Sales volume below quota </a:t>
          </a:r>
        </a:p>
      </dgm:t>
    </dgm:pt>
    <dgm:pt modelId="{D590E45B-4BA2-4C75-BA98-44AC85496973}" type="parTrans" cxnId="{FF95854D-8D29-428B-8718-F131853B1E4A}">
      <dgm:prSet/>
      <dgm:spPr/>
      <dgm:t>
        <a:bodyPr/>
        <a:lstStyle/>
        <a:p>
          <a:endParaRPr lang="en-US"/>
        </a:p>
      </dgm:t>
    </dgm:pt>
    <dgm:pt modelId="{EBD2B0EB-26FC-44B3-B0F4-22BCA0F34BA7}" type="sibTrans" cxnId="{FF95854D-8D29-428B-8718-F131853B1E4A}">
      <dgm:prSet/>
      <dgm:spPr/>
      <dgm:t>
        <a:bodyPr/>
        <a:lstStyle/>
        <a:p>
          <a:endParaRPr lang="en-US"/>
        </a:p>
      </dgm:t>
    </dgm:pt>
    <dgm:pt modelId="{6C40CD42-0E73-4012-8E08-659B2C93E511}">
      <dgm:prSet/>
      <dgm:spPr/>
      <dgm:t>
        <a:bodyPr/>
        <a:lstStyle/>
        <a:p>
          <a:r>
            <a:rPr lang="en-US" dirty="0"/>
            <a:t>C: Surveys suggest people moving towards “vegan” options </a:t>
          </a:r>
        </a:p>
      </dgm:t>
    </dgm:pt>
    <dgm:pt modelId="{4AD71837-05EA-4966-9A8B-5E04964BECDA}" type="parTrans" cxnId="{B3482105-664C-4779-ABC3-52197BEB9725}">
      <dgm:prSet/>
      <dgm:spPr/>
      <dgm:t>
        <a:bodyPr/>
        <a:lstStyle/>
        <a:p>
          <a:endParaRPr lang="en-US"/>
        </a:p>
      </dgm:t>
    </dgm:pt>
    <dgm:pt modelId="{30FE3E96-8C94-4B1C-98DE-5F60151523DC}" type="sibTrans" cxnId="{B3482105-664C-4779-ABC3-52197BEB9725}">
      <dgm:prSet/>
      <dgm:spPr/>
      <dgm:t>
        <a:bodyPr/>
        <a:lstStyle/>
        <a:p>
          <a:endParaRPr lang="en-US"/>
        </a:p>
      </dgm:t>
    </dgm:pt>
    <dgm:pt modelId="{74D59A23-03FF-40FE-A860-A8FFAF7D7548}">
      <dgm:prSet/>
      <dgm:spPr/>
      <dgm:t>
        <a:bodyPr/>
        <a:lstStyle/>
        <a:p>
          <a:r>
            <a:rPr lang="en-US"/>
            <a:t>D: Return on investment is below expectation</a:t>
          </a:r>
        </a:p>
      </dgm:t>
    </dgm:pt>
    <dgm:pt modelId="{C15ADC17-48DF-4156-88FF-AFB62716CB15}" type="parTrans" cxnId="{4BE07F43-F989-4EFA-8821-D77C7C8DA79B}">
      <dgm:prSet/>
      <dgm:spPr/>
      <dgm:t>
        <a:bodyPr/>
        <a:lstStyle/>
        <a:p>
          <a:endParaRPr lang="en-US"/>
        </a:p>
      </dgm:t>
    </dgm:pt>
    <dgm:pt modelId="{C91E7EEF-20EF-427D-B3A3-02E15F567649}" type="sibTrans" cxnId="{4BE07F43-F989-4EFA-8821-D77C7C8DA79B}">
      <dgm:prSet/>
      <dgm:spPr/>
      <dgm:t>
        <a:bodyPr/>
        <a:lstStyle/>
        <a:p>
          <a:endParaRPr lang="en-US"/>
        </a:p>
      </dgm:t>
    </dgm:pt>
    <dgm:pt modelId="{92A699CC-D98D-4FDD-8038-E8A019E9182C}" type="pres">
      <dgm:prSet presAssocID="{58790238-5105-465C-91BB-AAB2178E0496}" presName="linear" presStyleCnt="0">
        <dgm:presLayoutVars>
          <dgm:animLvl val="lvl"/>
          <dgm:resizeHandles val="exact"/>
        </dgm:presLayoutVars>
      </dgm:prSet>
      <dgm:spPr/>
    </dgm:pt>
    <dgm:pt modelId="{C3B4F253-747B-402E-A817-4F925A951F60}" type="pres">
      <dgm:prSet presAssocID="{69CEC4FD-8FC3-4429-870E-1EC86A05F1F7}" presName="parentText" presStyleLbl="node1" presStyleIdx="0" presStyleCnt="1">
        <dgm:presLayoutVars>
          <dgm:chMax val="0"/>
          <dgm:bulletEnabled val="1"/>
        </dgm:presLayoutVars>
      </dgm:prSet>
      <dgm:spPr/>
    </dgm:pt>
    <dgm:pt modelId="{DA335AF3-4A5D-489A-B64E-3A34DA0885C6}" type="pres">
      <dgm:prSet presAssocID="{69CEC4FD-8FC3-4429-870E-1EC86A05F1F7}" presName="childText" presStyleLbl="revTx" presStyleIdx="0" presStyleCnt="1">
        <dgm:presLayoutVars>
          <dgm:bulletEnabled val="1"/>
        </dgm:presLayoutVars>
      </dgm:prSet>
      <dgm:spPr/>
    </dgm:pt>
  </dgm:ptLst>
  <dgm:cxnLst>
    <dgm:cxn modelId="{B3482105-664C-4779-ABC3-52197BEB9725}" srcId="{69CEC4FD-8FC3-4429-870E-1EC86A05F1F7}" destId="{6C40CD42-0E73-4012-8E08-659B2C93E511}" srcOrd="1" destOrd="0" parTransId="{4AD71837-05EA-4966-9A8B-5E04964BECDA}" sibTransId="{30FE3E96-8C94-4B1C-98DE-5F60151523DC}"/>
    <dgm:cxn modelId="{ACC95C22-BDA0-4B60-A032-F279F19F7C7E}" type="presOf" srcId="{B2EEAADA-C04D-4C50-AEA5-B62670D3CEDF}" destId="{DA335AF3-4A5D-489A-B64E-3A34DA0885C6}" srcOrd="0" destOrd="0" presId="urn:microsoft.com/office/officeart/2005/8/layout/vList2"/>
    <dgm:cxn modelId="{37573735-4ED2-4CC3-B4BB-5888D52A6430}" type="presOf" srcId="{74D59A23-03FF-40FE-A860-A8FFAF7D7548}" destId="{DA335AF3-4A5D-489A-B64E-3A34DA0885C6}" srcOrd="0" destOrd="2" presId="urn:microsoft.com/office/officeart/2005/8/layout/vList2"/>
    <dgm:cxn modelId="{4BE07F43-F989-4EFA-8821-D77C7C8DA79B}" srcId="{69CEC4FD-8FC3-4429-870E-1EC86A05F1F7}" destId="{74D59A23-03FF-40FE-A860-A8FFAF7D7548}" srcOrd="2" destOrd="0" parTransId="{C15ADC17-48DF-4156-88FF-AFB62716CB15}" sibTransId="{C91E7EEF-20EF-427D-B3A3-02E15F567649}"/>
    <dgm:cxn modelId="{FF95854D-8D29-428B-8718-F131853B1E4A}" srcId="{69CEC4FD-8FC3-4429-870E-1EC86A05F1F7}" destId="{B2EEAADA-C04D-4C50-AEA5-B62670D3CEDF}" srcOrd="0" destOrd="0" parTransId="{D590E45B-4BA2-4C75-BA98-44AC85496973}" sibTransId="{EBD2B0EB-26FC-44B3-B0F4-22BCA0F34BA7}"/>
    <dgm:cxn modelId="{DE23DE82-0243-4099-BFD8-7903DBDDE1C0}" srcId="{58790238-5105-465C-91BB-AAB2178E0496}" destId="{69CEC4FD-8FC3-4429-870E-1EC86A05F1F7}" srcOrd="0" destOrd="0" parTransId="{29AF50F8-7425-4B7F-856B-114AC159BEBF}" sibTransId="{E7341788-E9F5-47BA-9DC5-FD9F8C5EDDDC}"/>
    <dgm:cxn modelId="{1A451D9B-D60F-455D-A1FD-F371EFF533BB}" type="presOf" srcId="{6C40CD42-0E73-4012-8E08-659B2C93E511}" destId="{DA335AF3-4A5D-489A-B64E-3A34DA0885C6}" srcOrd="0" destOrd="1" presId="urn:microsoft.com/office/officeart/2005/8/layout/vList2"/>
    <dgm:cxn modelId="{AC5345B3-8194-4C31-B314-20A2A324106F}" type="presOf" srcId="{69CEC4FD-8FC3-4429-870E-1EC86A05F1F7}" destId="{C3B4F253-747B-402E-A817-4F925A951F60}" srcOrd="0" destOrd="0" presId="urn:microsoft.com/office/officeart/2005/8/layout/vList2"/>
    <dgm:cxn modelId="{8DA626D6-7959-441A-B852-D81B1BC87352}" type="presOf" srcId="{58790238-5105-465C-91BB-AAB2178E0496}" destId="{92A699CC-D98D-4FDD-8038-E8A019E9182C}" srcOrd="0" destOrd="0" presId="urn:microsoft.com/office/officeart/2005/8/layout/vList2"/>
    <dgm:cxn modelId="{D332914B-7CEA-4F44-97BB-CA256E7D3328}" type="presParOf" srcId="{92A699CC-D98D-4FDD-8038-E8A019E9182C}" destId="{C3B4F253-747B-402E-A817-4F925A951F60}" srcOrd="0" destOrd="0" presId="urn:microsoft.com/office/officeart/2005/8/layout/vList2"/>
    <dgm:cxn modelId="{BFB0C361-14DF-4F97-9AB4-01E637B1C2E1}" type="presParOf" srcId="{92A699CC-D98D-4FDD-8038-E8A019E9182C}" destId="{DA335AF3-4A5D-489A-B64E-3A34DA0885C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AF1DA4-CE35-4F4D-9C15-EC71DA64A0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4C426E-9C91-4BB8-9EB6-21B8657F5E9C}">
      <dgm:prSet/>
      <dgm:spPr/>
      <dgm:t>
        <a:bodyPr/>
        <a:lstStyle/>
        <a:p>
          <a:r>
            <a:rPr lang="en-US"/>
            <a:t>Discovery-oriented decision problem</a:t>
          </a:r>
        </a:p>
      </dgm:t>
    </dgm:pt>
    <dgm:pt modelId="{1ED5694F-50BA-43D5-A16B-9F9C904F3575}" type="parTrans" cxnId="{E056DDE5-45D4-4E01-9DBB-3FEF0EB555D8}">
      <dgm:prSet/>
      <dgm:spPr/>
      <dgm:t>
        <a:bodyPr/>
        <a:lstStyle/>
        <a:p>
          <a:endParaRPr lang="en-US"/>
        </a:p>
      </dgm:t>
    </dgm:pt>
    <dgm:pt modelId="{F0AB90DA-74EE-4E8B-9284-51F2768A019F}" type="sibTrans" cxnId="{E056DDE5-45D4-4E01-9DBB-3FEF0EB555D8}">
      <dgm:prSet/>
      <dgm:spPr/>
      <dgm:t>
        <a:bodyPr/>
        <a:lstStyle/>
        <a:p>
          <a:endParaRPr lang="en-US"/>
        </a:p>
      </dgm:t>
    </dgm:pt>
    <dgm:pt modelId="{F988C9FD-9400-42F6-B9E8-EC3AEB585353}">
      <dgm:prSet/>
      <dgm:spPr/>
      <dgm:t>
        <a:bodyPr/>
        <a:lstStyle/>
        <a:p>
          <a:r>
            <a:rPr lang="en-US" dirty="0"/>
            <a:t>Generating useful information (What or Why?) </a:t>
          </a:r>
        </a:p>
      </dgm:t>
    </dgm:pt>
    <dgm:pt modelId="{EF4AD6E6-EA6D-4DA4-B498-191278CB276A}" type="parTrans" cxnId="{59593EA9-8515-4B78-820A-A8B57CDC6C91}">
      <dgm:prSet/>
      <dgm:spPr/>
      <dgm:t>
        <a:bodyPr/>
        <a:lstStyle/>
        <a:p>
          <a:endParaRPr lang="en-US"/>
        </a:p>
      </dgm:t>
    </dgm:pt>
    <dgm:pt modelId="{E05B731D-EEA5-4BF8-AFE5-C093C306B79F}" type="sibTrans" cxnId="{59593EA9-8515-4B78-820A-A8B57CDC6C91}">
      <dgm:prSet/>
      <dgm:spPr/>
      <dgm:t>
        <a:bodyPr/>
        <a:lstStyle/>
        <a:p>
          <a:endParaRPr lang="en-US"/>
        </a:p>
      </dgm:t>
    </dgm:pt>
    <dgm:pt modelId="{B42854BF-081D-4E4A-952E-F0150EFAB2B2}">
      <dgm:prSet/>
      <dgm:spPr/>
      <dgm:t>
        <a:bodyPr/>
        <a:lstStyle/>
        <a:p>
          <a:r>
            <a:rPr lang="en-US"/>
            <a:t>Strategy-oriented decision problem</a:t>
          </a:r>
        </a:p>
      </dgm:t>
    </dgm:pt>
    <dgm:pt modelId="{E2958680-8287-4044-99D2-391FB0DAB2F7}" type="parTrans" cxnId="{9CD4CD8D-C9CD-41DE-A341-2E7F05F96277}">
      <dgm:prSet/>
      <dgm:spPr/>
      <dgm:t>
        <a:bodyPr/>
        <a:lstStyle/>
        <a:p>
          <a:endParaRPr lang="en-US"/>
        </a:p>
      </dgm:t>
    </dgm:pt>
    <dgm:pt modelId="{7D5196E7-E170-49DF-A1B9-8106DB0568B0}" type="sibTrans" cxnId="{9CD4CD8D-C9CD-41DE-A341-2E7F05F96277}">
      <dgm:prSet/>
      <dgm:spPr/>
      <dgm:t>
        <a:bodyPr/>
        <a:lstStyle/>
        <a:p>
          <a:endParaRPr lang="en-US"/>
        </a:p>
      </dgm:t>
    </dgm:pt>
    <dgm:pt modelId="{CD8E6B87-851E-43CB-8F1A-C17DFA03C1E0}">
      <dgm:prSet/>
      <dgm:spPr/>
      <dgm:t>
        <a:bodyPr/>
        <a:lstStyle/>
        <a:p>
          <a:r>
            <a:rPr lang="en-US" dirty="0"/>
            <a:t>Selecting alternative courses of action (How?)</a:t>
          </a:r>
        </a:p>
      </dgm:t>
    </dgm:pt>
    <dgm:pt modelId="{11672CE8-9012-4880-A3EE-BEA6C93EFCDE}" type="parTrans" cxnId="{423B3F31-DF05-438A-8D5C-372B70653439}">
      <dgm:prSet/>
      <dgm:spPr/>
      <dgm:t>
        <a:bodyPr/>
        <a:lstStyle/>
        <a:p>
          <a:endParaRPr lang="en-US"/>
        </a:p>
      </dgm:t>
    </dgm:pt>
    <dgm:pt modelId="{9261A940-ED69-451D-892E-85D9C5BEDF0C}" type="sibTrans" cxnId="{423B3F31-DF05-438A-8D5C-372B70653439}">
      <dgm:prSet/>
      <dgm:spPr/>
      <dgm:t>
        <a:bodyPr/>
        <a:lstStyle/>
        <a:p>
          <a:endParaRPr lang="en-US"/>
        </a:p>
      </dgm:t>
    </dgm:pt>
    <dgm:pt modelId="{75BDB4D1-ED3A-4708-9DF6-FD816770A974}" type="pres">
      <dgm:prSet presAssocID="{7BAF1DA4-CE35-4F4D-9C15-EC71DA64A0A1}" presName="linear" presStyleCnt="0">
        <dgm:presLayoutVars>
          <dgm:dir/>
          <dgm:animLvl val="lvl"/>
          <dgm:resizeHandles val="exact"/>
        </dgm:presLayoutVars>
      </dgm:prSet>
      <dgm:spPr/>
    </dgm:pt>
    <dgm:pt modelId="{3A1F7A05-CA6D-4B34-BE91-4F6760105EE3}" type="pres">
      <dgm:prSet presAssocID="{EA4C426E-9C91-4BB8-9EB6-21B8657F5E9C}" presName="parentLin" presStyleCnt="0"/>
      <dgm:spPr/>
    </dgm:pt>
    <dgm:pt modelId="{08A4D3F1-8932-4229-BF1C-5F88DD86DD14}" type="pres">
      <dgm:prSet presAssocID="{EA4C426E-9C91-4BB8-9EB6-21B8657F5E9C}" presName="parentLeftMargin" presStyleLbl="node1" presStyleIdx="0" presStyleCnt="2"/>
      <dgm:spPr/>
    </dgm:pt>
    <dgm:pt modelId="{F6837AFA-A04B-4A2B-AFB2-38DBAFCEF582}" type="pres">
      <dgm:prSet presAssocID="{EA4C426E-9C91-4BB8-9EB6-21B8657F5E9C}" presName="parentText" presStyleLbl="node1" presStyleIdx="0" presStyleCnt="2">
        <dgm:presLayoutVars>
          <dgm:chMax val="0"/>
          <dgm:bulletEnabled val="1"/>
        </dgm:presLayoutVars>
      </dgm:prSet>
      <dgm:spPr/>
    </dgm:pt>
    <dgm:pt modelId="{DE22A047-C3FB-4E05-BB65-3E6546FFDD3B}" type="pres">
      <dgm:prSet presAssocID="{EA4C426E-9C91-4BB8-9EB6-21B8657F5E9C}" presName="negativeSpace" presStyleCnt="0"/>
      <dgm:spPr/>
    </dgm:pt>
    <dgm:pt modelId="{9E114E17-B022-4EF3-89C1-A3CE1E924D21}" type="pres">
      <dgm:prSet presAssocID="{EA4C426E-9C91-4BB8-9EB6-21B8657F5E9C}" presName="childText" presStyleLbl="conFgAcc1" presStyleIdx="0" presStyleCnt="2">
        <dgm:presLayoutVars>
          <dgm:bulletEnabled val="1"/>
        </dgm:presLayoutVars>
      </dgm:prSet>
      <dgm:spPr/>
    </dgm:pt>
    <dgm:pt modelId="{F7515B6B-60AF-4257-B57F-180347773DD9}" type="pres">
      <dgm:prSet presAssocID="{F0AB90DA-74EE-4E8B-9284-51F2768A019F}" presName="spaceBetweenRectangles" presStyleCnt="0"/>
      <dgm:spPr/>
    </dgm:pt>
    <dgm:pt modelId="{3A1F8E8C-5C5C-45E6-9C81-2F47ABE7415C}" type="pres">
      <dgm:prSet presAssocID="{B42854BF-081D-4E4A-952E-F0150EFAB2B2}" presName="parentLin" presStyleCnt="0"/>
      <dgm:spPr/>
    </dgm:pt>
    <dgm:pt modelId="{CC40BAD7-A673-4EEF-894A-706ACB78F897}" type="pres">
      <dgm:prSet presAssocID="{B42854BF-081D-4E4A-952E-F0150EFAB2B2}" presName="parentLeftMargin" presStyleLbl="node1" presStyleIdx="0" presStyleCnt="2"/>
      <dgm:spPr/>
    </dgm:pt>
    <dgm:pt modelId="{A59D3ABF-B7CC-4775-887E-EDFEF0A66C26}" type="pres">
      <dgm:prSet presAssocID="{B42854BF-081D-4E4A-952E-F0150EFAB2B2}" presName="parentText" presStyleLbl="node1" presStyleIdx="1" presStyleCnt="2">
        <dgm:presLayoutVars>
          <dgm:chMax val="0"/>
          <dgm:bulletEnabled val="1"/>
        </dgm:presLayoutVars>
      </dgm:prSet>
      <dgm:spPr/>
    </dgm:pt>
    <dgm:pt modelId="{4E0FD08D-D3B8-4E67-AE90-DEFCCB4A1FFD}" type="pres">
      <dgm:prSet presAssocID="{B42854BF-081D-4E4A-952E-F0150EFAB2B2}" presName="negativeSpace" presStyleCnt="0"/>
      <dgm:spPr/>
    </dgm:pt>
    <dgm:pt modelId="{7EB043EB-AC91-4159-9A35-6DD1C0B6DA1D}" type="pres">
      <dgm:prSet presAssocID="{B42854BF-081D-4E4A-952E-F0150EFAB2B2}" presName="childText" presStyleLbl="conFgAcc1" presStyleIdx="1" presStyleCnt="2">
        <dgm:presLayoutVars>
          <dgm:bulletEnabled val="1"/>
        </dgm:presLayoutVars>
      </dgm:prSet>
      <dgm:spPr/>
    </dgm:pt>
  </dgm:ptLst>
  <dgm:cxnLst>
    <dgm:cxn modelId="{423B3F31-DF05-438A-8D5C-372B70653439}" srcId="{B42854BF-081D-4E4A-952E-F0150EFAB2B2}" destId="{CD8E6B87-851E-43CB-8F1A-C17DFA03C1E0}" srcOrd="0" destOrd="0" parTransId="{11672CE8-9012-4880-A3EE-BEA6C93EFCDE}" sibTransId="{9261A940-ED69-451D-892E-85D9C5BEDF0C}"/>
    <dgm:cxn modelId="{ABD61B33-248C-49EA-90E0-91F8FBD72479}" type="presOf" srcId="{7BAF1DA4-CE35-4F4D-9C15-EC71DA64A0A1}" destId="{75BDB4D1-ED3A-4708-9DF6-FD816770A974}" srcOrd="0" destOrd="0" presId="urn:microsoft.com/office/officeart/2005/8/layout/list1"/>
    <dgm:cxn modelId="{60A0FE3C-2941-435E-8952-41DA71B26F1B}" type="presOf" srcId="{F988C9FD-9400-42F6-B9E8-EC3AEB585353}" destId="{9E114E17-B022-4EF3-89C1-A3CE1E924D21}" srcOrd="0" destOrd="0" presId="urn:microsoft.com/office/officeart/2005/8/layout/list1"/>
    <dgm:cxn modelId="{92852D66-A4A7-465F-8E49-EE7FC0CC4417}" type="presOf" srcId="{B42854BF-081D-4E4A-952E-F0150EFAB2B2}" destId="{CC40BAD7-A673-4EEF-894A-706ACB78F897}" srcOrd="0" destOrd="0" presId="urn:microsoft.com/office/officeart/2005/8/layout/list1"/>
    <dgm:cxn modelId="{3901F36A-0751-4F48-9478-1E84E33E0BDE}" type="presOf" srcId="{EA4C426E-9C91-4BB8-9EB6-21B8657F5E9C}" destId="{08A4D3F1-8932-4229-BF1C-5F88DD86DD14}" srcOrd="0" destOrd="0" presId="urn:microsoft.com/office/officeart/2005/8/layout/list1"/>
    <dgm:cxn modelId="{3B76A57B-8C97-4DC7-B6B5-76A9059C22FE}" type="presOf" srcId="{CD8E6B87-851E-43CB-8F1A-C17DFA03C1E0}" destId="{7EB043EB-AC91-4159-9A35-6DD1C0B6DA1D}" srcOrd="0" destOrd="0" presId="urn:microsoft.com/office/officeart/2005/8/layout/list1"/>
    <dgm:cxn modelId="{9CD4CD8D-C9CD-41DE-A341-2E7F05F96277}" srcId="{7BAF1DA4-CE35-4F4D-9C15-EC71DA64A0A1}" destId="{B42854BF-081D-4E4A-952E-F0150EFAB2B2}" srcOrd="1" destOrd="0" parTransId="{E2958680-8287-4044-99D2-391FB0DAB2F7}" sibTransId="{7D5196E7-E170-49DF-A1B9-8106DB0568B0}"/>
    <dgm:cxn modelId="{E253B4A8-C2A7-4657-8136-BB1DFA588D6A}" type="presOf" srcId="{EA4C426E-9C91-4BB8-9EB6-21B8657F5E9C}" destId="{F6837AFA-A04B-4A2B-AFB2-38DBAFCEF582}" srcOrd="1" destOrd="0" presId="urn:microsoft.com/office/officeart/2005/8/layout/list1"/>
    <dgm:cxn modelId="{59593EA9-8515-4B78-820A-A8B57CDC6C91}" srcId="{EA4C426E-9C91-4BB8-9EB6-21B8657F5E9C}" destId="{F988C9FD-9400-42F6-B9E8-EC3AEB585353}" srcOrd="0" destOrd="0" parTransId="{EF4AD6E6-EA6D-4DA4-B498-191278CB276A}" sibTransId="{E05B731D-EEA5-4BF8-AFE5-C093C306B79F}"/>
    <dgm:cxn modelId="{F0A858DE-8546-48CD-837C-594FA6F2524C}" type="presOf" srcId="{B42854BF-081D-4E4A-952E-F0150EFAB2B2}" destId="{A59D3ABF-B7CC-4775-887E-EDFEF0A66C26}" srcOrd="1" destOrd="0" presId="urn:microsoft.com/office/officeart/2005/8/layout/list1"/>
    <dgm:cxn modelId="{E056DDE5-45D4-4E01-9DBB-3FEF0EB555D8}" srcId="{7BAF1DA4-CE35-4F4D-9C15-EC71DA64A0A1}" destId="{EA4C426E-9C91-4BB8-9EB6-21B8657F5E9C}" srcOrd="0" destOrd="0" parTransId="{1ED5694F-50BA-43D5-A16B-9F9C904F3575}" sibTransId="{F0AB90DA-74EE-4E8B-9284-51F2768A019F}"/>
    <dgm:cxn modelId="{479A727B-2E53-4676-B427-884318A3803F}" type="presParOf" srcId="{75BDB4D1-ED3A-4708-9DF6-FD816770A974}" destId="{3A1F7A05-CA6D-4B34-BE91-4F6760105EE3}" srcOrd="0" destOrd="0" presId="urn:microsoft.com/office/officeart/2005/8/layout/list1"/>
    <dgm:cxn modelId="{FF752061-B216-46C4-9C6C-08F6A81D1B64}" type="presParOf" srcId="{3A1F7A05-CA6D-4B34-BE91-4F6760105EE3}" destId="{08A4D3F1-8932-4229-BF1C-5F88DD86DD14}" srcOrd="0" destOrd="0" presId="urn:microsoft.com/office/officeart/2005/8/layout/list1"/>
    <dgm:cxn modelId="{3418570F-A42E-4EC3-B62B-33035CBF37CC}" type="presParOf" srcId="{3A1F7A05-CA6D-4B34-BE91-4F6760105EE3}" destId="{F6837AFA-A04B-4A2B-AFB2-38DBAFCEF582}" srcOrd="1" destOrd="0" presId="urn:microsoft.com/office/officeart/2005/8/layout/list1"/>
    <dgm:cxn modelId="{0018B603-157A-495B-A2CA-8C1EE2D6ADF1}" type="presParOf" srcId="{75BDB4D1-ED3A-4708-9DF6-FD816770A974}" destId="{DE22A047-C3FB-4E05-BB65-3E6546FFDD3B}" srcOrd="1" destOrd="0" presId="urn:microsoft.com/office/officeart/2005/8/layout/list1"/>
    <dgm:cxn modelId="{FC73D456-F6B2-4ABD-8294-83D6EBF6E977}" type="presParOf" srcId="{75BDB4D1-ED3A-4708-9DF6-FD816770A974}" destId="{9E114E17-B022-4EF3-89C1-A3CE1E924D21}" srcOrd="2" destOrd="0" presId="urn:microsoft.com/office/officeart/2005/8/layout/list1"/>
    <dgm:cxn modelId="{0B4F3D0D-1178-4BAF-AB3E-972180B55811}" type="presParOf" srcId="{75BDB4D1-ED3A-4708-9DF6-FD816770A974}" destId="{F7515B6B-60AF-4257-B57F-180347773DD9}" srcOrd="3" destOrd="0" presId="urn:microsoft.com/office/officeart/2005/8/layout/list1"/>
    <dgm:cxn modelId="{3C0C6BE2-D018-48E8-A6E7-89241D52ABF4}" type="presParOf" srcId="{75BDB4D1-ED3A-4708-9DF6-FD816770A974}" destId="{3A1F8E8C-5C5C-45E6-9C81-2F47ABE7415C}" srcOrd="4" destOrd="0" presId="urn:microsoft.com/office/officeart/2005/8/layout/list1"/>
    <dgm:cxn modelId="{811EBA21-F2F4-4B2C-96FB-DA7C9A25839B}" type="presParOf" srcId="{3A1F8E8C-5C5C-45E6-9C81-2F47ABE7415C}" destId="{CC40BAD7-A673-4EEF-894A-706ACB78F897}" srcOrd="0" destOrd="0" presId="urn:microsoft.com/office/officeart/2005/8/layout/list1"/>
    <dgm:cxn modelId="{4C1A9CF2-225B-4C62-B242-2B3DF078BCAB}" type="presParOf" srcId="{3A1F8E8C-5C5C-45E6-9C81-2F47ABE7415C}" destId="{A59D3ABF-B7CC-4775-887E-EDFEF0A66C26}" srcOrd="1" destOrd="0" presId="urn:microsoft.com/office/officeart/2005/8/layout/list1"/>
    <dgm:cxn modelId="{A76570D0-B41E-4316-9634-55ABE8AF2794}" type="presParOf" srcId="{75BDB4D1-ED3A-4708-9DF6-FD816770A974}" destId="{4E0FD08D-D3B8-4E67-AE90-DEFCCB4A1FFD}" srcOrd="5" destOrd="0" presId="urn:microsoft.com/office/officeart/2005/8/layout/list1"/>
    <dgm:cxn modelId="{C5D73D87-7A92-4037-AD5A-7F0FE13E23B0}" type="presParOf" srcId="{75BDB4D1-ED3A-4708-9DF6-FD816770A974}" destId="{7EB043EB-AC91-4159-9A35-6DD1C0B6DA1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B496EE-0559-46A4-A669-F799F7D83E1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BBC83C3-5084-4922-A4D1-7F4FA87D8D15}">
      <dgm:prSet/>
      <dgm:spPr/>
      <dgm:t>
        <a:bodyPr/>
        <a:lstStyle/>
        <a:p>
          <a:r>
            <a:rPr lang="en-US"/>
            <a:t>Research objectives are dependent on the “problem” but they are different in that they tell the researcher what he/she must do </a:t>
          </a:r>
        </a:p>
      </dgm:t>
    </dgm:pt>
    <dgm:pt modelId="{E443F20A-2321-4443-A182-176FA9BABF04}" type="parTrans" cxnId="{CA942408-D791-451A-9A6A-CD8D1A10FA19}">
      <dgm:prSet/>
      <dgm:spPr/>
      <dgm:t>
        <a:bodyPr/>
        <a:lstStyle/>
        <a:p>
          <a:endParaRPr lang="en-US"/>
        </a:p>
      </dgm:t>
    </dgm:pt>
    <dgm:pt modelId="{149B2106-0F3E-494D-9104-016A1E7068B8}" type="sibTrans" cxnId="{CA942408-D791-451A-9A6A-CD8D1A10FA19}">
      <dgm:prSet/>
      <dgm:spPr/>
      <dgm:t>
        <a:bodyPr/>
        <a:lstStyle/>
        <a:p>
          <a:endParaRPr lang="en-US"/>
        </a:p>
      </dgm:t>
    </dgm:pt>
    <dgm:pt modelId="{74D75752-15EF-4F98-9EF4-B1ADE69440C7}">
      <dgm:prSet/>
      <dgm:spPr/>
      <dgm:t>
        <a:bodyPr/>
        <a:lstStyle/>
        <a:p>
          <a:r>
            <a:rPr lang="en-US" dirty="0"/>
            <a:t>Research objectives stated specifically what information will be collected in order allow the manager to select the correct decision alternative  </a:t>
          </a:r>
        </a:p>
      </dgm:t>
    </dgm:pt>
    <dgm:pt modelId="{45C0F63E-D1E0-4D79-A80F-EF6F0888FE2D}" type="parTrans" cxnId="{0F509DFC-AE8D-4CD2-81D1-1516FB2036AB}">
      <dgm:prSet/>
      <dgm:spPr/>
      <dgm:t>
        <a:bodyPr/>
        <a:lstStyle/>
        <a:p>
          <a:endParaRPr lang="en-US"/>
        </a:p>
      </dgm:t>
    </dgm:pt>
    <dgm:pt modelId="{46666852-2477-450F-8E34-219DC05353CD}" type="sibTrans" cxnId="{0F509DFC-AE8D-4CD2-81D1-1516FB2036AB}">
      <dgm:prSet/>
      <dgm:spPr/>
      <dgm:t>
        <a:bodyPr/>
        <a:lstStyle/>
        <a:p>
          <a:endParaRPr lang="en-US"/>
        </a:p>
      </dgm:t>
    </dgm:pt>
    <dgm:pt modelId="{7C3E0E81-EB08-4C59-B0A6-5FB55B75BDF5}" type="pres">
      <dgm:prSet presAssocID="{AEB496EE-0559-46A4-A669-F799F7D83E1A}" presName="linear" presStyleCnt="0">
        <dgm:presLayoutVars>
          <dgm:animLvl val="lvl"/>
          <dgm:resizeHandles val="exact"/>
        </dgm:presLayoutVars>
      </dgm:prSet>
      <dgm:spPr/>
    </dgm:pt>
    <dgm:pt modelId="{D5A0E709-F586-43C4-BEBF-EAA7A90B1215}" type="pres">
      <dgm:prSet presAssocID="{0BBC83C3-5084-4922-A4D1-7F4FA87D8D15}" presName="parentText" presStyleLbl="node1" presStyleIdx="0" presStyleCnt="2">
        <dgm:presLayoutVars>
          <dgm:chMax val="0"/>
          <dgm:bulletEnabled val="1"/>
        </dgm:presLayoutVars>
      </dgm:prSet>
      <dgm:spPr/>
    </dgm:pt>
    <dgm:pt modelId="{45AD94ED-D09B-4D9C-AFAB-F5B3658A3BD8}" type="pres">
      <dgm:prSet presAssocID="{149B2106-0F3E-494D-9104-016A1E7068B8}" presName="spacer" presStyleCnt="0"/>
      <dgm:spPr/>
    </dgm:pt>
    <dgm:pt modelId="{BC91E2D7-29B8-4F1F-BA31-905E75DEFABF}" type="pres">
      <dgm:prSet presAssocID="{74D75752-15EF-4F98-9EF4-B1ADE69440C7}" presName="parentText" presStyleLbl="node1" presStyleIdx="1" presStyleCnt="2">
        <dgm:presLayoutVars>
          <dgm:chMax val="0"/>
          <dgm:bulletEnabled val="1"/>
        </dgm:presLayoutVars>
      </dgm:prSet>
      <dgm:spPr/>
    </dgm:pt>
  </dgm:ptLst>
  <dgm:cxnLst>
    <dgm:cxn modelId="{CA942408-D791-451A-9A6A-CD8D1A10FA19}" srcId="{AEB496EE-0559-46A4-A669-F799F7D83E1A}" destId="{0BBC83C3-5084-4922-A4D1-7F4FA87D8D15}" srcOrd="0" destOrd="0" parTransId="{E443F20A-2321-4443-A182-176FA9BABF04}" sibTransId="{149B2106-0F3E-494D-9104-016A1E7068B8}"/>
    <dgm:cxn modelId="{DEA24C42-343A-4CC7-BE76-444F2575097F}" type="presOf" srcId="{0BBC83C3-5084-4922-A4D1-7F4FA87D8D15}" destId="{D5A0E709-F586-43C4-BEBF-EAA7A90B1215}" srcOrd="0" destOrd="0" presId="urn:microsoft.com/office/officeart/2005/8/layout/vList2"/>
    <dgm:cxn modelId="{F015BFA6-C123-43BA-8442-613BABD9C304}" type="presOf" srcId="{74D75752-15EF-4F98-9EF4-B1ADE69440C7}" destId="{BC91E2D7-29B8-4F1F-BA31-905E75DEFABF}" srcOrd="0" destOrd="0" presId="urn:microsoft.com/office/officeart/2005/8/layout/vList2"/>
    <dgm:cxn modelId="{15F73CBC-1C60-44C4-B953-F7E0CC50ACF4}" type="presOf" srcId="{AEB496EE-0559-46A4-A669-F799F7D83E1A}" destId="{7C3E0E81-EB08-4C59-B0A6-5FB55B75BDF5}" srcOrd="0" destOrd="0" presId="urn:microsoft.com/office/officeart/2005/8/layout/vList2"/>
    <dgm:cxn modelId="{0F509DFC-AE8D-4CD2-81D1-1516FB2036AB}" srcId="{AEB496EE-0559-46A4-A669-F799F7D83E1A}" destId="{74D75752-15EF-4F98-9EF4-B1ADE69440C7}" srcOrd="1" destOrd="0" parTransId="{45C0F63E-D1E0-4D79-A80F-EF6F0888FE2D}" sibTransId="{46666852-2477-450F-8E34-219DC05353CD}"/>
    <dgm:cxn modelId="{D841642F-93D9-4C2B-BFE4-0F2B79F45B18}" type="presParOf" srcId="{7C3E0E81-EB08-4C59-B0A6-5FB55B75BDF5}" destId="{D5A0E709-F586-43C4-BEBF-EAA7A90B1215}" srcOrd="0" destOrd="0" presId="urn:microsoft.com/office/officeart/2005/8/layout/vList2"/>
    <dgm:cxn modelId="{1A7B14BF-664D-48B1-B51F-50E50EC8E3FB}" type="presParOf" srcId="{7C3E0E81-EB08-4C59-B0A6-5FB55B75BDF5}" destId="{45AD94ED-D09B-4D9C-AFAB-F5B3658A3BD8}" srcOrd="1" destOrd="0" presId="urn:microsoft.com/office/officeart/2005/8/layout/vList2"/>
    <dgm:cxn modelId="{7D0B19BF-317A-4C70-9B9B-271AAFF4DFEA}" type="presParOf" srcId="{7C3E0E81-EB08-4C59-B0A6-5FB55B75BDF5}" destId="{BC91E2D7-29B8-4F1F-BA31-905E75DEFA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7E7573-1B34-49E4-A26C-09E28D321C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9A2529-1F02-431D-8AAF-9B250F9C2E3A}">
      <dgm:prSet/>
      <dgm:spPr/>
      <dgm:t>
        <a:bodyPr/>
        <a:lstStyle/>
        <a:p>
          <a:r>
            <a:rPr lang="en-US" dirty="0"/>
            <a:t>Managerial objective: Increase the number of new customers by adding a new deck for outside dining </a:t>
          </a:r>
        </a:p>
      </dgm:t>
    </dgm:pt>
    <dgm:pt modelId="{DCC858F7-9142-4404-8B31-056109F0A027}" type="parTrans" cxnId="{C2B19D6F-B4BB-4E30-B19D-2810CCE2457B}">
      <dgm:prSet/>
      <dgm:spPr/>
      <dgm:t>
        <a:bodyPr/>
        <a:lstStyle/>
        <a:p>
          <a:endParaRPr lang="en-US"/>
        </a:p>
      </dgm:t>
    </dgm:pt>
    <dgm:pt modelId="{BCD7FCC0-5E48-443A-8F28-05EA937FDD5C}" type="sibTrans" cxnId="{C2B19D6F-B4BB-4E30-B19D-2810CCE2457B}">
      <dgm:prSet/>
      <dgm:spPr/>
      <dgm:t>
        <a:bodyPr/>
        <a:lstStyle/>
        <a:p>
          <a:endParaRPr lang="en-US"/>
        </a:p>
      </dgm:t>
    </dgm:pt>
    <dgm:pt modelId="{567537BD-F21C-4518-9F61-AA57B2AFFF43}">
      <dgm:prSet/>
      <dgm:spPr/>
      <dgm:t>
        <a:bodyPr/>
        <a:lstStyle/>
        <a:p>
          <a:r>
            <a:rPr lang="en-US"/>
            <a:t>Research objective: Identify what features customers desire for the deck </a:t>
          </a:r>
        </a:p>
      </dgm:t>
    </dgm:pt>
    <dgm:pt modelId="{D8084F12-894F-4E64-929D-58A36134B9C7}" type="parTrans" cxnId="{CCB0432A-B03E-40B0-A5B6-2EB6245B087F}">
      <dgm:prSet/>
      <dgm:spPr/>
      <dgm:t>
        <a:bodyPr/>
        <a:lstStyle/>
        <a:p>
          <a:endParaRPr lang="en-US"/>
        </a:p>
      </dgm:t>
    </dgm:pt>
    <dgm:pt modelId="{20AA7C6D-EC6B-4497-A65E-48098586A977}" type="sibTrans" cxnId="{CCB0432A-B03E-40B0-A5B6-2EB6245B087F}">
      <dgm:prSet/>
      <dgm:spPr/>
      <dgm:t>
        <a:bodyPr/>
        <a:lstStyle/>
        <a:p>
          <a:endParaRPr lang="en-US"/>
        </a:p>
      </dgm:t>
    </dgm:pt>
    <dgm:pt modelId="{A15A3B6F-68DE-497F-BF97-ADBBA1C0DCC6}" type="pres">
      <dgm:prSet presAssocID="{F07E7573-1B34-49E4-A26C-09E28D321C00}" presName="linear" presStyleCnt="0">
        <dgm:presLayoutVars>
          <dgm:animLvl val="lvl"/>
          <dgm:resizeHandles val="exact"/>
        </dgm:presLayoutVars>
      </dgm:prSet>
      <dgm:spPr/>
    </dgm:pt>
    <dgm:pt modelId="{85BB3BCF-365C-408F-A1D3-05367A58056E}" type="pres">
      <dgm:prSet presAssocID="{049A2529-1F02-431D-8AAF-9B250F9C2E3A}" presName="parentText" presStyleLbl="node1" presStyleIdx="0" presStyleCnt="2">
        <dgm:presLayoutVars>
          <dgm:chMax val="0"/>
          <dgm:bulletEnabled val="1"/>
        </dgm:presLayoutVars>
      </dgm:prSet>
      <dgm:spPr/>
    </dgm:pt>
    <dgm:pt modelId="{4EA3904D-6135-4B72-B0F9-1783D3E9C11E}" type="pres">
      <dgm:prSet presAssocID="{BCD7FCC0-5E48-443A-8F28-05EA937FDD5C}" presName="spacer" presStyleCnt="0"/>
      <dgm:spPr/>
    </dgm:pt>
    <dgm:pt modelId="{21CEE188-00D9-4B6D-94D0-28725DED0CCC}" type="pres">
      <dgm:prSet presAssocID="{567537BD-F21C-4518-9F61-AA57B2AFFF43}" presName="parentText" presStyleLbl="node1" presStyleIdx="1" presStyleCnt="2">
        <dgm:presLayoutVars>
          <dgm:chMax val="0"/>
          <dgm:bulletEnabled val="1"/>
        </dgm:presLayoutVars>
      </dgm:prSet>
      <dgm:spPr/>
    </dgm:pt>
  </dgm:ptLst>
  <dgm:cxnLst>
    <dgm:cxn modelId="{CCB0432A-B03E-40B0-A5B6-2EB6245B087F}" srcId="{F07E7573-1B34-49E4-A26C-09E28D321C00}" destId="{567537BD-F21C-4518-9F61-AA57B2AFFF43}" srcOrd="1" destOrd="0" parTransId="{D8084F12-894F-4E64-929D-58A36134B9C7}" sibTransId="{20AA7C6D-EC6B-4497-A65E-48098586A977}"/>
    <dgm:cxn modelId="{C6EB9E6D-EB32-43AE-9449-14BC949B236E}" type="presOf" srcId="{567537BD-F21C-4518-9F61-AA57B2AFFF43}" destId="{21CEE188-00D9-4B6D-94D0-28725DED0CCC}" srcOrd="0" destOrd="0" presId="urn:microsoft.com/office/officeart/2005/8/layout/vList2"/>
    <dgm:cxn modelId="{C2B19D6F-B4BB-4E30-B19D-2810CCE2457B}" srcId="{F07E7573-1B34-49E4-A26C-09E28D321C00}" destId="{049A2529-1F02-431D-8AAF-9B250F9C2E3A}" srcOrd="0" destOrd="0" parTransId="{DCC858F7-9142-4404-8B31-056109F0A027}" sibTransId="{BCD7FCC0-5E48-443A-8F28-05EA937FDD5C}"/>
    <dgm:cxn modelId="{AAEE0875-2722-4C5F-9C99-06DE52FF76AA}" type="presOf" srcId="{049A2529-1F02-431D-8AAF-9B250F9C2E3A}" destId="{85BB3BCF-365C-408F-A1D3-05367A58056E}" srcOrd="0" destOrd="0" presId="urn:microsoft.com/office/officeart/2005/8/layout/vList2"/>
    <dgm:cxn modelId="{C1238FAE-78B6-4A65-B807-BB4565EDEE6E}" type="presOf" srcId="{F07E7573-1B34-49E4-A26C-09E28D321C00}" destId="{A15A3B6F-68DE-497F-BF97-ADBBA1C0DCC6}" srcOrd="0" destOrd="0" presId="urn:microsoft.com/office/officeart/2005/8/layout/vList2"/>
    <dgm:cxn modelId="{D1FE464E-494B-4307-9E13-246BFFA28595}" type="presParOf" srcId="{A15A3B6F-68DE-497F-BF97-ADBBA1C0DCC6}" destId="{85BB3BCF-365C-408F-A1D3-05367A58056E}" srcOrd="0" destOrd="0" presId="urn:microsoft.com/office/officeart/2005/8/layout/vList2"/>
    <dgm:cxn modelId="{98EB6EDA-0F0D-4C2F-BB88-D200ABD4FCDF}" type="presParOf" srcId="{A15A3B6F-68DE-497F-BF97-ADBBA1C0DCC6}" destId="{4EA3904D-6135-4B72-B0F9-1783D3E9C11E}" srcOrd="1" destOrd="0" presId="urn:microsoft.com/office/officeart/2005/8/layout/vList2"/>
    <dgm:cxn modelId="{3FA0686C-49E2-41FE-A99F-C5FE3784A3B4}" type="presParOf" srcId="{A15A3B6F-68DE-497F-BF97-ADBBA1C0DCC6}" destId="{21CEE188-00D9-4B6D-94D0-28725DED0CC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B69A936-05AB-4C5D-8728-8245950972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C18F6F-1A6B-4598-9399-A59AB4AB6348}">
      <dgm:prSet/>
      <dgm:spPr/>
      <dgm:t>
        <a:bodyPr/>
        <a:lstStyle/>
        <a:p>
          <a:r>
            <a:rPr lang="en-US" dirty="0"/>
            <a:t>Managerial objective: increase freshmen’s satisfaction with Mizzou orientation procedures. </a:t>
          </a:r>
        </a:p>
      </dgm:t>
    </dgm:pt>
    <dgm:pt modelId="{8C6E68E0-720B-4847-A803-0C80C60F4D1C}" type="parTrans" cxnId="{BCC53EAC-577D-4712-AC1A-3524975E97A6}">
      <dgm:prSet/>
      <dgm:spPr/>
      <dgm:t>
        <a:bodyPr/>
        <a:lstStyle/>
        <a:p>
          <a:endParaRPr lang="en-US"/>
        </a:p>
      </dgm:t>
    </dgm:pt>
    <dgm:pt modelId="{1457712D-1971-46C3-A09F-35AA8E9BBE0B}" type="sibTrans" cxnId="{BCC53EAC-577D-4712-AC1A-3524975E97A6}">
      <dgm:prSet/>
      <dgm:spPr/>
      <dgm:t>
        <a:bodyPr/>
        <a:lstStyle/>
        <a:p>
          <a:endParaRPr lang="en-US"/>
        </a:p>
      </dgm:t>
    </dgm:pt>
    <dgm:pt modelId="{22321D55-138B-4AD1-AD44-0659179EA57A}">
      <dgm:prSet/>
      <dgm:spPr/>
      <dgm:t>
        <a:bodyPr/>
        <a:lstStyle/>
        <a:p>
          <a:r>
            <a:rPr lang="en-US"/>
            <a:t>Research objective: </a:t>
          </a:r>
        </a:p>
      </dgm:t>
    </dgm:pt>
    <dgm:pt modelId="{F3E0873E-B220-45BF-BB09-B769F05F2BA5}" type="parTrans" cxnId="{A36EFB10-4B32-4034-BADB-4EB95CE0602F}">
      <dgm:prSet/>
      <dgm:spPr/>
      <dgm:t>
        <a:bodyPr/>
        <a:lstStyle/>
        <a:p>
          <a:endParaRPr lang="en-US"/>
        </a:p>
      </dgm:t>
    </dgm:pt>
    <dgm:pt modelId="{FE2526F8-2F2B-4E14-B689-9A493B49C0DA}" type="sibTrans" cxnId="{A36EFB10-4B32-4034-BADB-4EB95CE0602F}">
      <dgm:prSet/>
      <dgm:spPr/>
      <dgm:t>
        <a:bodyPr/>
        <a:lstStyle/>
        <a:p>
          <a:endParaRPr lang="en-US"/>
        </a:p>
      </dgm:t>
    </dgm:pt>
    <dgm:pt modelId="{E5E137B5-85FA-42C0-9F7D-B3B6E5EA2456}" type="pres">
      <dgm:prSet presAssocID="{0B69A936-05AB-4C5D-8728-824595097295}" presName="linear" presStyleCnt="0">
        <dgm:presLayoutVars>
          <dgm:animLvl val="lvl"/>
          <dgm:resizeHandles val="exact"/>
        </dgm:presLayoutVars>
      </dgm:prSet>
      <dgm:spPr/>
    </dgm:pt>
    <dgm:pt modelId="{A8AF71E7-DEBF-4F58-8BB0-A01A13CF0625}" type="pres">
      <dgm:prSet presAssocID="{50C18F6F-1A6B-4598-9399-A59AB4AB6348}" presName="parentText" presStyleLbl="node1" presStyleIdx="0" presStyleCnt="2">
        <dgm:presLayoutVars>
          <dgm:chMax val="0"/>
          <dgm:bulletEnabled val="1"/>
        </dgm:presLayoutVars>
      </dgm:prSet>
      <dgm:spPr/>
    </dgm:pt>
    <dgm:pt modelId="{78B7C70E-BC65-4824-91D8-DACABAE05DA6}" type="pres">
      <dgm:prSet presAssocID="{1457712D-1971-46C3-A09F-35AA8E9BBE0B}" presName="spacer" presStyleCnt="0"/>
      <dgm:spPr/>
    </dgm:pt>
    <dgm:pt modelId="{CD3136D1-6305-40B3-A0C7-70F2798AEB7E}" type="pres">
      <dgm:prSet presAssocID="{22321D55-138B-4AD1-AD44-0659179EA57A}" presName="parentText" presStyleLbl="node1" presStyleIdx="1" presStyleCnt="2">
        <dgm:presLayoutVars>
          <dgm:chMax val="0"/>
          <dgm:bulletEnabled val="1"/>
        </dgm:presLayoutVars>
      </dgm:prSet>
      <dgm:spPr/>
    </dgm:pt>
  </dgm:ptLst>
  <dgm:cxnLst>
    <dgm:cxn modelId="{A36EFB10-4B32-4034-BADB-4EB95CE0602F}" srcId="{0B69A936-05AB-4C5D-8728-824595097295}" destId="{22321D55-138B-4AD1-AD44-0659179EA57A}" srcOrd="1" destOrd="0" parTransId="{F3E0873E-B220-45BF-BB09-B769F05F2BA5}" sibTransId="{FE2526F8-2F2B-4E14-B689-9A493B49C0DA}"/>
    <dgm:cxn modelId="{D134B062-DA17-4D1B-BA72-BEA53CFE33E9}" type="presOf" srcId="{22321D55-138B-4AD1-AD44-0659179EA57A}" destId="{CD3136D1-6305-40B3-A0C7-70F2798AEB7E}" srcOrd="0" destOrd="0" presId="urn:microsoft.com/office/officeart/2005/8/layout/vList2"/>
    <dgm:cxn modelId="{BCC53EAC-577D-4712-AC1A-3524975E97A6}" srcId="{0B69A936-05AB-4C5D-8728-824595097295}" destId="{50C18F6F-1A6B-4598-9399-A59AB4AB6348}" srcOrd="0" destOrd="0" parTransId="{8C6E68E0-720B-4847-A803-0C80C60F4D1C}" sibTransId="{1457712D-1971-46C3-A09F-35AA8E9BBE0B}"/>
    <dgm:cxn modelId="{08D909B3-0D5A-48C8-BD50-A4DB026D37CF}" type="presOf" srcId="{50C18F6F-1A6B-4598-9399-A59AB4AB6348}" destId="{A8AF71E7-DEBF-4F58-8BB0-A01A13CF0625}" srcOrd="0" destOrd="0" presId="urn:microsoft.com/office/officeart/2005/8/layout/vList2"/>
    <dgm:cxn modelId="{4F9CBBE6-A65F-4975-98F0-475420274ACC}" type="presOf" srcId="{0B69A936-05AB-4C5D-8728-824595097295}" destId="{E5E137B5-85FA-42C0-9F7D-B3B6E5EA2456}" srcOrd="0" destOrd="0" presId="urn:microsoft.com/office/officeart/2005/8/layout/vList2"/>
    <dgm:cxn modelId="{C6540B3A-A511-42BD-8937-04C1FAA47680}" type="presParOf" srcId="{E5E137B5-85FA-42C0-9F7D-B3B6E5EA2456}" destId="{A8AF71E7-DEBF-4F58-8BB0-A01A13CF0625}" srcOrd="0" destOrd="0" presId="urn:microsoft.com/office/officeart/2005/8/layout/vList2"/>
    <dgm:cxn modelId="{6448827E-0420-4DA7-841F-7736CEC966FA}" type="presParOf" srcId="{E5E137B5-85FA-42C0-9F7D-B3B6E5EA2456}" destId="{78B7C70E-BC65-4824-91D8-DACABAE05DA6}" srcOrd="1" destOrd="0" presId="urn:microsoft.com/office/officeart/2005/8/layout/vList2"/>
    <dgm:cxn modelId="{A923F9C3-4A24-41C6-BA07-A0E565F2B872}" type="presParOf" srcId="{E5E137B5-85FA-42C0-9F7D-B3B6E5EA2456}" destId="{CD3136D1-6305-40B3-A0C7-70F2798AEB7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6A7127C-78EA-4384-99E4-FC185C05DC1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1B3E369-F2C0-4B56-8C1A-E590D61E8BD8}">
      <dgm:prSet/>
      <dgm:spPr/>
      <dgm:t>
        <a:bodyPr/>
        <a:lstStyle/>
        <a:p>
          <a:r>
            <a:rPr lang="en-US"/>
            <a:t>Questions that managers want to answer</a:t>
          </a:r>
        </a:p>
      </dgm:t>
    </dgm:pt>
    <dgm:pt modelId="{7138AECB-A963-4777-9B58-FEF79EE3F09F}" type="parTrans" cxnId="{85D2F5BF-FF61-404B-A087-F6EC375750D1}">
      <dgm:prSet/>
      <dgm:spPr/>
      <dgm:t>
        <a:bodyPr/>
        <a:lstStyle/>
        <a:p>
          <a:endParaRPr lang="en-US"/>
        </a:p>
      </dgm:t>
    </dgm:pt>
    <dgm:pt modelId="{80F8F0F0-182B-4A1D-A2DD-96C9C1935FED}" type="sibTrans" cxnId="{85D2F5BF-FF61-404B-A087-F6EC375750D1}">
      <dgm:prSet/>
      <dgm:spPr/>
      <dgm:t>
        <a:bodyPr/>
        <a:lstStyle/>
        <a:p>
          <a:endParaRPr lang="en-US"/>
        </a:p>
      </dgm:t>
    </dgm:pt>
    <dgm:pt modelId="{9546652F-408E-4E53-A448-F8AC0205D7FC}">
      <dgm:prSet/>
      <dgm:spPr/>
      <dgm:t>
        <a:bodyPr/>
        <a:lstStyle/>
        <a:p>
          <a:r>
            <a:rPr lang="en-US" dirty="0"/>
            <a:t>Determine which media is more effective on target audience:</a:t>
          </a:r>
        </a:p>
      </dgm:t>
    </dgm:pt>
    <dgm:pt modelId="{D1C9A25D-2EC1-4BC8-80AF-383CE41C6F85}" type="parTrans" cxnId="{7B969349-1AA0-4A25-8339-94D4ADDC44CA}">
      <dgm:prSet/>
      <dgm:spPr/>
      <dgm:t>
        <a:bodyPr/>
        <a:lstStyle/>
        <a:p>
          <a:endParaRPr lang="en-US"/>
        </a:p>
      </dgm:t>
    </dgm:pt>
    <dgm:pt modelId="{68BE929E-E30D-4665-9E92-66DBB355F90E}" type="sibTrans" cxnId="{7B969349-1AA0-4A25-8339-94D4ADDC44CA}">
      <dgm:prSet/>
      <dgm:spPr/>
      <dgm:t>
        <a:bodyPr/>
        <a:lstStyle/>
        <a:p>
          <a:endParaRPr lang="en-US"/>
        </a:p>
      </dgm:t>
    </dgm:pt>
    <dgm:pt modelId="{AF466218-0146-4F30-8FA5-AE3ED4A8161E}">
      <dgm:prSet/>
      <dgm:spPr/>
      <dgm:t>
        <a:bodyPr/>
        <a:lstStyle/>
        <a:p>
          <a:r>
            <a:rPr lang="en-US"/>
            <a:t>Which social network platform is more effective at reaching 18–25-year-olds in Columbia?</a:t>
          </a:r>
        </a:p>
      </dgm:t>
    </dgm:pt>
    <dgm:pt modelId="{A19F7E41-ACD5-4686-B355-F97D9B415042}" type="parTrans" cxnId="{EE559C87-81E3-4098-811C-8C74B750355D}">
      <dgm:prSet/>
      <dgm:spPr/>
      <dgm:t>
        <a:bodyPr/>
        <a:lstStyle/>
        <a:p>
          <a:endParaRPr lang="en-US"/>
        </a:p>
      </dgm:t>
    </dgm:pt>
    <dgm:pt modelId="{143581E0-323E-4021-80A9-D662094B067A}" type="sibTrans" cxnId="{EE559C87-81E3-4098-811C-8C74B750355D}">
      <dgm:prSet/>
      <dgm:spPr/>
      <dgm:t>
        <a:bodyPr/>
        <a:lstStyle/>
        <a:p>
          <a:endParaRPr lang="en-US"/>
        </a:p>
      </dgm:t>
    </dgm:pt>
    <dgm:pt modelId="{9CFAB9C1-C0B0-493E-B57F-6462DEF67D8E}">
      <dgm:prSet/>
      <dgm:spPr/>
      <dgm:t>
        <a:bodyPr/>
        <a:lstStyle/>
        <a:p>
          <a:r>
            <a:rPr lang="en-US"/>
            <a:t>Which social network platform is more effective in driving purchase decision for 18-25 years olds in Columbia? </a:t>
          </a:r>
        </a:p>
      </dgm:t>
    </dgm:pt>
    <dgm:pt modelId="{601E4C97-FA75-4206-A174-EB3FE8EF0E40}" type="parTrans" cxnId="{8453158A-AC1B-486B-903F-85DB90B219CF}">
      <dgm:prSet/>
      <dgm:spPr/>
      <dgm:t>
        <a:bodyPr/>
        <a:lstStyle/>
        <a:p>
          <a:endParaRPr lang="en-US"/>
        </a:p>
      </dgm:t>
    </dgm:pt>
    <dgm:pt modelId="{2A27641B-B204-4CC5-AFA1-CD89F44BAD46}" type="sibTrans" cxnId="{8453158A-AC1B-486B-903F-85DB90B219CF}">
      <dgm:prSet/>
      <dgm:spPr/>
      <dgm:t>
        <a:bodyPr/>
        <a:lstStyle/>
        <a:p>
          <a:endParaRPr lang="en-US"/>
        </a:p>
      </dgm:t>
    </dgm:pt>
    <dgm:pt modelId="{B7832D59-CA11-4AF3-9667-B6B1931835AA}">
      <dgm:prSet/>
      <dgm:spPr/>
      <dgm:t>
        <a:bodyPr/>
        <a:lstStyle/>
        <a:p>
          <a:r>
            <a:rPr lang="en-US"/>
            <a:t>Determine customer satisfaction and ways to improve it </a:t>
          </a:r>
        </a:p>
      </dgm:t>
    </dgm:pt>
    <dgm:pt modelId="{35BD03D8-5C94-4C70-B1A8-D6C46924DB2E}" type="parTrans" cxnId="{1F77EDCB-3D3E-4CDC-81B8-4A388A5B4AFE}">
      <dgm:prSet/>
      <dgm:spPr/>
      <dgm:t>
        <a:bodyPr/>
        <a:lstStyle/>
        <a:p>
          <a:endParaRPr lang="en-US"/>
        </a:p>
      </dgm:t>
    </dgm:pt>
    <dgm:pt modelId="{85DDFF3D-D49C-4907-9A9D-B00C32A66B2A}" type="sibTrans" cxnId="{1F77EDCB-3D3E-4CDC-81B8-4A388A5B4AFE}">
      <dgm:prSet/>
      <dgm:spPr/>
      <dgm:t>
        <a:bodyPr/>
        <a:lstStyle/>
        <a:p>
          <a:endParaRPr lang="en-US"/>
        </a:p>
      </dgm:t>
    </dgm:pt>
    <dgm:pt modelId="{6FF06C2F-ECD1-4EEA-8440-7CAD37690E49}">
      <dgm:prSet/>
      <dgm:spPr/>
      <dgm:t>
        <a:bodyPr/>
        <a:lstStyle/>
        <a:p>
          <a:r>
            <a:rPr lang="en-US"/>
            <a:t>Overall, how satisfied are customers with the focal store?</a:t>
          </a:r>
        </a:p>
      </dgm:t>
    </dgm:pt>
    <dgm:pt modelId="{D449F20E-40EA-43E9-8A3F-2DC13EBF7516}" type="parTrans" cxnId="{24435D74-39E9-4B92-9336-7F916B29DB70}">
      <dgm:prSet/>
      <dgm:spPr/>
      <dgm:t>
        <a:bodyPr/>
        <a:lstStyle/>
        <a:p>
          <a:endParaRPr lang="en-US"/>
        </a:p>
      </dgm:t>
    </dgm:pt>
    <dgm:pt modelId="{B164116A-81E5-4246-B726-6935DAA320FE}" type="sibTrans" cxnId="{24435D74-39E9-4B92-9336-7F916B29DB70}">
      <dgm:prSet/>
      <dgm:spPr/>
      <dgm:t>
        <a:bodyPr/>
        <a:lstStyle/>
        <a:p>
          <a:endParaRPr lang="en-US"/>
        </a:p>
      </dgm:t>
    </dgm:pt>
    <dgm:pt modelId="{D54C1C36-DF48-4879-95C1-2719481AF65A}">
      <dgm:prSet/>
      <dgm:spPr/>
      <dgm:t>
        <a:bodyPr/>
        <a:lstStyle/>
        <a:p>
          <a:r>
            <a:rPr lang="en-US"/>
            <a:t>How satisfied are the customers with the speed of delivery?</a:t>
          </a:r>
        </a:p>
      </dgm:t>
    </dgm:pt>
    <dgm:pt modelId="{532F41D0-BA8C-41B6-A028-700C21096237}" type="parTrans" cxnId="{6AEA533D-F36E-44D9-877F-8066375C311A}">
      <dgm:prSet/>
      <dgm:spPr/>
      <dgm:t>
        <a:bodyPr/>
        <a:lstStyle/>
        <a:p>
          <a:endParaRPr lang="en-US"/>
        </a:p>
      </dgm:t>
    </dgm:pt>
    <dgm:pt modelId="{E7638B91-5E85-49D8-8C90-243DF955581B}" type="sibTrans" cxnId="{6AEA533D-F36E-44D9-877F-8066375C311A}">
      <dgm:prSet/>
      <dgm:spPr/>
      <dgm:t>
        <a:bodyPr/>
        <a:lstStyle/>
        <a:p>
          <a:endParaRPr lang="en-US"/>
        </a:p>
      </dgm:t>
    </dgm:pt>
    <dgm:pt modelId="{E350D40E-321E-4E37-B7B6-0993A0B51B9D}">
      <dgm:prSet/>
      <dgm:spPr/>
      <dgm:t>
        <a:bodyPr/>
        <a:lstStyle/>
        <a:p>
          <a:r>
            <a:rPr lang="en-US"/>
            <a:t>What customers care about the most when they visit our store? </a:t>
          </a:r>
        </a:p>
      </dgm:t>
    </dgm:pt>
    <dgm:pt modelId="{9DC72EE1-1D77-4420-9B6E-78B19CB1C6A6}" type="parTrans" cxnId="{D87778CE-DF86-424A-AE5B-1232A4D10FE3}">
      <dgm:prSet/>
      <dgm:spPr/>
      <dgm:t>
        <a:bodyPr/>
        <a:lstStyle/>
        <a:p>
          <a:endParaRPr lang="en-US"/>
        </a:p>
      </dgm:t>
    </dgm:pt>
    <dgm:pt modelId="{CBA3134A-7472-415A-94E8-E3B892E208FB}" type="sibTrans" cxnId="{D87778CE-DF86-424A-AE5B-1232A4D10FE3}">
      <dgm:prSet/>
      <dgm:spPr/>
      <dgm:t>
        <a:bodyPr/>
        <a:lstStyle/>
        <a:p>
          <a:endParaRPr lang="en-US"/>
        </a:p>
      </dgm:t>
    </dgm:pt>
    <dgm:pt modelId="{A0968703-66E5-43D8-9F8C-8BA6BC4E88C0}" type="pres">
      <dgm:prSet presAssocID="{26A7127C-78EA-4384-99E4-FC185C05DC19}" presName="linear" presStyleCnt="0">
        <dgm:presLayoutVars>
          <dgm:animLvl val="lvl"/>
          <dgm:resizeHandles val="exact"/>
        </dgm:presLayoutVars>
      </dgm:prSet>
      <dgm:spPr/>
    </dgm:pt>
    <dgm:pt modelId="{145BBE8B-C9BB-4C03-86B7-6E60AD36935C}" type="pres">
      <dgm:prSet presAssocID="{11B3E369-F2C0-4B56-8C1A-E590D61E8BD8}" presName="parentText" presStyleLbl="node1" presStyleIdx="0" presStyleCnt="3">
        <dgm:presLayoutVars>
          <dgm:chMax val="0"/>
          <dgm:bulletEnabled val="1"/>
        </dgm:presLayoutVars>
      </dgm:prSet>
      <dgm:spPr/>
    </dgm:pt>
    <dgm:pt modelId="{B33B87BE-8569-4F2D-BA72-9BE4BA1D01F4}" type="pres">
      <dgm:prSet presAssocID="{80F8F0F0-182B-4A1D-A2DD-96C9C1935FED}" presName="spacer" presStyleCnt="0"/>
      <dgm:spPr/>
    </dgm:pt>
    <dgm:pt modelId="{016D6C10-F0C3-46FC-B7FD-82C63A5BD6F7}" type="pres">
      <dgm:prSet presAssocID="{9546652F-408E-4E53-A448-F8AC0205D7FC}" presName="parentText" presStyleLbl="node1" presStyleIdx="1" presStyleCnt="3">
        <dgm:presLayoutVars>
          <dgm:chMax val="0"/>
          <dgm:bulletEnabled val="1"/>
        </dgm:presLayoutVars>
      </dgm:prSet>
      <dgm:spPr/>
    </dgm:pt>
    <dgm:pt modelId="{13C9A9E8-E352-4E9C-B71D-05D7937071D8}" type="pres">
      <dgm:prSet presAssocID="{9546652F-408E-4E53-A448-F8AC0205D7FC}" presName="childText" presStyleLbl="revTx" presStyleIdx="0" presStyleCnt="2">
        <dgm:presLayoutVars>
          <dgm:bulletEnabled val="1"/>
        </dgm:presLayoutVars>
      </dgm:prSet>
      <dgm:spPr/>
    </dgm:pt>
    <dgm:pt modelId="{15FBF6CE-A9DF-4452-B570-84795585F777}" type="pres">
      <dgm:prSet presAssocID="{B7832D59-CA11-4AF3-9667-B6B1931835AA}" presName="parentText" presStyleLbl="node1" presStyleIdx="2" presStyleCnt="3">
        <dgm:presLayoutVars>
          <dgm:chMax val="0"/>
          <dgm:bulletEnabled val="1"/>
        </dgm:presLayoutVars>
      </dgm:prSet>
      <dgm:spPr/>
    </dgm:pt>
    <dgm:pt modelId="{B7069F4C-D6FA-43EE-B757-63F1B495D9ED}" type="pres">
      <dgm:prSet presAssocID="{B7832D59-CA11-4AF3-9667-B6B1931835AA}" presName="childText" presStyleLbl="revTx" presStyleIdx="1" presStyleCnt="2">
        <dgm:presLayoutVars>
          <dgm:bulletEnabled val="1"/>
        </dgm:presLayoutVars>
      </dgm:prSet>
      <dgm:spPr/>
    </dgm:pt>
  </dgm:ptLst>
  <dgm:cxnLst>
    <dgm:cxn modelId="{D284F217-DFD4-476D-8F79-A091ECAEBB03}" type="presOf" srcId="{9CFAB9C1-C0B0-493E-B57F-6462DEF67D8E}" destId="{13C9A9E8-E352-4E9C-B71D-05D7937071D8}" srcOrd="0" destOrd="1" presId="urn:microsoft.com/office/officeart/2005/8/layout/vList2"/>
    <dgm:cxn modelId="{09285535-1E88-4DA7-A728-C9258FE673D6}" type="presOf" srcId="{AF466218-0146-4F30-8FA5-AE3ED4A8161E}" destId="{13C9A9E8-E352-4E9C-B71D-05D7937071D8}" srcOrd="0" destOrd="0" presId="urn:microsoft.com/office/officeart/2005/8/layout/vList2"/>
    <dgm:cxn modelId="{6AEA533D-F36E-44D9-877F-8066375C311A}" srcId="{B7832D59-CA11-4AF3-9667-B6B1931835AA}" destId="{D54C1C36-DF48-4879-95C1-2719481AF65A}" srcOrd="1" destOrd="0" parTransId="{532F41D0-BA8C-41B6-A028-700C21096237}" sibTransId="{E7638B91-5E85-49D8-8C90-243DF955581B}"/>
    <dgm:cxn modelId="{0F553E49-CE75-457E-B467-8C60DFCD3100}" type="presOf" srcId="{E350D40E-321E-4E37-B7B6-0993A0B51B9D}" destId="{B7069F4C-D6FA-43EE-B757-63F1B495D9ED}" srcOrd="0" destOrd="2" presId="urn:microsoft.com/office/officeart/2005/8/layout/vList2"/>
    <dgm:cxn modelId="{7B969349-1AA0-4A25-8339-94D4ADDC44CA}" srcId="{26A7127C-78EA-4384-99E4-FC185C05DC19}" destId="{9546652F-408E-4E53-A448-F8AC0205D7FC}" srcOrd="1" destOrd="0" parTransId="{D1C9A25D-2EC1-4BC8-80AF-383CE41C6F85}" sibTransId="{68BE929E-E30D-4665-9E92-66DBB355F90E}"/>
    <dgm:cxn modelId="{F20AB06F-A097-4344-88B6-3C8DD53897F9}" type="presOf" srcId="{11B3E369-F2C0-4B56-8C1A-E590D61E8BD8}" destId="{145BBE8B-C9BB-4C03-86B7-6E60AD36935C}" srcOrd="0" destOrd="0" presId="urn:microsoft.com/office/officeart/2005/8/layout/vList2"/>
    <dgm:cxn modelId="{24435D74-39E9-4B92-9336-7F916B29DB70}" srcId="{B7832D59-CA11-4AF3-9667-B6B1931835AA}" destId="{6FF06C2F-ECD1-4EEA-8440-7CAD37690E49}" srcOrd="0" destOrd="0" parTransId="{D449F20E-40EA-43E9-8A3F-2DC13EBF7516}" sibTransId="{B164116A-81E5-4246-B726-6935DAA320FE}"/>
    <dgm:cxn modelId="{C0CAF185-ED97-44D6-90EA-62C938BB8402}" type="presOf" srcId="{B7832D59-CA11-4AF3-9667-B6B1931835AA}" destId="{15FBF6CE-A9DF-4452-B570-84795585F777}" srcOrd="0" destOrd="0" presId="urn:microsoft.com/office/officeart/2005/8/layout/vList2"/>
    <dgm:cxn modelId="{EE559C87-81E3-4098-811C-8C74B750355D}" srcId="{9546652F-408E-4E53-A448-F8AC0205D7FC}" destId="{AF466218-0146-4F30-8FA5-AE3ED4A8161E}" srcOrd="0" destOrd="0" parTransId="{A19F7E41-ACD5-4686-B355-F97D9B415042}" sibTransId="{143581E0-323E-4021-80A9-D662094B067A}"/>
    <dgm:cxn modelId="{8453158A-AC1B-486B-903F-85DB90B219CF}" srcId="{9546652F-408E-4E53-A448-F8AC0205D7FC}" destId="{9CFAB9C1-C0B0-493E-B57F-6462DEF67D8E}" srcOrd="1" destOrd="0" parTransId="{601E4C97-FA75-4206-A174-EB3FE8EF0E40}" sibTransId="{2A27641B-B204-4CC5-AFA1-CD89F44BAD46}"/>
    <dgm:cxn modelId="{3CDF5C96-D55F-4883-AC2C-D576D4A0F53F}" type="presOf" srcId="{6FF06C2F-ECD1-4EEA-8440-7CAD37690E49}" destId="{B7069F4C-D6FA-43EE-B757-63F1B495D9ED}" srcOrd="0" destOrd="0" presId="urn:microsoft.com/office/officeart/2005/8/layout/vList2"/>
    <dgm:cxn modelId="{85D2F5BF-FF61-404B-A087-F6EC375750D1}" srcId="{26A7127C-78EA-4384-99E4-FC185C05DC19}" destId="{11B3E369-F2C0-4B56-8C1A-E590D61E8BD8}" srcOrd="0" destOrd="0" parTransId="{7138AECB-A963-4777-9B58-FEF79EE3F09F}" sibTransId="{80F8F0F0-182B-4A1D-A2DD-96C9C1935FED}"/>
    <dgm:cxn modelId="{2F8260C8-5454-46DD-A67A-4AAD793763D8}" type="presOf" srcId="{9546652F-408E-4E53-A448-F8AC0205D7FC}" destId="{016D6C10-F0C3-46FC-B7FD-82C63A5BD6F7}" srcOrd="0" destOrd="0" presId="urn:microsoft.com/office/officeart/2005/8/layout/vList2"/>
    <dgm:cxn modelId="{1F77EDCB-3D3E-4CDC-81B8-4A388A5B4AFE}" srcId="{26A7127C-78EA-4384-99E4-FC185C05DC19}" destId="{B7832D59-CA11-4AF3-9667-B6B1931835AA}" srcOrd="2" destOrd="0" parTransId="{35BD03D8-5C94-4C70-B1A8-D6C46924DB2E}" sibTransId="{85DDFF3D-D49C-4907-9A9D-B00C32A66B2A}"/>
    <dgm:cxn modelId="{D87778CE-DF86-424A-AE5B-1232A4D10FE3}" srcId="{B7832D59-CA11-4AF3-9667-B6B1931835AA}" destId="{E350D40E-321E-4E37-B7B6-0993A0B51B9D}" srcOrd="2" destOrd="0" parTransId="{9DC72EE1-1D77-4420-9B6E-78B19CB1C6A6}" sibTransId="{CBA3134A-7472-415A-94E8-E3B892E208FB}"/>
    <dgm:cxn modelId="{DDED7EDC-6BD2-4106-A747-B4F5025B33C2}" type="presOf" srcId="{26A7127C-78EA-4384-99E4-FC185C05DC19}" destId="{A0968703-66E5-43D8-9F8C-8BA6BC4E88C0}" srcOrd="0" destOrd="0" presId="urn:microsoft.com/office/officeart/2005/8/layout/vList2"/>
    <dgm:cxn modelId="{06D665F4-DB1A-4414-ACCD-F1B9FEAA0DE4}" type="presOf" srcId="{D54C1C36-DF48-4879-95C1-2719481AF65A}" destId="{B7069F4C-D6FA-43EE-B757-63F1B495D9ED}" srcOrd="0" destOrd="1" presId="urn:microsoft.com/office/officeart/2005/8/layout/vList2"/>
    <dgm:cxn modelId="{2BA9E1CF-A936-4874-9D52-FAA446EA2945}" type="presParOf" srcId="{A0968703-66E5-43D8-9F8C-8BA6BC4E88C0}" destId="{145BBE8B-C9BB-4C03-86B7-6E60AD36935C}" srcOrd="0" destOrd="0" presId="urn:microsoft.com/office/officeart/2005/8/layout/vList2"/>
    <dgm:cxn modelId="{E3F45E29-13BB-4D76-9E18-3A54E5F7FA9F}" type="presParOf" srcId="{A0968703-66E5-43D8-9F8C-8BA6BC4E88C0}" destId="{B33B87BE-8569-4F2D-BA72-9BE4BA1D01F4}" srcOrd="1" destOrd="0" presId="urn:microsoft.com/office/officeart/2005/8/layout/vList2"/>
    <dgm:cxn modelId="{D0F50BE5-7DD3-431E-AEE6-463F22E6C634}" type="presParOf" srcId="{A0968703-66E5-43D8-9F8C-8BA6BC4E88C0}" destId="{016D6C10-F0C3-46FC-B7FD-82C63A5BD6F7}" srcOrd="2" destOrd="0" presId="urn:microsoft.com/office/officeart/2005/8/layout/vList2"/>
    <dgm:cxn modelId="{0AC61506-2E3D-4F96-BE27-FB26AB6C8646}" type="presParOf" srcId="{A0968703-66E5-43D8-9F8C-8BA6BC4E88C0}" destId="{13C9A9E8-E352-4E9C-B71D-05D7937071D8}" srcOrd="3" destOrd="0" presId="urn:microsoft.com/office/officeart/2005/8/layout/vList2"/>
    <dgm:cxn modelId="{A1EB0E7D-810D-4A68-B9E7-CCF589178E42}" type="presParOf" srcId="{A0968703-66E5-43D8-9F8C-8BA6BC4E88C0}" destId="{15FBF6CE-A9DF-4452-B570-84795585F777}" srcOrd="4" destOrd="0" presId="urn:microsoft.com/office/officeart/2005/8/layout/vList2"/>
    <dgm:cxn modelId="{80CA4C3B-0CD6-4393-972D-64E6D4AC4D14}" type="presParOf" srcId="{A0968703-66E5-43D8-9F8C-8BA6BC4E88C0}" destId="{B7069F4C-D6FA-43EE-B757-63F1B495D9E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B9CF46C-0D81-49A1-A0F0-B3B48B8DE9C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E29CE27-324B-4FBF-ADCF-15967597206C}">
      <dgm:prSet/>
      <dgm:spPr/>
      <dgm:t>
        <a:bodyPr/>
        <a:lstStyle/>
        <a:p>
          <a:pPr>
            <a:lnSpc>
              <a:spcPct val="100000"/>
            </a:lnSpc>
          </a:pPr>
          <a:r>
            <a:rPr lang="en-US"/>
            <a:t>Team Orientation Assignment </a:t>
          </a:r>
        </a:p>
      </dgm:t>
    </dgm:pt>
    <dgm:pt modelId="{58D84C68-C9D6-410F-B118-FF6AE8EEE6CD}" type="parTrans" cxnId="{BD008501-D80B-47B3-B699-6BCD77DC7681}">
      <dgm:prSet/>
      <dgm:spPr/>
      <dgm:t>
        <a:bodyPr/>
        <a:lstStyle/>
        <a:p>
          <a:endParaRPr lang="en-US"/>
        </a:p>
      </dgm:t>
    </dgm:pt>
    <dgm:pt modelId="{D4A307EB-8670-4D16-8CE3-97BE91E259AE}" type="sibTrans" cxnId="{BD008501-D80B-47B3-B699-6BCD77DC7681}">
      <dgm:prSet/>
      <dgm:spPr/>
      <dgm:t>
        <a:bodyPr/>
        <a:lstStyle/>
        <a:p>
          <a:endParaRPr lang="en-US"/>
        </a:p>
      </dgm:t>
    </dgm:pt>
    <dgm:pt modelId="{9064D684-B117-432A-B617-F8CFADB64DAF}">
      <dgm:prSet/>
      <dgm:spPr/>
      <dgm:t>
        <a:bodyPr/>
        <a:lstStyle/>
        <a:p>
          <a:pPr>
            <a:lnSpc>
              <a:spcPct val="100000"/>
            </a:lnSpc>
          </a:pPr>
          <a:r>
            <a:rPr lang="en-US"/>
            <a:t>Project Topics</a:t>
          </a:r>
        </a:p>
      </dgm:t>
    </dgm:pt>
    <dgm:pt modelId="{7389AFEA-4D36-4076-82DA-9C67D4EFDB39}" type="parTrans" cxnId="{2E339F84-03A0-41E7-B4D9-B634D923B95D}">
      <dgm:prSet/>
      <dgm:spPr/>
      <dgm:t>
        <a:bodyPr/>
        <a:lstStyle/>
        <a:p>
          <a:endParaRPr lang="en-US"/>
        </a:p>
      </dgm:t>
    </dgm:pt>
    <dgm:pt modelId="{108AE1B3-DFB1-4EB0-A08E-56558CD0313F}" type="sibTrans" cxnId="{2E339F84-03A0-41E7-B4D9-B634D923B95D}">
      <dgm:prSet/>
      <dgm:spPr/>
      <dgm:t>
        <a:bodyPr/>
        <a:lstStyle/>
        <a:p>
          <a:endParaRPr lang="en-US"/>
        </a:p>
      </dgm:t>
    </dgm:pt>
    <dgm:pt modelId="{7646809C-7B86-4B8B-B19C-AF2981CADB58}" type="pres">
      <dgm:prSet presAssocID="{7B9CF46C-0D81-49A1-A0F0-B3B48B8DE9CC}" presName="root" presStyleCnt="0">
        <dgm:presLayoutVars>
          <dgm:dir/>
          <dgm:resizeHandles val="exact"/>
        </dgm:presLayoutVars>
      </dgm:prSet>
      <dgm:spPr/>
    </dgm:pt>
    <dgm:pt modelId="{332BA43B-7DF4-4128-9BAA-BB429194F348}" type="pres">
      <dgm:prSet presAssocID="{7E29CE27-324B-4FBF-ADCF-15967597206C}" presName="compNode" presStyleCnt="0"/>
      <dgm:spPr/>
    </dgm:pt>
    <dgm:pt modelId="{F048BDB5-D7F6-4A1A-99BD-957BC9DD9CEA}" type="pres">
      <dgm:prSet presAssocID="{7E29CE27-324B-4FBF-ADCF-1596759720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58623BFC-4FB6-40F3-9A98-2202D9DD8F1D}" type="pres">
      <dgm:prSet presAssocID="{7E29CE27-324B-4FBF-ADCF-15967597206C}" presName="spaceRect" presStyleCnt="0"/>
      <dgm:spPr/>
    </dgm:pt>
    <dgm:pt modelId="{753F8506-F3EF-46AA-9BAB-4F6BE9DAB188}" type="pres">
      <dgm:prSet presAssocID="{7E29CE27-324B-4FBF-ADCF-15967597206C}" presName="textRect" presStyleLbl="revTx" presStyleIdx="0" presStyleCnt="2">
        <dgm:presLayoutVars>
          <dgm:chMax val="1"/>
          <dgm:chPref val="1"/>
        </dgm:presLayoutVars>
      </dgm:prSet>
      <dgm:spPr/>
    </dgm:pt>
    <dgm:pt modelId="{918424DC-5D79-43BB-81F9-F2C076C7DC36}" type="pres">
      <dgm:prSet presAssocID="{D4A307EB-8670-4D16-8CE3-97BE91E259AE}" presName="sibTrans" presStyleCnt="0"/>
      <dgm:spPr/>
    </dgm:pt>
    <dgm:pt modelId="{02727A38-1B78-4D5C-AF17-17440F1EAE61}" type="pres">
      <dgm:prSet presAssocID="{9064D684-B117-432A-B617-F8CFADB64DAF}" presName="compNode" presStyleCnt="0"/>
      <dgm:spPr/>
    </dgm:pt>
    <dgm:pt modelId="{CDF3F88F-1CA0-4C00-B35D-9C246055C255}" type="pres">
      <dgm:prSet presAssocID="{9064D684-B117-432A-B617-F8CFADB64D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26C5230C-E1F3-4F17-ACD4-C9527F6AB704}" type="pres">
      <dgm:prSet presAssocID="{9064D684-B117-432A-B617-F8CFADB64DAF}" presName="spaceRect" presStyleCnt="0"/>
      <dgm:spPr/>
    </dgm:pt>
    <dgm:pt modelId="{489B4F1D-FF1B-489A-BEEA-16F80B846219}" type="pres">
      <dgm:prSet presAssocID="{9064D684-B117-432A-B617-F8CFADB64DAF}" presName="textRect" presStyleLbl="revTx" presStyleIdx="1" presStyleCnt="2">
        <dgm:presLayoutVars>
          <dgm:chMax val="1"/>
          <dgm:chPref val="1"/>
        </dgm:presLayoutVars>
      </dgm:prSet>
      <dgm:spPr/>
    </dgm:pt>
  </dgm:ptLst>
  <dgm:cxnLst>
    <dgm:cxn modelId="{BD008501-D80B-47B3-B699-6BCD77DC7681}" srcId="{7B9CF46C-0D81-49A1-A0F0-B3B48B8DE9CC}" destId="{7E29CE27-324B-4FBF-ADCF-15967597206C}" srcOrd="0" destOrd="0" parTransId="{58D84C68-C9D6-410F-B118-FF6AE8EEE6CD}" sibTransId="{D4A307EB-8670-4D16-8CE3-97BE91E259AE}"/>
    <dgm:cxn modelId="{F676CE46-51B4-43D3-AE64-48C869969AB5}" type="presOf" srcId="{7B9CF46C-0D81-49A1-A0F0-B3B48B8DE9CC}" destId="{7646809C-7B86-4B8B-B19C-AF2981CADB58}" srcOrd="0" destOrd="0" presId="urn:microsoft.com/office/officeart/2018/2/layout/IconLabelList"/>
    <dgm:cxn modelId="{4C241774-7DF0-4873-998C-3691EC2425AC}" type="presOf" srcId="{7E29CE27-324B-4FBF-ADCF-15967597206C}" destId="{753F8506-F3EF-46AA-9BAB-4F6BE9DAB188}" srcOrd="0" destOrd="0" presId="urn:microsoft.com/office/officeart/2018/2/layout/IconLabelList"/>
    <dgm:cxn modelId="{2E339F84-03A0-41E7-B4D9-B634D923B95D}" srcId="{7B9CF46C-0D81-49A1-A0F0-B3B48B8DE9CC}" destId="{9064D684-B117-432A-B617-F8CFADB64DAF}" srcOrd="1" destOrd="0" parTransId="{7389AFEA-4D36-4076-82DA-9C67D4EFDB39}" sibTransId="{108AE1B3-DFB1-4EB0-A08E-56558CD0313F}"/>
    <dgm:cxn modelId="{FC69D1D2-9EAE-4F87-BDBD-DD59068B22B7}" type="presOf" srcId="{9064D684-B117-432A-B617-F8CFADB64DAF}" destId="{489B4F1D-FF1B-489A-BEEA-16F80B846219}" srcOrd="0" destOrd="0" presId="urn:microsoft.com/office/officeart/2018/2/layout/IconLabelList"/>
    <dgm:cxn modelId="{DBBB8C35-15BD-4B7D-81D1-79FDE32A6760}" type="presParOf" srcId="{7646809C-7B86-4B8B-B19C-AF2981CADB58}" destId="{332BA43B-7DF4-4128-9BAA-BB429194F348}" srcOrd="0" destOrd="0" presId="urn:microsoft.com/office/officeart/2018/2/layout/IconLabelList"/>
    <dgm:cxn modelId="{8EA986A9-2FA5-4005-850C-9A2CE123ED2C}" type="presParOf" srcId="{332BA43B-7DF4-4128-9BAA-BB429194F348}" destId="{F048BDB5-D7F6-4A1A-99BD-957BC9DD9CEA}" srcOrd="0" destOrd="0" presId="urn:microsoft.com/office/officeart/2018/2/layout/IconLabelList"/>
    <dgm:cxn modelId="{BC1DB8CA-A3FE-40BF-9885-82BC9D89583D}" type="presParOf" srcId="{332BA43B-7DF4-4128-9BAA-BB429194F348}" destId="{58623BFC-4FB6-40F3-9A98-2202D9DD8F1D}" srcOrd="1" destOrd="0" presId="urn:microsoft.com/office/officeart/2018/2/layout/IconLabelList"/>
    <dgm:cxn modelId="{337B6F5A-73E6-43B6-8970-F9D003C64B3C}" type="presParOf" srcId="{332BA43B-7DF4-4128-9BAA-BB429194F348}" destId="{753F8506-F3EF-46AA-9BAB-4F6BE9DAB188}" srcOrd="2" destOrd="0" presId="urn:microsoft.com/office/officeart/2018/2/layout/IconLabelList"/>
    <dgm:cxn modelId="{13B84C73-771F-4239-B153-8E673E02A58C}" type="presParOf" srcId="{7646809C-7B86-4B8B-B19C-AF2981CADB58}" destId="{918424DC-5D79-43BB-81F9-F2C076C7DC36}" srcOrd="1" destOrd="0" presId="urn:microsoft.com/office/officeart/2018/2/layout/IconLabelList"/>
    <dgm:cxn modelId="{568F4B49-E431-46F9-BAE9-6D50E2F2C042}" type="presParOf" srcId="{7646809C-7B86-4B8B-B19C-AF2981CADB58}" destId="{02727A38-1B78-4D5C-AF17-17440F1EAE61}" srcOrd="2" destOrd="0" presId="urn:microsoft.com/office/officeart/2018/2/layout/IconLabelList"/>
    <dgm:cxn modelId="{23CAA6A8-06F1-4CF9-85DC-BE274A018FE1}" type="presParOf" srcId="{02727A38-1B78-4D5C-AF17-17440F1EAE61}" destId="{CDF3F88F-1CA0-4C00-B35D-9C246055C255}" srcOrd="0" destOrd="0" presId="urn:microsoft.com/office/officeart/2018/2/layout/IconLabelList"/>
    <dgm:cxn modelId="{B3BF4469-E7DD-4E96-B5DD-5E69CDA1C648}" type="presParOf" srcId="{02727A38-1B78-4D5C-AF17-17440F1EAE61}" destId="{26C5230C-E1F3-4F17-ACD4-C9527F6AB704}" srcOrd="1" destOrd="0" presId="urn:microsoft.com/office/officeart/2018/2/layout/IconLabelList"/>
    <dgm:cxn modelId="{CA9BDF1C-C003-4B12-9B7C-D00AAAB9C587}" type="presParOf" srcId="{02727A38-1B78-4D5C-AF17-17440F1EAE61}" destId="{489B4F1D-FF1B-489A-BEEA-16F80B84621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C9B3A-5F4C-4BBD-AD1C-3B525D6BB20D}">
      <dgm:prSet/>
      <dgm:spPr/>
      <dgm:t>
        <a:bodyPr/>
        <a:lstStyle/>
        <a:p>
          <a:r>
            <a:rPr lang="en-US" dirty="0" err="1"/>
            <a:t>Wordcloud</a:t>
          </a:r>
          <a:r>
            <a:rPr lang="en-US" dirty="0"/>
            <a:t> </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981C2E82-095C-45D2-89ED-3F15B73E7C2F}">
      <dgm:prSet/>
      <dgm:spPr/>
      <dgm:t>
        <a:bodyPr/>
        <a:lstStyle/>
        <a:p>
          <a:r>
            <a:rPr lang="en-US"/>
            <a:t>Word Frequency</a:t>
          </a:r>
          <a:endParaRPr lang="en-US" dirty="0"/>
        </a:p>
      </dgm:t>
    </dgm:pt>
    <dgm:pt modelId="{37018845-B2F1-468C-9B2A-73C6E4BD0CFD}" type="parTrans" cxnId="{E64338DD-E06C-4007-AD6D-E0FBF4DDAF8D}">
      <dgm:prSet/>
      <dgm:spPr/>
      <dgm:t>
        <a:bodyPr/>
        <a:lstStyle/>
        <a:p>
          <a:endParaRPr lang="en-US"/>
        </a:p>
      </dgm:t>
    </dgm:pt>
    <dgm:pt modelId="{217F7FF4-9E7A-4466-BEB9-3AC2D59DA899}" type="sibTrans" cxnId="{E64338DD-E06C-4007-AD6D-E0FBF4DDAF8D}">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1FB1BDC3-DA37-4780-A7D7-06E65A51F64A}" type="pres">
      <dgm:prSet presAssocID="{0F92BD7B-BCBC-431D-9D72-571C52E162B3}" presName="spaceBetweenRectangles" presStyleCnt="0"/>
      <dgm:spPr/>
    </dgm:pt>
    <dgm:pt modelId="{D71DE256-5582-4C27-B8AC-40566B1F9345}" type="pres">
      <dgm:prSet presAssocID="{981C2E82-095C-45D2-89ED-3F15B73E7C2F}" presName="parentLin" presStyleCnt="0"/>
      <dgm:spPr/>
    </dgm:pt>
    <dgm:pt modelId="{BD3690FC-34F0-4F2C-9E3E-8F417398BAA7}" type="pres">
      <dgm:prSet presAssocID="{981C2E82-095C-45D2-89ED-3F15B73E7C2F}" presName="parentLeftMargin" presStyleLbl="node1" presStyleIdx="0" presStyleCnt="2"/>
      <dgm:spPr/>
    </dgm:pt>
    <dgm:pt modelId="{D7B484CF-C2E3-45D6-B27B-E7A510422200}" type="pres">
      <dgm:prSet presAssocID="{981C2E82-095C-45D2-89ED-3F15B73E7C2F}" presName="parentText" presStyleLbl="node1" presStyleIdx="1" presStyleCnt="2">
        <dgm:presLayoutVars>
          <dgm:chMax val="0"/>
          <dgm:bulletEnabled val="1"/>
        </dgm:presLayoutVars>
      </dgm:prSet>
      <dgm:spPr/>
    </dgm:pt>
    <dgm:pt modelId="{7E37A4DE-DF79-456F-AEE8-8E401EFB5AD5}" type="pres">
      <dgm:prSet presAssocID="{981C2E82-095C-45D2-89ED-3F15B73E7C2F}" presName="negativeSpace" presStyleCnt="0"/>
      <dgm:spPr/>
    </dgm:pt>
    <dgm:pt modelId="{B4FACA74-2134-4E89-9D38-947839A5FCC6}" type="pres">
      <dgm:prSet presAssocID="{981C2E82-095C-45D2-89ED-3F15B73E7C2F}" presName="childText" presStyleLbl="conFgAcc1" presStyleIdx="1" presStyleCnt="2">
        <dgm:presLayoutVars>
          <dgm:bulletEnabled val="1"/>
        </dgm:presLayoutVars>
      </dgm:prSet>
      <dgm:spPr/>
    </dgm:pt>
  </dgm:ptLst>
  <dgm:cxnLst>
    <dgm:cxn modelId="{507DB12D-2AC3-4E8B-B40F-57610C20C777}" type="presOf" srcId="{CC3C9B3A-5F4C-4BBD-AD1C-3B525D6BB20D}" destId="{AA07713F-E639-4DD7-8F68-1C89462F2180}" srcOrd="1" destOrd="0" presId="urn:microsoft.com/office/officeart/2005/8/layout/list1"/>
    <dgm:cxn modelId="{EDECA071-4D28-4F91-B252-2105293C4C9D}" type="presOf" srcId="{CC3C9B3A-5F4C-4BBD-AD1C-3B525D6BB20D}" destId="{23BE86BD-FE00-4987-89EA-1A87CAFC1ED0}" srcOrd="0" destOrd="0" presId="urn:microsoft.com/office/officeart/2005/8/layout/list1"/>
    <dgm:cxn modelId="{C85D46A5-8CA9-4984-B7CD-09E51EFB64DD}" type="presOf" srcId="{981C2E82-095C-45D2-89ED-3F15B73E7C2F}" destId="{BD3690FC-34F0-4F2C-9E3E-8F417398BAA7}" srcOrd="0" destOrd="0" presId="urn:microsoft.com/office/officeart/2005/8/layout/list1"/>
    <dgm:cxn modelId="{264DE4A7-1C3D-44AF-BCDA-4FCD71EC6135}" type="presOf" srcId="{981C2E82-095C-45D2-89ED-3F15B73E7C2F}" destId="{D7B484CF-C2E3-45D6-B27B-E7A510422200}" srcOrd="1" destOrd="0"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E64338DD-E06C-4007-AD6D-E0FBF4DDAF8D}" srcId="{75A6C0C3-4764-44B7-86C7-88124C25B2AE}" destId="{981C2E82-095C-45D2-89ED-3F15B73E7C2F}" srcOrd="1" destOrd="0" parTransId="{37018845-B2F1-468C-9B2A-73C6E4BD0CFD}" sibTransId="{217F7FF4-9E7A-4466-BEB9-3AC2D59DA899}"/>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F96A2328-5E8C-4B5F-8225-EA414695EFEF}" type="presParOf" srcId="{8C3FC529-3847-4A96-8662-90C69325C437}" destId="{1FB1BDC3-DA37-4780-A7D7-06E65A51F64A}" srcOrd="3" destOrd="0" presId="urn:microsoft.com/office/officeart/2005/8/layout/list1"/>
    <dgm:cxn modelId="{E5FEFA9F-E198-4C10-8FE3-099E621ED940}" type="presParOf" srcId="{8C3FC529-3847-4A96-8662-90C69325C437}" destId="{D71DE256-5582-4C27-B8AC-40566B1F9345}" srcOrd="4" destOrd="0" presId="urn:microsoft.com/office/officeart/2005/8/layout/list1"/>
    <dgm:cxn modelId="{7B2F590D-76D0-4DF3-B285-E7A657D04735}" type="presParOf" srcId="{D71DE256-5582-4C27-B8AC-40566B1F9345}" destId="{BD3690FC-34F0-4F2C-9E3E-8F417398BAA7}" srcOrd="0" destOrd="0" presId="urn:microsoft.com/office/officeart/2005/8/layout/list1"/>
    <dgm:cxn modelId="{5EBB8617-B6B5-4079-B104-E8140F42ADF8}" type="presParOf" srcId="{D71DE256-5582-4C27-B8AC-40566B1F9345}" destId="{D7B484CF-C2E3-45D6-B27B-E7A510422200}" srcOrd="1" destOrd="0" presId="urn:microsoft.com/office/officeart/2005/8/layout/list1"/>
    <dgm:cxn modelId="{65598EB7-56F1-4E0B-BC62-BF052198619D}" type="presParOf" srcId="{8C3FC529-3847-4A96-8662-90C69325C437}" destId="{7E37A4DE-DF79-456F-AEE8-8E401EFB5AD5}" srcOrd="5" destOrd="0" presId="urn:microsoft.com/office/officeart/2005/8/layout/list1"/>
    <dgm:cxn modelId="{1C6A1B15-6626-473F-A763-18CC035F465F}" type="presParOf" srcId="{8C3FC529-3847-4A96-8662-90C69325C437}" destId="{B4FACA74-2134-4E89-9D38-947839A5FCC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7FF3A-8F8B-4F01-85D5-8C63C9FF5D6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78E4698-EFC8-4DF7-9152-234DF1758DCA}">
      <dgm:prSet/>
      <dgm:spPr/>
      <dgm:t>
        <a:bodyPr/>
        <a:lstStyle/>
        <a:p>
          <a:r>
            <a:rPr lang="en-US" dirty="0"/>
            <a:t>Chapter 2: Research Process</a:t>
          </a:r>
        </a:p>
      </dgm:t>
    </dgm:pt>
    <dgm:pt modelId="{5B024220-5770-4EE3-B736-2BA70934852B}" type="parTrans" cxnId="{A16F3320-92A9-4622-B699-D70AB8A7B589}">
      <dgm:prSet/>
      <dgm:spPr/>
      <dgm:t>
        <a:bodyPr/>
        <a:lstStyle/>
        <a:p>
          <a:endParaRPr lang="en-US"/>
        </a:p>
      </dgm:t>
    </dgm:pt>
    <dgm:pt modelId="{1945A3A5-802D-483E-BE80-BE787F3E1121}" type="sibTrans" cxnId="{A16F3320-92A9-4622-B699-D70AB8A7B589}">
      <dgm:prSet/>
      <dgm:spPr/>
      <dgm:t>
        <a:bodyPr/>
        <a:lstStyle/>
        <a:p>
          <a:endParaRPr lang="en-US"/>
        </a:p>
      </dgm:t>
    </dgm:pt>
    <dgm:pt modelId="{5AF85F7B-585B-4538-98DD-C3BE334699F9}">
      <dgm:prSet/>
      <dgm:spPr/>
      <dgm:t>
        <a:bodyPr/>
        <a:lstStyle/>
        <a:p>
          <a:r>
            <a:rPr lang="en-US" dirty="0"/>
            <a:t>Chapter 3: Problem Formulation</a:t>
          </a:r>
        </a:p>
      </dgm:t>
    </dgm:pt>
    <dgm:pt modelId="{BDBF8743-9373-457A-BBAF-0304B46586B6}" type="parTrans" cxnId="{9C62E2FA-C405-4658-B577-E117CC2FA33F}">
      <dgm:prSet/>
      <dgm:spPr/>
      <dgm:t>
        <a:bodyPr/>
        <a:lstStyle/>
        <a:p>
          <a:endParaRPr lang="en-US"/>
        </a:p>
      </dgm:t>
    </dgm:pt>
    <dgm:pt modelId="{17650783-7592-42B1-9BC5-7829AEA3F697}" type="sibTrans" cxnId="{9C62E2FA-C405-4658-B577-E117CC2FA33F}">
      <dgm:prSet/>
      <dgm:spPr/>
      <dgm:t>
        <a:bodyPr/>
        <a:lstStyle/>
        <a:p>
          <a:endParaRPr lang="en-US"/>
        </a:p>
      </dgm:t>
    </dgm:pt>
    <dgm:pt modelId="{88B10791-9B09-4A18-9365-C8BA0CD94143}" type="pres">
      <dgm:prSet presAssocID="{18F7FF3A-8F8B-4F01-85D5-8C63C9FF5D69}" presName="linear" presStyleCnt="0">
        <dgm:presLayoutVars>
          <dgm:animLvl val="lvl"/>
          <dgm:resizeHandles val="exact"/>
        </dgm:presLayoutVars>
      </dgm:prSet>
      <dgm:spPr/>
    </dgm:pt>
    <dgm:pt modelId="{B5CA8FF8-482A-4C0E-B4F8-3B20397A4A2A}" type="pres">
      <dgm:prSet presAssocID="{578E4698-EFC8-4DF7-9152-234DF1758DCA}" presName="parentText" presStyleLbl="node1" presStyleIdx="0" presStyleCnt="2">
        <dgm:presLayoutVars>
          <dgm:chMax val="0"/>
          <dgm:bulletEnabled val="1"/>
        </dgm:presLayoutVars>
      </dgm:prSet>
      <dgm:spPr/>
    </dgm:pt>
    <dgm:pt modelId="{97941BCC-3DB0-442F-847D-828F2F48D627}" type="pres">
      <dgm:prSet presAssocID="{1945A3A5-802D-483E-BE80-BE787F3E1121}" presName="spacer" presStyleCnt="0"/>
      <dgm:spPr/>
    </dgm:pt>
    <dgm:pt modelId="{EB9F741C-8692-4F77-9DB2-D93911D49192}" type="pres">
      <dgm:prSet presAssocID="{5AF85F7B-585B-4538-98DD-C3BE334699F9}" presName="parentText" presStyleLbl="node1" presStyleIdx="1" presStyleCnt="2">
        <dgm:presLayoutVars>
          <dgm:chMax val="0"/>
          <dgm:bulletEnabled val="1"/>
        </dgm:presLayoutVars>
      </dgm:prSet>
      <dgm:spPr/>
    </dgm:pt>
  </dgm:ptLst>
  <dgm:cxnLst>
    <dgm:cxn modelId="{A4B94E18-D1C8-4006-8DF9-617A6FAF3395}" type="presOf" srcId="{578E4698-EFC8-4DF7-9152-234DF1758DCA}" destId="{B5CA8FF8-482A-4C0E-B4F8-3B20397A4A2A}" srcOrd="0" destOrd="0" presId="urn:microsoft.com/office/officeart/2005/8/layout/vList2"/>
    <dgm:cxn modelId="{A16F3320-92A9-4622-B699-D70AB8A7B589}" srcId="{18F7FF3A-8F8B-4F01-85D5-8C63C9FF5D69}" destId="{578E4698-EFC8-4DF7-9152-234DF1758DCA}" srcOrd="0" destOrd="0" parTransId="{5B024220-5770-4EE3-B736-2BA70934852B}" sibTransId="{1945A3A5-802D-483E-BE80-BE787F3E1121}"/>
    <dgm:cxn modelId="{3EA3D677-D011-4798-B066-25C01A86AD52}" type="presOf" srcId="{5AF85F7B-585B-4538-98DD-C3BE334699F9}" destId="{EB9F741C-8692-4F77-9DB2-D93911D49192}" srcOrd="0" destOrd="0" presId="urn:microsoft.com/office/officeart/2005/8/layout/vList2"/>
    <dgm:cxn modelId="{29443588-E301-4F8E-8B44-480DF3F4D679}" type="presOf" srcId="{18F7FF3A-8F8B-4F01-85D5-8C63C9FF5D69}" destId="{88B10791-9B09-4A18-9365-C8BA0CD94143}" srcOrd="0" destOrd="0" presId="urn:microsoft.com/office/officeart/2005/8/layout/vList2"/>
    <dgm:cxn modelId="{9C62E2FA-C405-4658-B577-E117CC2FA33F}" srcId="{18F7FF3A-8F8B-4F01-85D5-8C63C9FF5D69}" destId="{5AF85F7B-585B-4538-98DD-C3BE334699F9}" srcOrd="1" destOrd="0" parTransId="{BDBF8743-9373-457A-BBAF-0304B46586B6}" sibTransId="{17650783-7592-42B1-9BC5-7829AEA3F697}"/>
    <dgm:cxn modelId="{B196C6DF-6FBC-4079-A239-AC4D78D89B93}" type="presParOf" srcId="{88B10791-9B09-4A18-9365-C8BA0CD94143}" destId="{B5CA8FF8-482A-4C0E-B4F8-3B20397A4A2A}" srcOrd="0" destOrd="0" presId="urn:microsoft.com/office/officeart/2005/8/layout/vList2"/>
    <dgm:cxn modelId="{E84FCD99-3DE7-474E-88F7-75CA11DDA13E}" type="presParOf" srcId="{88B10791-9B09-4A18-9365-C8BA0CD94143}" destId="{97941BCC-3DB0-442F-847D-828F2F48D627}" srcOrd="1" destOrd="0" presId="urn:microsoft.com/office/officeart/2005/8/layout/vList2"/>
    <dgm:cxn modelId="{8A2D470E-C2DC-4D09-AADA-05DEAC451D43}" type="presParOf" srcId="{88B10791-9B09-4A18-9365-C8BA0CD94143}" destId="{EB9F741C-8692-4F77-9DB2-D93911D4919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14FF1-F5FB-438D-A69A-CC8A098570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871D44-551F-430A-B7E2-7F807620B70A}">
      <dgm:prSet/>
      <dgm:spPr/>
      <dgm:t>
        <a:bodyPr/>
        <a:lstStyle/>
        <a:p>
          <a:r>
            <a:rPr lang="en-US"/>
            <a:t>The collection of data to address specific problems </a:t>
          </a:r>
        </a:p>
      </dgm:t>
    </dgm:pt>
    <dgm:pt modelId="{BB7A9076-2873-49A9-9368-A0DC19E04FBE}" type="parTrans" cxnId="{AD9C240C-ECA5-4991-BFD4-4607AC43851A}">
      <dgm:prSet/>
      <dgm:spPr/>
      <dgm:t>
        <a:bodyPr/>
        <a:lstStyle/>
        <a:p>
          <a:endParaRPr lang="en-US"/>
        </a:p>
      </dgm:t>
    </dgm:pt>
    <dgm:pt modelId="{9AFBCF8F-EA7D-4A6C-9010-63EC446F435C}" type="sibTrans" cxnId="{AD9C240C-ECA5-4991-BFD4-4607AC43851A}">
      <dgm:prSet/>
      <dgm:spPr/>
      <dgm:t>
        <a:bodyPr/>
        <a:lstStyle/>
        <a:p>
          <a:endParaRPr lang="en-US"/>
        </a:p>
      </dgm:t>
    </dgm:pt>
    <dgm:pt modelId="{4FA8FCD6-8D4F-407B-917A-881E6A1502BD}">
      <dgm:prSet/>
      <dgm:spPr/>
      <dgm:t>
        <a:bodyPr/>
        <a:lstStyle/>
        <a:p>
          <a:r>
            <a:rPr lang="en-US"/>
            <a:t>The development of decision support system that provide marketing intelligence on an ongoing basis </a:t>
          </a:r>
        </a:p>
      </dgm:t>
    </dgm:pt>
    <dgm:pt modelId="{CA32CAA4-088A-41AD-9977-105A781D6AA6}" type="parTrans" cxnId="{1808E6A9-F26E-4F48-9E23-71457B0FE3BF}">
      <dgm:prSet/>
      <dgm:spPr/>
      <dgm:t>
        <a:bodyPr/>
        <a:lstStyle/>
        <a:p>
          <a:endParaRPr lang="en-US"/>
        </a:p>
      </dgm:t>
    </dgm:pt>
    <dgm:pt modelId="{B1237717-929B-4C45-9E33-4E6BD6E6B4BD}" type="sibTrans" cxnId="{1808E6A9-F26E-4F48-9E23-71457B0FE3BF}">
      <dgm:prSet/>
      <dgm:spPr/>
      <dgm:t>
        <a:bodyPr/>
        <a:lstStyle/>
        <a:p>
          <a:endParaRPr lang="en-US"/>
        </a:p>
      </dgm:t>
    </dgm:pt>
    <dgm:pt modelId="{EA931932-08B2-4653-908A-63F9742EDC17}" type="pres">
      <dgm:prSet presAssocID="{B7F14FF1-F5FB-438D-A69A-CC8A09857061}" presName="root" presStyleCnt="0">
        <dgm:presLayoutVars>
          <dgm:dir/>
          <dgm:resizeHandles val="exact"/>
        </dgm:presLayoutVars>
      </dgm:prSet>
      <dgm:spPr/>
    </dgm:pt>
    <dgm:pt modelId="{A7699C70-4315-45E1-92F2-7BE40A0B6663}" type="pres">
      <dgm:prSet presAssocID="{11871D44-551F-430A-B7E2-7F807620B70A}" presName="compNode" presStyleCnt="0"/>
      <dgm:spPr/>
    </dgm:pt>
    <dgm:pt modelId="{60A94DBB-FD5C-4E6E-8EF9-0DE26DF0421B}" type="pres">
      <dgm:prSet presAssocID="{11871D44-551F-430A-B7E2-7F807620B70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ashlight with solid fill"/>
        </a:ext>
      </dgm:extLst>
    </dgm:pt>
    <dgm:pt modelId="{F87E3166-8F22-4B61-8E95-10FEF57C8F66}" type="pres">
      <dgm:prSet presAssocID="{11871D44-551F-430A-B7E2-7F807620B70A}" presName="spaceRect" presStyleCnt="0"/>
      <dgm:spPr/>
    </dgm:pt>
    <dgm:pt modelId="{172B8530-5846-4149-9563-15F785312DEE}" type="pres">
      <dgm:prSet presAssocID="{11871D44-551F-430A-B7E2-7F807620B70A}" presName="textRect" presStyleLbl="revTx" presStyleIdx="0" presStyleCnt="2">
        <dgm:presLayoutVars>
          <dgm:chMax val="1"/>
          <dgm:chPref val="1"/>
        </dgm:presLayoutVars>
      </dgm:prSet>
      <dgm:spPr/>
    </dgm:pt>
    <dgm:pt modelId="{DADB7F1C-255D-4B25-8803-B2D1D95477CC}" type="pres">
      <dgm:prSet presAssocID="{9AFBCF8F-EA7D-4A6C-9010-63EC446F435C}" presName="sibTrans" presStyleCnt="0"/>
      <dgm:spPr/>
    </dgm:pt>
    <dgm:pt modelId="{9E6D583D-136C-4188-A668-40E6B070C27D}" type="pres">
      <dgm:prSet presAssocID="{4FA8FCD6-8D4F-407B-917A-881E6A1502BD}" presName="compNode" presStyleCnt="0"/>
      <dgm:spPr/>
    </dgm:pt>
    <dgm:pt modelId="{6ED9DA65-3331-47FE-950D-6077625B9CC5}" type="pres">
      <dgm:prSet presAssocID="{4FA8FCD6-8D4F-407B-917A-881E6A1502B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23B5541B-B1C6-4141-A3B0-8B73B9F15C36}" type="pres">
      <dgm:prSet presAssocID="{4FA8FCD6-8D4F-407B-917A-881E6A1502BD}" presName="spaceRect" presStyleCnt="0"/>
      <dgm:spPr/>
    </dgm:pt>
    <dgm:pt modelId="{4F22344E-F379-4F8C-9D22-A9C56DF12374}" type="pres">
      <dgm:prSet presAssocID="{4FA8FCD6-8D4F-407B-917A-881E6A1502BD}" presName="textRect" presStyleLbl="revTx" presStyleIdx="1" presStyleCnt="2">
        <dgm:presLayoutVars>
          <dgm:chMax val="1"/>
          <dgm:chPref val="1"/>
        </dgm:presLayoutVars>
      </dgm:prSet>
      <dgm:spPr/>
    </dgm:pt>
  </dgm:ptLst>
  <dgm:cxnLst>
    <dgm:cxn modelId="{AD9C240C-ECA5-4991-BFD4-4607AC43851A}" srcId="{B7F14FF1-F5FB-438D-A69A-CC8A09857061}" destId="{11871D44-551F-430A-B7E2-7F807620B70A}" srcOrd="0" destOrd="0" parTransId="{BB7A9076-2873-49A9-9368-A0DC19E04FBE}" sibTransId="{9AFBCF8F-EA7D-4A6C-9010-63EC446F435C}"/>
    <dgm:cxn modelId="{1808E6A9-F26E-4F48-9E23-71457B0FE3BF}" srcId="{B7F14FF1-F5FB-438D-A69A-CC8A09857061}" destId="{4FA8FCD6-8D4F-407B-917A-881E6A1502BD}" srcOrd="1" destOrd="0" parTransId="{CA32CAA4-088A-41AD-9977-105A781D6AA6}" sibTransId="{B1237717-929B-4C45-9E33-4E6BD6E6B4BD}"/>
    <dgm:cxn modelId="{E72AEAC3-1F5B-4651-8695-0FE2D14000C2}" type="presOf" srcId="{11871D44-551F-430A-B7E2-7F807620B70A}" destId="{172B8530-5846-4149-9563-15F785312DEE}" srcOrd="0" destOrd="0" presId="urn:microsoft.com/office/officeart/2018/2/layout/IconLabelList"/>
    <dgm:cxn modelId="{A24B47DD-67C8-4A8D-91A2-71ED65EBB849}" type="presOf" srcId="{4FA8FCD6-8D4F-407B-917A-881E6A1502BD}" destId="{4F22344E-F379-4F8C-9D22-A9C56DF12374}" srcOrd="0" destOrd="0" presId="urn:microsoft.com/office/officeart/2018/2/layout/IconLabelList"/>
    <dgm:cxn modelId="{B7FD49EB-9541-4A1C-AC0B-80A95590AF7B}" type="presOf" srcId="{B7F14FF1-F5FB-438D-A69A-CC8A09857061}" destId="{EA931932-08B2-4653-908A-63F9742EDC17}" srcOrd="0" destOrd="0" presId="urn:microsoft.com/office/officeart/2018/2/layout/IconLabelList"/>
    <dgm:cxn modelId="{2F46C9AF-5ED3-44D5-B1CF-D949DD900D80}" type="presParOf" srcId="{EA931932-08B2-4653-908A-63F9742EDC17}" destId="{A7699C70-4315-45E1-92F2-7BE40A0B6663}" srcOrd="0" destOrd="0" presId="urn:microsoft.com/office/officeart/2018/2/layout/IconLabelList"/>
    <dgm:cxn modelId="{BE8571E7-BDC4-43C3-9917-E83D70087D14}" type="presParOf" srcId="{A7699C70-4315-45E1-92F2-7BE40A0B6663}" destId="{60A94DBB-FD5C-4E6E-8EF9-0DE26DF0421B}" srcOrd="0" destOrd="0" presId="urn:microsoft.com/office/officeart/2018/2/layout/IconLabelList"/>
    <dgm:cxn modelId="{3CE37575-35DC-430A-A295-AF4F9E296884}" type="presParOf" srcId="{A7699C70-4315-45E1-92F2-7BE40A0B6663}" destId="{F87E3166-8F22-4B61-8E95-10FEF57C8F66}" srcOrd="1" destOrd="0" presId="urn:microsoft.com/office/officeart/2018/2/layout/IconLabelList"/>
    <dgm:cxn modelId="{51492E21-8FD7-4781-9685-0DB681758DD5}" type="presParOf" srcId="{A7699C70-4315-45E1-92F2-7BE40A0B6663}" destId="{172B8530-5846-4149-9563-15F785312DEE}" srcOrd="2" destOrd="0" presId="urn:microsoft.com/office/officeart/2018/2/layout/IconLabelList"/>
    <dgm:cxn modelId="{7DBF36C0-50D5-4A16-BE23-58321FF82C50}" type="presParOf" srcId="{EA931932-08B2-4653-908A-63F9742EDC17}" destId="{DADB7F1C-255D-4B25-8803-B2D1D95477CC}" srcOrd="1" destOrd="0" presId="urn:microsoft.com/office/officeart/2018/2/layout/IconLabelList"/>
    <dgm:cxn modelId="{131212E9-5B9F-431D-AE02-C1F979B06D70}" type="presParOf" srcId="{EA931932-08B2-4653-908A-63F9742EDC17}" destId="{9E6D583D-136C-4188-A668-40E6B070C27D}" srcOrd="2" destOrd="0" presId="urn:microsoft.com/office/officeart/2018/2/layout/IconLabelList"/>
    <dgm:cxn modelId="{D47AD189-B7B5-490A-981C-52B523B23B6C}" type="presParOf" srcId="{9E6D583D-136C-4188-A668-40E6B070C27D}" destId="{6ED9DA65-3331-47FE-950D-6077625B9CC5}" srcOrd="0" destOrd="0" presId="urn:microsoft.com/office/officeart/2018/2/layout/IconLabelList"/>
    <dgm:cxn modelId="{E7E07F1F-9F11-4178-93D3-A98F40F7C801}" type="presParOf" srcId="{9E6D583D-136C-4188-A668-40E6B070C27D}" destId="{23B5541B-B1C6-4141-A3B0-8B73B9F15C36}" srcOrd="1" destOrd="0" presId="urn:microsoft.com/office/officeart/2018/2/layout/IconLabelList"/>
    <dgm:cxn modelId="{FEC5418C-FE2A-4A26-86D4-7AEB4474C859}" type="presParOf" srcId="{9E6D583D-136C-4188-A668-40E6B070C27D}" destId="{4F22344E-F379-4F8C-9D22-A9C56DF123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81C3E7-016C-4739-B41E-34C6A9CD3630}"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86C5D0-9FB2-40F1-9046-73CFAC46E29A}">
      <dgm:prSet/>
      <dgm:spPr/>
      <dgm:t>
        <a:bodyPr/>
        <a:lstStyle/>
        <a:p>
          <a:r>
            <a:rPr lang="en-US"/>
            <a:t>Three Methods of Ethical Reasoning </a:t>
          </a:r>
        </a:p>
      </dgm:t>
    </dgm:pt>
    <dgm:pt modelId="{F57F5494-9BAE-420D-8B2A-27149770F816}" type="parTrans" cxnId="{BD85352F-2EBA-4846-945A-E886AAE9A9AB}">
      <dgm:prSet/>
      <dgm:spPr/>
      <dgm:t>
        <a:bodyPr/>
        <a:lstStyle/>
        <a:p>
          <a:endParaRPr lang="en-US"/>
        </a:p>
      </dgm:t>
    </dgm:pt>
    <dgm:pt modelId="{38DC4E72-F236-471B-8779-855890DB6E06}" type="sibTrans" cxnId="{BD85352F-2EBA-4846-945A-E886AAE9A9AB}">
      <dgm:prSet/>
      <dgm:spPr/>
      <dgm:t>
        <a:bodyPr/>
        <a:lstStyle/>
        <a:p>
          <a:endParaRPr lang="en-US"/>
        </a:p>
      </dgm:t>
    </dgm:pt>
    <dgm:pt modelId="{101D0933-B563-4F66-8AD4-AE1EF02B5761}">
      <dgm:prSet/>
      <dgm:spPr/>
      <dgm:t>
        <a:bodyPr/>
        <a:lstStyle/>
        <a:p>
          <a:r>
            <a:rPr lang="en-US"/>
            <a:t>Utility Approach </a:t>
          </a:r>
        </a:p>
      </dgm:t>
    </dgm:pt>
    <dgm:pt modelId="{3DD48B60-C83A-48D1-827D-C3F056E74A35}" type="parTrans" cxnId="{2CE39ACE-A5BD-442E-A8D4-33FF865F8F7E}">
      <dgm:prSet/>
      <dgm:spPr/>
      <dgm:t>
        <a:bodyPr/>
        <a:lstStyle/>
        <a:p>
          <a:endParaRPr lang="en-US"/>
        </a:p>
      </dgm:t>
    </dgm:pt>
    <dgm:pt modelId="{6825CA90-9682-4233-89D2-5BF6FC21212E}" type="sibTrans" cxnId="{2CE39ACE-A5BD-442E-A8D4-33FF865F8F7E}">
      <dgm:prSet/>
      <dgm:spPr/>
      <dgm:t>
        <a:bodyPr/>
        <a:lstStyle/>
        <a:p>
          <a:endParaRPr lang="en-US"/>
        </a:p>
      </dgm:t>
    </dgm:pt>
    <dgm:pt modelId="{8CA49F6A-2A74-4F2C-A3B5-CC41471E7B7A}">
      <dgm:prSet/>
      <dgm:spPr/>
      <dgm:t>
        <a:bodyPr/>
        <a:lstStyle/>
        <a:p>
          <a:r>
            <a:rPr lang="en-US"/>
            <a:t>Justice Approach </a:t>
          </a:r>
        </a:p>
      </dgm:t>
    </dgm:pt>
    <dgm:pt modelId="{D454EA99-ED1B-4C83-A396-CC1CC0DB78A4}" type="parTrans" cxnId="{67200187-8B5A-4032-BB61-7F4050B1F7C0}">
      <dgm:prSet/>
      <dgm:spPr/>
      <dgm:t>
        <a:bodyPr/>
        <a:lstStyle/>
        <a:p>
          <a:endParaRPr lang="en-US"/>
        </a:p>
      </dgm:t>
    </dgm:pt>
    <dgm:pt modelId="{C860EA9E-E805-49D7-B6C6-CBCBB8080EBD}" type="sibTrans" cxnId="{67200187-8B5A-4032-BB61-7F4050B1F7C0}">
      <dgm:prSet/>
      <dgm:spPr/>
      <dgm:t>
        <a:bodyPr/>
        <a:lstStyle/>
        <a:p>
          <a:endParaRPr lang="en-US"/>
        </a:p>
      </dgm:t>
    </dgm:pt>
    <dgm:pt modelId="{C0979E0F-DBAE-4879-9C32-5BC15C742065}">
      <dgm:prSet/>
      <dgm:spPr/>
      <dgm:t>
        <a:bodyPr/>
        <a:lstStyle/>
        <a:p>
          <a:r>
            <a:rPr lang="en-US"/>
            <a:t>Rights Approach </a:t>
          </a:r>
        </a:p>
      </dgm:t>
    </dgm:pt>
    <dgm:pt modelId="{E2A176F8-AEE3-4A24-9361-8CEA3C0F97DD}" type="parTrans" cxnId="{2EF72EC6-12B2-41CE-9601-AB1081E653E1}">
      <dgm:prSet/>
      <dgm:spPr/>
      <dgm:t>
        <a:bodyPr/>
        <a:lstStyle/>
        <a:p>
          <a:endParaRPr lang="en-US"/>
        </a:p>
      </dgm:t>
    </dgm:pt>
    <dgm:pt modelId="{3755B3F8-582B-4DF1-ABD5-74E4D5A1593F}" type="sibTrans" cxnId="{2EF72EC6-12B2-41CE-9601-AB1081E653E1}">
      <dgm:prSet/>
      <dgm:spPr/>
      <dgm:t>
        <a:bodyPr/>
        <a:lstStyle/>
        <a:p>
          <a:endParaRPr lang="en-US"/>
        </a:p>
      </dgm:t>
    </dgm:pt>
    <dgm:pt modelId="{B2FFA33D-BEB2-40C4-8096-ABAB26D9850E}" type="pres">
      <dgm:prSet presAssocID="{CC81C3E7-016C-4739-B41E-34C6A9CD3630}" presName="linear" presStyleCnt="0">
        <dgm:presLayoutVars>
          <dgm:dir/>
          <dgm:animLvl val="lvl"/>
          <dgm:resizeHandles val="exact"/>
        </dgm:presLayoutVars>
      </dgm:prSet>
      <dgm:spPr/>
    </dgm:pt>
    <dgm:pt modelId="{4624A621-E0B9-402F-AEC1-97E921F6C2A4}" type="pres">
      <dgm:prSet presAssocID="{8386C5D0-9FB2-40F1-9046-73CFAC46E29A}" presName="parentLin" presStyleCnt="0"/>
      <dgm:spPr/>
    </dgm:pt>
    <dgm:pt modelId="{EBCBCA24-CB0F-413A-8A19-7AEE9CE86C58}" type="pres">
      <dgm:prSet presAssocID="{8386C5D0-9FB2-40F1-9046-73CFAC46E29A}" presName="parentLeftMargin" presStyleLbl="node1" presStyleIdx="0" presStyleCnt="1"/>
      <dgm:spPr/>
    </dgm:pt>
    <dgm:pt modelId="{8FA78E1E-1310-43B7-B6B0-693BBEC2E079}" type="pres">
      <dgm:prSet presAssocID="{8386C5D0-9FB2-40F1-9046-73CFAC46E29A}" presName="parentText" presStyleLbl="node1" presStyleIdx="0" presStyleCnt="1">
        <dgm:presLayoutVars>
          <dgm:chMax val="0"/>
          <dgm:bulletEnabled val="1"/>
        </dgm:presLayoutVars>
      </dgm:prSet>
      <dgm:spPr/>
    </dgm:pt>
    <dgm:pt modelId="{AC4B5E36-D488-406C-9F5B-21B3B8E3D860}" type="pres">
      <dgm:prSet presAssocID="{8386C5D0-9FB2-40F1-9046-73CFAC46E29A}" presName="negativeSpace" presStyleCnt="0"/>
      <dgm:spPr/>
    </dgm:pt>
    <dgm:pt modelId="{6E2EEDDC-341F-4A1C-A898-B78D035D7FC1}" type="pres">
      <dgm:prSet presAssocID="{8386C5D0-9FB2-40F1-9046-73CFAC46E29A}" presName="childText" presStyleLbl="conFgAcc1" presStyleIdx="0" presStyleCnt="1">
        <dgm:presLayoutVars>
          <dgm:bulletEnabled val="1"/>
        </dgm:presLayoutVars>
      </dgm:prSet>
      <dgm:spPr/>
    </dgm:pt>
  </dgm:ptLst>
  <dgm:cxnLst>
    <dgm:cxn modelId="{E0DA572A-4C2E-4061-9C6B-704DE3AB6EDE}" type="presOf" srcId="{CC81C3E7-016C-4739-B41E-34C6A9CD3630}" destId="{B2FFA33D-BEB2-40C4-8096-ABAB26D9850E}" srcOrd="0" destOrd="0" presId="urn:microsoft.com/office/officeart/2005/8/layout/list1"/>
    <dgm:cxn modelId="{627B402C-2206-4BC5-9DA5-1D51B74FE656}" type="presOf" srcId="{8386C5D0-9FB2-40F1-9046-73CFAC46E29A}" destId="{8FA78E1E-1310-43B7-B6B0-693BBEC2E079}" srcOrd="1" destOrd="0" presId="urn:microsoft.com/office/officeart/2005/8/layout/list1"/>
    <dgm:cxn modelId="{BD85352F-2EBA-4846-945A-E886AAE9A9AB}" srcId="{CC81C3E7-016C-4739-B41E-34C6A9CD3630}" destId="{8386C5D0-9FB2-40F1-9046-73CFAC46E29A}" srcOrd="0" destOrd="0" parTransId="{F57F5494-9BAE-420D-8B2A-27149770F816}" sibTransId="{38DC4E72-F236-471B-8779-855890DB6E06}"/>
    <dgm:cxn modelId="{2CDCB241-C2D1-4940-A979-C062FF0186AD}" type="presOf" srcId="{8CA49F6A-2A74-4F2C-A3B5-CC41471E7B7A}" destId="{6E2EEDDC-341F-4A1C-A898-B78D035D7FC1}" srcOrd="0" destOrd="1" presId="urn:microsoft.com/office/officeart/2005/8/layout/list1"/>
    <dgm:cxn modelId="{67200187-8B5A-4032-BB61-7F4050B1F7C0}" srcId="{8386C5D0-9FB2-40F1-9046-73CFAC46E29A}" destId="{8CA49F6A-2A74-4F2C-A3B5-CC41471E7B7A}" srcOrd="1" destOrd="0" parTransId="{D454EA99-ED1B-4C83-A396-CC1CC0DB78A4}" sibTransId="{C860EA9E-E805-49D7-B6C6-CBCBB8080EBD}"/>
    <dgm:cxn modelId="{EFFBBD95-0F7B-4689-A956-1E30FC5FEFC9}" type="presOf" srcId="{C0979E0F-DBAE-4879-9C32-5BC15C742065}" destId="{6E2EEDDC-341F-4A1C-A898-B78D035D7FC1}" srcOrd="0" destOrd="2" presId="urn:microsoft.com/office/officeart/2005/8/layout/list1"/>
    <dgm:cxn modelId="{17A522C0-14A0-49EA-A790-B7E2804C0FD0}" type="presOf" srcId="{101D0933-B563-4F66-8AD4-AE1EF02B5761}" destId="{6E2EEDDC-341F-4A1C-A898-B78D035D7FC1}" srcOrd="0" destOrd="0" presId="urn:microsoft.com/office/officeart/2005/8/layout/list1"/>
    <dgm:cxn modelId="{2EF72EC6-12B2-41CE-9601-AB1081E653E1}" srcId="{8386C5D0-9FB2-40F1-9046-73CFAC46E29A}" destId="{C0979E0F-DBAE-4879-9C32-5BC15C742065}" srcOrd="2" destOrd="0" parTransId="{E2A176F8-AEE3-4A24-9361-8CEA3C0F97DD}" sibTransId="{3755B3F8-582B-4DF1-ABD5-74E4D5A1593F}"/>
    <dgm:cxn modelId="{2CE39ACE-A5BD-442E-A8D4-33FF865F8F7E}" srcId="{8386C5D0-9FB2-40F1-9046-73CFAC46E29A}" destId="{101D0933-B563-4F66-8AD4-AE1EF02B5761}" srcOrd="0" destOrd="0" parTransId="{3DD48B60-C83A-48D1-827D-C3F056E74A35}" sibTransId="{6825CA90-9682-4233-89D2-5BF6FC21212E}"/>
    <dgm:cxn modelId="{885BDAE9-4667-49F7-BA05-3EB409F03CA3}" type="presOf" srcId="{8386C5D0-9FB2-40F1-9046-73CFAC46E29A}" destId="{EBCBCA24-CB0F-413A-8A19-7AEE9CE86C58}" srcOrd="0" destOrd="0" presId="urn:microsoft.com/office/officeart/2005/8/layout/list1"/>
    <dgm:cxn modelId="{BA5734DF-D9EA-42B6-BE7F-71CA1560DA1A}" type="presParOf" srcId="{B2FFA33D-BEB2-40C4-8096-ABAB26D9850E}" destId="{4624A621-E0B9-402F-AEC1-97E921F6C2A4}" srcOrd="0" destOrd="0" presId="urn:microsoft.com/office/officeart/2005/8/layout/list1"/>
    <dgm:cxn modelId="{4B91CA52-A98C-443F-B701-F6EC238D823C}" type="presParOf" srcId="{4624A621-E0B9-402F-AEC1-97E921F6C2A4}" destId="{EBCBCA24-CB0F-413A-8A19-7AEE9CE86C58}" srcOrd="0" destOrd="0" presId="urn:microsoft.com/office/officeart/2005/8/layout/list1"/>
    <dgm:cxn modelId="{51C42DD2-E74E-4AAA-8969-5F0B6FEF3F53}" type="presParOf" srcId="{4624A621-E0B9-402F-AEC1-97E921F6C2A4}" destId="{8FA78E1E-1310-43B7-B6B0-693BBEC2E079}" srcOrd="1" destOrd="0" presId="urn:microsoft.com/office/officeart/2005/8/layout/list1"/>
    <dgm:cxn modelId="{9892CF18-4106-481D-A2A6-8002AC543B81}" type="presParOf" srcId="{B2FFA33D-BEB2-40C4-8096-ABAB26D9850E}" destId="{AC4B5E36-D488-406C-9F5B-21B3B8E3D860}" srcOrd="1" destOrd="0" presId="urn:microsoft.com/office/officeart/2005/8/layout/list1"/>
    <dgm:cxn modelId="{9AED29DF-79C0-4091-8C4A-03A9C6E514A4}" type="presParOf" srcId="{B2FFA33D-BEB2-40C4-8096-ABAB26D9850E}" destId="{6E2EEDDC-341F-4A1C-A898-B78D035D7FC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CA2453-FD0C-4009-8A67-5607C4C605B3}"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BCBA8332-DA0B-47C2-93FC-C80385542EC6}">
      <dgm:prSet/>
      <dgm:spPr/>
      <dgm:t>
        <a:bodyPr/>
        <a:lstStyle/>
        <a:p>
          <a:r>
            <a:rPr lang="en-US"/>
            <a:t>Step 1</a:t>
          </a:r>
        </a:p>
      </dgm:t>
    </dgm:pt>
    <dgm:pt modelId="{BF890265-D6CE-4DF2-B85F-D429EE7FF850}" type="parTrans" cxnId="{9A7DC64A-35B8-49BF-9044-EC2DE5700618}">
      <dgm:prSet/>
      <dgm:spPr/>
      <dgm:t>
        <a:bodyPr/>
        <a:lstStyle/>
        <a:p>
          <a:endParaRPr lang="en-US"/>
        </a:p>
      </dgm:t>
    </dgm:pt>
    <dgm:pt modelId="{E97FA87F-8644-4E02-ACBB-5D3B9927663D}" type="sibTrans" cxnId="{9A7DC64A-35B8-49BF-9044-EC2DE5700618}">
      <dgm:prSet/>
      <dgm:spPr/>
      <dgm:t>
        <a:bodyPr/>
        <a:lstStyle/>
        <a:p>
          <a:endParaRPr lang="en-US"/>
        </a:p>
      </dgm:t>
    </dgm:pt>
    <dgm:pt modelId="{F729FAED-05AD-482D-9C04-870FE89FD0F2}">
      <dgm:prSet/>
      <dgm:spPr/>
      <dgm:t>
        <a:bodyPr/>
        <a:lstStyle/>
        <a:p>
          <a:r>
            <a:rPr lang="en-US"/>
            <a:t>Meet with Client </a:t>
          </a:r>
        </a:p>
      </dgm:t>
    </dgm:pt>
    <dgm:pt modelId="{B28CAD34-106E-44FC-814F-8211A6F3FF78}" type="parTrans" cxnId="{2EE65F31-19EF-4345-9C25-9397CF3FBBCE}">
      <dgm:prSet/>
      <dgm:spPr/>
      <dgm:t>
        <a:bodyPr/>
        <a:lstStyle/>
        <a:p>
          <a:endParaRPr lang="en-US"/>
        </a:p>
      </dgm:t>
    </dgm:pt>
    <dgm:pt modelId="{7502BE0E-8E23-42D3-B189-E7F31E26A412}" type="sibTrans" cxnId="{2EE65F31-19EF-4345-9C25-9397CF3FBBCE}">
      <dgm:prSet/>
      <dgm:spPr/>
      <dgm:t>
        <a:bodyPr/>
        <a:lstStyle/>
        <a:p>
          <a:endParaRPr lang="en-US"/>
        </a:p>
      </dgm:t>
    </dgm:pt>
    <dgm:pt modelId="{A18E50E8-7C95-47F2-9539-69DE0B966A18}">
      <dgm:prSet/>
      <dgm:spPr/>
      <dgm:t>
        <a:bodyPr/>
        <a:lstStyle/>
        <a:p>
          <a:r>
            <a:rPr lang="en-US"/>
            <a:t>Step 2</a:t>
          </a:r>
        </a:p>
      </dgm:t>
    </dgm:pt>
    <dgm:pt modelId="{60EF5C43-AC8F-4571-9052-DF55671DFB94}" type="parTrans" cxnId="{9E177EFA-752A-45CB-81E7-4803F35C27B3}">
      <dgm:prSet/>
      <dgm:spPr/>
      <dgm:t>
        <a:bodyPr/>
        <a:lstStyle/>
        <a:p>
          <a:endParaRPr lang="en-US"/>
        </a:p>
      </dgm:t>
    </dgm:pt>
    <dgm:pt modelId="{1F2097E8-F844-4E62-9AD6-6C33CB2046E7}" type="sibTrans" cxnId="{9E177EFA-752A-45CB-81E7-4803F35C27B3}">
      <dgm:prSet/>
      <dgm:spPr/>
      <dgm:t>
        <a:bodyPr/>
        <a:lstStyle/>
        <a:p>
          <a:endParaRPr lang="en-US"/>
        </a:p>
      </dgm:t>
    </dgm:pt>
    <dgm:pt modelId="{45D1CB3D-8C36-4EF2-B9DB-7E83808B5C58}">
      <dgm:prSet/>
      <dgm:spPr/>
      <dgm:t>
        <a:bodyPr/>
        <a:lstStyle/>
        <a:p>
          <a:r>
            <a:rPr lang="en-US"/>
            <a:t>Clarify Problem/ Opportunity</a:t>
          </a:r>
        </a:p>
      </dgm:t>
    </dgm:pt>
    <dgm:pt modelId="{D0F30173-327D-47E0-9F24-97AFA8E49BFC}" type="parTrans" cxnId="{17F1591D-47DE-4A67-9156-FA38E05A20E9}">
      <dgm:prSet/>
      <dgm:spPr/>
      <dgm:t>
        <a:bodyPr/>
        <a:lstStyle/>
        <a:p>
          <a:endParaRPr lang="en-US"/>
        </a:p>
      </dgm:t>
    </dgm:pt>
    <dgm:pt modelId="{D73BFDC9-B9B7-401A-BB84-27DA0BBF4D8E}" type="sibTrans" cxnId="{17F1591D-47DE-4A67-9156-FA38E05A20E9}">
      <dgm:prSet/>
      <dgm:spPr/>
      <dgm:t>
        <a:bodyPr/>
        <a:lstStyle/>
        <a:p>
          <a:endParaRPr lang="en-US"/>
        </a:p>
      </dgm:t>
    </dgm:pt>
    <dgm:pt modelId="{FA2C32A3-6D1C-4FED-9769-F4FA2F6EA38D}">
      <dgm:prSet/>
      <dgm:spPr/>
      <dgm:t>
        <a:bodyPr/>
        <a:lstStyle/>
        <a:p>
          <a:r>
            <a:rPr lang="en-US"/>
            <a:t>Step 3</a:t>
          </a:r>
        </a:p>
      </dgm:t>
    </dgm:pt>
    <dgm:pt modelId="{1EC02652-4C77-49DE-8FEC-881E790EDF73}" type="parTrans" cxnId="{0E6383C6-EBE5-46B7-BAFD-741D0E5C93E7}">
      <dgm:prSet/>
      <dgm:spPr/>
      <dgm:t>
        <a:bodyPr/>
        <a:lstStyle/>
        <a:p>
          <a:endParaRPr lang="en-US"/>
        </a:p>
      </dgm:t>
    </dgm:pt>
    <dgm:pt modelId="{3DAAE0DA-7859-4EF2-95D2-F3CA84421DC1}" type="sibTrans" cxnId="{0E6383C6-EBE5-46B7-BAFD-741D0E5C93E7}">
      <dgm:prSet/>
      <dgm:spPr/>
      <dgm:t>
        <a:bodyPr/>
        <a:lstStyle/>
        <a:p>
          <a:endParaRPr lang="en-US"/>
        </a:p>
      </dgm:t>
    </dgm:pt>
    <dgm:pt modelId="{E9D75E7B-F5DB-48E8-B3D2-11953057A4DC}">
      <dgm:prSet/>
      <dgm:spPr/>
      <dgm:t>
        <a:bodyPr/>
        <a:lstStyle/>
        <a:p>
          <a:r>
            <a:rPr lang="en-US"/>
            <a:t>State Manager’s Decisions Problem </a:t>
          </a:r>
        </a:p>
      </dgm:t>
    </dgm:pt>
    <dgm:pt modelId="{FB143CED-089B-42B1-B285-2737BF9D81CF}" type="parTrans" cxnId="{421D2C6A-F38F-4A61-8216-75067A89464E}">
      <dgm:prSet/>
      <dgm:spPr/>
      <dgm:t>
        <a:bodyPr/>
        <a:lstStyle/>
        <a:p>
          <a:endParaRPr lang="en-US"/>
        </a:p>
      </dgm:t>
    </dgm:pt>
    <dgm:pt modelId="{055913FE-C255-4BB0-A9E0-34792BB2A3FD}" type="sibTrans" cxnId="{421D2C6A-F38F-4A61-8216-75067A89464E}">
      <dgm:prSet/>
      <dgm:spPr/>
      <dgm:t>
        <a:bodyPr/>
        <a:lstStyle/>
        <a:p>
          <a:endParaRPr lang="en-US"/>
        </a:p>
      </dgm:t>
    </dgm:pt>
    <dgm:pt modelId="{05A9A3BE-D97B-4162-BAFE-7D5C535529F4}">
      <dgm:prSet/>
      <dgm:spPr/>
      <dgm:t>
        <a:bodyPr/>
        <a:lstStyle/>
        <a:p>
          <a:r>
            <a:rPr lang="en-US"/>
            <a:t>Step 4</a:t>
          </a:r>
        </a:p>
      </dgm:t>
    </dgm:pt>
    <dgm:pt modelId="{7C22ED8B-2381-47B2-8557-91EE3AC7CBD9}" type="parTrans" cxnId="{076F0C56-B393-41C6-B811-7B74A5E1F50B}">
      <dgm:prSet/>
      <dgm:spPr/>
      <dgm:t>
        <a:bodyPr/>
        <a:lstStyle/>
        <a:p>
          <a:endParaRPr lang="en-US"/>
        </a:p>
      </dgm:t>
    </dgm:pt>
    <dgm:pt modelId="{D58FC67B-E1C5-4EDE-9AAC-EFF69A40D049}" type="sibTrans" cxnId="{076F0C56-B393-41C6-B811-7B74A5E1F50B}">
      <dgm:prSet/>
      <dgm:spPr/>
      <dgm:t>
        <a:bodyPr/>
        <a:lstStyle/>
        <a:p>
          <a:endParaRPr lang="en-US"/>
        </a:p>
      </dgm:t>
    </dgm:pt>
    <dgm:pt modelId="{635B7639-62B4-4919-8D0F-701F9A64649A}">
      <dgm:prSet/>
      <dgm:spPr/>
      <dgm:t>
        <a:bodyPr/>
        <a:lstStyle/>
        <a:p>
          <a:r>
            <a:rPr lang="en-US"/>
            <a:t>Develop Full Range of Possible Research Problems </a:t>
          </a:r>
        </a:p>
      </dgm:t>
    </dgm:pt>
    <dgm:pt modelId="{7FBF6A4F-9529-4784-914C-B7B18BC68EB3}" type="parTrans" cxnId="{6F96E73B-0383-4CA6-B5F0-064ABB34BD1C}">
      <dgm:prSet/>
      <dgm:spPr/>
      <dgm:t>
        <a:bodyPr/>
        <a:lstStyle/>
        <a:p>
          <a:endParaRPr lang="en-US"/>
        </a:p>
      </dgm:t>
    </dgm:pt>
    <dgm:pt modelId="{9EE96FE7-8C4E-4EFC-AE8D-FD1EB100CC50}" type="sibTrans" cxnId="{6F96E73B-0383-4CA6-B5F0-064ABB34BD1C}">
      <dgm:prSet/>
      <dgm:spPr/>
      <dgm:t>
        <a:bodyPr/>
        <a:lstStyle/>
        <a:p>
          <a:endParaRPr lang="en-US"/>
        </a:p>
      </dgm:t>
    </dgm:pt>
    <dgm:pt modelId="{B16D2E4F-6986-43A3-A407-1EB0363EE345}">
      <dgm:prSet/>
      <dgm:spPr/>
      <dgm:t>
        <a:bodyPr/>
        <a:lstStyle/>
        <a:p>
          <a:r>
            <a:rPr lang="en-US" dirty="0"/>
            <a:t>Step 5</a:t>
          </a:r>
        </a:p>
      </dgm:t>
    </dgm:pt>
    <dgm:pt modelId="{6B2552E9-DCCA-4803-A9CD-AD01598EAA24}" type="parTrans" cxnId="{2EC5306D-47AD-44E3-9E07-0238B3EFD5BD}">
      <dgm:prSet/>
      <dgm:spPr/>
      <dgm:t>
        <a:bodyPr/>
        <a:lstStyle/>
        <a:p>
          <a:endParaRPr lang="en-US"/>
        </a:p>
      </dgm:t>
    </dgm:pt>
    <dgm:pt modelId="{CDF71C3E-7A02-4084-A016-5F6144B2977E}" type="sibTrans" cxnId="{2EC5306D-47AD-44E3-9E07-0238B3EFD5BD}">
      <dgm:prSet/>
      <dgm:spPr/>
      <dgm:t>
        <a:bodyPr/>
        <a:lstStyle/>
        <a:p>
          <a:endParaRPr lang="en-US"/>
        </a:p>
      </dgm:t>
    </dgm:pt>
    <dgm:pt modelId="{31088C66-090A-4DD7-9E19-43E397D0724C}">
      <dgm:prSet/>
      <dgm:spPr/>
      <dgm:t>
        <a:bodyPr/>
        <a:lstStyle/>
        <a:p>
          <a:r>
            <a:rPr lang="en-US"/>
            <a:t>Select Research Problem(s)</a:t>
          </a:r>
        </a:p>
      </dgm:t>
    </dgm:pt>
    <dgm:pt modelId="{76C4C7B0-8915-4D6E-8E77-317D968EA721}" type="parTrans" cxnId="{015A86AA-1D9B-47B6-AA99-637F822933C2}">
      <dgm:prSet/>
      <dgm:spPr/>
      <dgm:t>
        <a:bodyPr/>
        <a:lstStyle/>
        <a:p>
          <a:endParaRPr lang="en-US"/>
        </a:p>
      </dgm:t>
    </dgm:pt>
    <dgm:pt modelId="{D3BF7F58-B0EB-4FA7-AF9E-81EDC54844D5}" type="sibTrans" cxnId="{015A86AA-1D9B-47B6-AA99-637F822933C2}">
      <dgm:prSet/>
      <dgm:spPr/>
      <dgm:t>
        <a:bodyPr/>
        <a:lstStyle/>
        <a:p>
          <a:endParaRPr lang="en-US"/>
        </a:p>
      </dgm:t>
    </dgm:pt>
    <dgm:pt modelId="{5E8CA296-D47C-4540-A470-F138101299EC}">
      <dgm:prSet/>
      <dgm:spPr/>
      <dgm:t>
        <a:bodyPr/>
        <a:lstStyle/>
        <a:p>
          <a:r>
            <a:rPr lang="en-US"/>
            <a:t>Step 6</a:t>
          </a:r>
        </a:p>
      </dgm:t>
    </dgm:pt>
    <dgm:pt modelId="{98C1071C-789F-43C6-A58E-226E4DC83B09}" type="parTrans" cxnId="{136147B4-1DC0-42CF-8FF2-61719060AAFB}">
      <dgm:prSet/>
      <dgm:spPr/>
      <dgm:t>
        <a:bodyPr/>
        <a:lstStyle/>
        <a:p>
          <a:endParaRPr lang="en-US"/>
        </a:p>
      </dgm:t>
    </dgm:pt>
    <dgm:pt modelId="{9F54B9B8-0215-480D-8E9C-D3F1683FBBC4}" type="sibTrans" cxnId="{136147B4-1DC0-42CF-8FF2-61719060AAFB}">
      <dgm:prSet/>
      <dgm:spPr/>
      <dgm:t>
        <a:bodyPr/>
        <a:lstStyle/>
        <a:p>
          <a:endParaRPr lang="en-US"/>
        </a:p>
      </dgm:t>
    </dgm:pt>
    <dgm:pt modelId="{9604D6C7-7DD0-4EA4-8317-259C4D7C2C01}">
      <dgm:prSet/>
      <dgm:spPr/>
      <dgm:t>
        <a:bodyPr/>
        <a:lstStyle/>
        <a:p>
          <a:r>
            <a:rPr lang="en-US"/>
            <a:t>Prepare Research Request Agreement</a:t>
          </a:r>
        </a:p>
      </dgm:t>
    </dgm:pt>
    <dgm:pt modelId="{D2E20F18-D07D-45FC-AB0B-2F4C08843BD3}" type="parTrans" cxnId="{DF96DAB7-7337-44A8-9CF5-3C98BB1839F1}">
      <dgm:prSet/>
      <dgm:spPr/>
      <dgm:t>
        <a:bodyPr/>
        <a:lstStyle/>
        <a:p>
          <a:endParaRPr lang="en-US"/>
        </a:p>
      </dgm:t>
    </dgm:pt>
    <dgm:pt modelId="{1E61F1CC-C3F5-4C17-B6C8-524AADF9A1BF}" type="sibTrans" cxnId="{DF96DAB7-7337-44A8-9CF5-3C98BB1839F1}">
      <dgm:prSet/>
      <dgm:spPr/>
      <dgm:t>
        <a:bodyPr/>
        <a:lstStyle/>
        <a:p>
          <a:endParaRPr lang="en-US"/>
        </a:p>
      </dgm:t>
    </dgm:pt>
    <dgm:pt modelId="{0F938642-7D5E-4C5E-83A7-69EB8C7791A0}" type="pres">
      <dgm:prSet presAssocID="{08CA2453-FD0C-4009-8A67-5607C4C605B3}" presName="Name0" presStyleCnt="0">
        <dgm:presLayoutVars>
          <dgm:dir/>
          <dgm:animLvl val="lvl"/>
          <dgm:resizeHandles val="exact"/>
        </dgm:presLayoutVars>
      </dgm:prSet>
      <dgm:spPr/>
    </dgm:pt>
    <dgm:pt modelId="{08EC1C60-FAD2-44F6-A3C0-4D36BE99ABAB}" type="pres">
      <dgm:prSet presAssocID="{5E8CA296-D47C-4540-A470-F138101299EC}" presName="boxAndChildren" presStyleCnt="0"/>
      <dgm:spPr/>
    </dgm:pt>
    <dgm:pt modelId="{2A451347-6158-4D1E-8DD5-6367CD75F6CC}" type="pres">
      <dgm:prSet presAssocID="{5E8CA296-D47C-4540-A470-F138101299EC}" presName="parentTextBox" presStyleLbl="alignNode1" presStyleIdx="0" presStyleCnt="6"/>
      <dgm:spPr/>
    </dgm:pt>
    <dgm:pt modelId="{1EA93422-3357-4E76-AD5B-686F7869ADF5}" type="pres">
      <dgm:prSet presAssocID="{5E8CA296-D47C-4540-A470-F138101299EC}" presName="descendantBox" presStyleLbl="bgAccFollowNode1" presStyleIdx="0" presStyleCnt="6"/>
      <dgm:spPr/>
    </dgm:pt>
    <dgm:pt modelId="{7CAFE1A9-6EF5-4650-9639-B6A9A817AD51}" type="pres">
      <dgm:prSet presAssocID="{CDF71C3E-7A02-4084-A016-5F6144B2977E}" presName="sp" presStyleCnt="0"/>
      <dgm:spPr/>
    </dgm:pt>
    <dgm:pt modelId="{2668212D-7E95-4A1A-83FA-5B6A805D6428}" type="pres">
      <dgm:prSet presAssocID="{B16D2E4F-6986-43A3-A407-1EB0363EE345}" presName="arrowAndChildren" presStyleCnt="0"/>
      <dgm:spPr/>
    </dgm:pt>
    <dgm:pt modelId="{62A8AAEB-45E8-405A-B292-D320B8DBB32E}" type="pres">
      <dgm:prSet presAssocID="{B16D2E4F-6986-43A3-A407-1EB0363EE345}" presName="parentTextArrow" presStyleLbl="node1" presStyleIdx="0" presStyleCnt="0"/>
      <dgm:spPr/>
    </dgm:pt>
    <dgm:pt modelId="{BE876F50-0A58-427E-B841-054FD31E79AB}" type="pres">
      <dgm:prSet presAssocID="{B16D2E4F-6986-43A3-A407-1EB0363EE345}" presName="arrow" presStyleLbl="alignNode1" presStyleIdx="1" presStyleCnt="6"/>
      <dgm:spPr/>
    </dgm:pt>
    <dgm:pt modelId="{06516E12-F8F5-4889-A185-E94680FDC810}" type="pres">
      <dgm:prSet presAssocID="{B16D2E4F-6986-43A3-A407-1EB0363EE345}" presName="descendantArrow" presStyleLbl="bgAccFollowNode1" presStyleIdx="1" presStyleCnt="6"/>
      <dgm:spPr/>
    </dgm:pt>
    <dgm:pt modelId="{4D0EB490-DE77-472D-9F32-0E403D566169}" type="pres">
      <dgm:prSet presAssocID="{D58FC67B-E1C5-4EDE-9AAC-EFF69A40D049}" presName="sp" presStyleCnt="0"/>
      <dgm:spPr/>
    </dgm:pt>
    <dgm:pt modelId="{19B04A26-7754-4A8A-B8F7-636B09CF65DC}" type="pres">
      <dgm:prSet presAssocID="{05A9A3BE-D97B-4162-BAFE-7D5C535529F4}" presName="arrowAndChildren" presStyleCnt="0"/>
      <dgm:spPr/>
    </dgm:pt>
    <dgm:pt modelId="{7C63689C-8E5B-4605-915B-513E56E3CE9A}" type="pres">
      <dgm:prSet presAssocID="{05A9A3BE-D97B-4162-BAFE-7D5C535529F4}" presName="parentTextArrow" presStyleLbl="node1" presStyleIdx="0" presStyleCnt="0"/>
      <dgm:spPr/>
    </dgm:pt>
    <dgm:pt modelId="{A93E73BF-93D2-4BFB-A1B2-6AC56D032321}" type="pres">
      <dgm:prSet presAssocID="{05A9A3BE-D97B-4162-BAFE-7D5C535529F4}" presName="arrow" presStyleLbl="alignNode1" presStyleIdx="2" presStyleCnt="6"/>
      <dgm:spPr/>
    </dgm:pt>
    <dgm:pt modelId="{24340237-4421-437C-A00F-FFEDA2533A3C}" type="pres">
      <dgm:prSet presAssocID="{05A9A3BE-D97B-4162-BAFE-7D5C535529F4}" presName="descendantArrow" presStyleLbl="bgAccFollowNode1" presStyleIdx="2" presStyleCnt="6"/>
      <dgm:spPr/>
    </dgm:pt>
    <dgm:pt modelId="{363D8E88-53C3-4C5C-AEC6-B63DE6592299}" type="pres">
      <dgm:prSet presAssocID="{3DAAE0DA-7859-4EF2-95D2-F3CA84421DC1}" presName="sp" presStyleCnt="0"/>
      <dgm:spPr/>
    </dgm:pt>
    <dgm:pt modelId="{2D1E1F76-1353-4F48-9A11-478A741C93EA}" type="pres">
      <dgm:prSet presAssocID="{FA2C32A3-6D1C-4FED-9769-F4FA2F6EA38D}" presName="arrowAndChildren" presStyleCnt="0"/>
      <dgm:spPr/>
    </dgm:pt>
    <dgm:pt modelId="{32B4AF49-0C43-4D02-9BB6-A76C15871C4F}" type="pres">
      <dgm:prSet presAssocID="{FA2C32A3-6D1C-4FED-9769-F4FA2F6EA38D}" presName="parentTextArrow" presStyleLbl="node1" presStyleIdx="0" presStyleCnt="0"/>
      <dgm:spPr/>
    </dgm:pt>
    <dgm:pt modelId="{12301ED3-EE5F-4BAD-9B29-9C4CA93E6DF0}" type="pres">
      <dgm:prSet presAssocID="{FA2C32A3-6D1C-4FED-9769-F4FA2F6EA38D}" presName="arrow" presStyleLbl="alignNode1" presStyleIdx="3" presStyleCnt="6"/>
      <dgm:spPr/>
    </dgm:pt>
    <dgm:pt modelId="{E3D89D17-45DF-4AAF-9CB7-F2ADAE953700}" type="pres">
      <dgm:prSet presAssocID="{FA2C32A3-6D1C-4FED-9769-F4FA2F6EA38D}" presName="descendantArrow" presStyleLbl="bgAccFollowNode1" presStyleIdx="3" presStyleCnt="6"/>
      <dgm:spPr/>
    </dgm:pt>
    <dgm:pt modelId="{AD1081AB-BF43-4B33-A1C4-4707403875D0}" type="pres">
      <dgm:prSet presAssocID="{1F2097E8-F844-4E62-9AD6-6C33CB2046E7}" presName="sp" presStyleCnt="0"/>
      <dgm:spPr/>
    </dgm:pt>
    <dgm:pt modelId="{A060CE3A-B0D7-47C8-8483-3A2BB57A5576}" type="pres">
      <dgm:prSet presAssocID="{A18E50E8-7C95-47F2-9539-69DE0B966A18}" presName="arrowAndChildren" presStyleCnt="0"/>
      <dgm:spPr/>
    </dgm:pt>
    <dgm:pt modelId="{CDAC9399-DBD7-4D08-AE4B-417730F349DC}" type="pres">
      <dgm:prSet presAssocID="{A18E50E8-7C95-47F2-9539-69DE0B966A18}" presName="parentTextArrow" presStyleLbl="node1" presStyleIdx="0" presStyleCnt="0"/>
      <dgm:spPr/>
    </dgm:pt>
    <dgm:pt modelId="{9345B54E-D727-4DF3-A835-AB4A7E0200F9}" type="pres">
      <dgm:prSet presAssocID="{A18E50E8-7C95-47F2-9539-69DE0B966A18}" presName="arrow" presStyleLbl="alignNode1" presStyleIdx="4" presStyleCnt="6"/>
      <dgm:spPr/>
    </dgm:pt>
    <dgm:pt modelId="{52564B54-F240-41BA-9BD3-2810BF236B54}" type="pres">
      <dgm:prSet presAssocID="{A18E50E8-7C95-47F2-9539-69DE0B966A18}" presName="descendantArrow" presStyleLbl="bgAccFollowNode1" presStyleIdx="4" presStyleCnt="6"/>
      <dgm:spPr/>
    </dgm:pt>
    <dgm:pt modelId="{81CCC585-E95F-4C0A-A7C9-71D533C99A26}" type="pres">
      <dgm:prSet presAssocID="{E97FA87F-8644-4E02-ACBB-5D3B9927663D}" presName="sp" presStyleCnt="0"/>
      <dgm:spPr/>
    </dgm:pt>
    <dgm:pt modelId="{76653043-62C8-472D-B18E-39471BDB8B46}" type="pres">
      <dgm:prSet presAssocID="{BCBA8332-DA0B-47C2-93FC-C80385542EC6}" presName="arrowAndChildren" presStyleCnt="0"/>
      <dgm:spPr/>
    </dgm:pt>
    <dgm:pt modelId="{E4A382BC-CD87-411F-8830-FE58F2B111FF}" type="pres">
      <dgm:prSet presAssocID="{BCBA8332-DA0B-47C2-93FC-C80385542EC6}" presName="parentTextArrow" presStyleLbl="node1" presStyleIdx="0" presStyleCnt="0"/>
      <dgm:spPr/>
    </dgm:pt>
    <dgm:pt modelId="{5AE2F313-92BB-4857-9962-C2EC57765B41}" type="pres">
      <dgm:prSet presAssocID="{BCBA8332-DA0B-47C2-93FC-C80385542EC6}" presName="arrow" presStyleLbl="alignNode1" presStyleIdx="5" presStyleCnt="6"/>
      <dgm:spPr/>
    </dgm:pt>
    <dgm:pt modelId="{5DAFA4DF-807A-4689-A218-77FE20867311}" type="pres">
      <dgm:prSet presAssocID="{BCBA8332-DA0B-47C2-93FC-C80385542EC6}" presName="descendantArrow" presStyleLbl="bgAccFollowNode1" presStyleIdx="5" presStyleCnt="6"/>
      <dgm:spPr/>
    </dgm:pt>
  </dgm:ptLst>
  <dgm:cxnLst>
    <dgm:cxn modelId="{9EE5E001-9AC7-458C-85AC-01FA24D9D476}" type="presOf" srcId="{635B7639-62B4-4919-8D0F-701F9A64649A}" destId="{24340237-4421-437C-A00F-FFEDA2533A3C}" srcOrd="0" destOrd="0" presId="urn:microsoft.com/office/officeart/2016/7/layout/VerticalDownArrowProcess"/>
    <dgm:cxn modelId="{3EE75E04-6D5D-4790-A650-71BB56072E9F}" type="presOf" srcId="{FA2C32A3-6D1C-4FED-9769-F4FA2F6EA38D}" destId="{12301ED3-EE5F-4BAD-9B29-9C4CA93E6DF0}" srcOrd="1" destOrd="0" presId="urn:microsoft.com/office/officeart/2016/7/layout/VerticalDownArrowProcess"/>
    <dgm:cxn modelId="{17F1591D-47DE-4A67-9156-FA38E05A20E9}" srcId="{A18E50E8-7C95-47F2-9539-69DE0B966A18}" destId="{45D1CB3D-8C36-4EF2-B9DB-7E83808B5C58}" srcOrd="0" destOrd="0" parTransId="{D0F30173-327D-47E0-9F24-97AFA8E49BFC}" sibTransId="{D73BFDC9-B9B7-401A-BB84-27DA0BBF4D8E}"/>
    <dgm:cxn modelId="{BD8EF32B-F4DE-484A-B4B4-05F07ECA7FBC}" type="presOf" srcId="{BCBA8332-DA0B-47C2-93FC-C80385542EC6}" destId="{5AE2F313-92BB-4857-9962-C2EC57765B41}" srcOrd="1" destOrd="0" presId="urn:microsoft.com/office/officeart/2016/7/layout/VerticalDownArrowProcess"/>
    <dgm:cxn modelId="{EC4B222E-A659-42D8-84BC-66FC5D8235CE}" type="presOf" srcId="{A18E50E8-7C95-47F2-9539-69DE0B966A18}" destId="{9345B54E-D727-4DF3-A835-AB4A7E0200F9}" srcOrd="1" destOrd="0" presId="urn:microsoft.com/office/officeart/2016/7/layout/VerticalDownArrowProcess"/>
    <dgm:cxn modelId="{2EE65F31-19EF-4345-9C25-9397CF3FBBCE}" srcId="{BCBA8332-DA0B-47C2-93FC-C80385542EC6}" destId="{F729FAED-05AD-482D-9C04-870FE89FD0F2}" srcOrd="0" destOrd="0" parTransId="{B28CAD34-106E-44FC-814F-8211A6F3FF78}" sibTransId="{7502BE0E-8E23-42D3-B189-E7F31E26A412}"/>
    <dgm:cxn modelId="{43860039-66ED-4281-91B3-FAE69A88FA5F}" type="presOf" srcId="{FA2C32A3-6D1C-4FED-9769-F4FA2F6EA38D}" destId="{32B4AF49-0C43-4D02-9BB6-A76C15871C4F}" srcOrd="0" destOrd="0" presId="urn:microsoft.com/office/officeart/2016/7/layout/VerticalDownArrowProcess"/>
    <dgm:cxn modelId="{6F96E73B-0383-4CA6-B5F0-064ABB34BD1C}" srcId="{05A9A3BE-D97B-4162-BAFE-7D5C535529F4}" destId="{635B7639-62B4-4919-8D0F-701F9A64649A}" srcOrd="0" destOrd="0" parTransId="{7FBF6A4F-9529-4784-914C-B7B18BC68EB3}" sibTransId="{9EE96FE7-8C4E-4EFC-AE8D-FD1EB100CC50}"/>
    <dgm:cxn modelId="{3BD50147-C7D2-4F2F-8619-A764CB99D6CB}" type="presOf" srcId="{E9D75E7B-F5DB-48E8-B3D2-11953057A4DC}" destId="{E3D89D17-45DF-4AAF-9CB7-F2ADAE953700}" srcOrd="0" destOrd="0" presId="urn:microsoft.com/office/officeart/2016/7/layout/VerticalDownArrowProcess"/>
    <dgm:cxn modelId="{11FBAF47-83C7-40F9-8428-A7AB75672DE5}" type="presOf" srcId="{5E8CA296-D47C-4540-A470-F138101299EC}" destId="{2A451347-6158-4D1E-8DD5-6367CD75F6CC}" srcOrd="0" destOrd="0" presId="urn:microsoft.com/office/officeart/2016/7/layout/VerticalDownArrowProcess"/>
    <dgm:cxn modelId="{421D2C6A-F38F-4A61-8216-75067A89464E}" srcId="{FA2C32A3-6D1C-4FED-9769-F4FA2F6EA38D}" destId="{E9D75E7B-F5DB-48E8-B3D2-11953057A4DC}" srcOrd="0" destOrd="0" parTransId="{FB143CED-089B-42B1-B285-2737BF9D81CF}" sibTransId="{055913FE-C255-4BB0-A9E0-34792BB2A3FD}"/>
    <dgm:cxn modelId="{9A7DC64A-35B8-49BF-9044-EC2DE5700618}" srcId="{08CA2453-FD0C-4009-8A67-5607C4C605B3}" destId="{BCBA8332-DA0B-47C2-93FC-C80385542EC6}" srcOrd="0" destOrd="0" parTransId="{BF890265-D6CE-4DF2-B85F-D429EE7FF850}" sibTransId="{E97FA87F-8644-4E02-ACBB-5D3B9927663D}"/>
    <dgm:cxn modelId="{2EC5306D-47AD-44E3-9E07-0238B3EFD5BD}" srcId="{08CA2453-FD0C-4009-8A67-5607C4C605B3}" destId="{B16D2E4F-6986-43A3-A407-1EB0363EE345}" srcOrd="4" destOrd="0" parTransId="{6B2552E9-DCCA-4803-A9CD-AD01598EAA24}" sibTransId="{CDF71C3E-7A02-4084-A016-5F6144B2977E}"/>
    <dgm:cxn modelId="{A5D31E74-C000-4D18-B18D-95936B036498}" type="presOf" srcId="{08CA2453-FD0C-4009-8A67-5607C4C605B3}" destId="{0F938642-7D5E-4C5E-83A7-69EB8C7791A0}" srcOrd="0" destOrd="0" presId="urn:microsoft.com/office/officeart/2016/7/layout/VerticalDownArrowProcess"/>
    <dgm:cxn modelId="{076F0C56-B393-41C6-B811-7B74A5E1F50B}" srcId="{08CA2453-FD0C-4009-8A67-5607C4C605B3}" destId="{05A9A3BE-D97B-4162-BAFE-7D5C535529F4}" srcOrd="3" destOrd="0" parTransId="{7C22ED8B-2381-47B2-8557-91EE3AC7CBD9}" sibTransId="{D58FC67B-E1C5-4EDE-9AAC-EFF69A40D049}"/>
    <dgm:cxn modelId="{696D3880-D299-4866-8CFD-363F85ADB0E2}" type="presOf" srcId="{A18E50E8-7C95-47F2-9539-69DE0B966A18}" destId="{CDAC9399-DBD7-4D08-AE4B-417730F349DC}" srcOrd="0" destOrd="0" presId="urn:microsoft.com/office/officeart/2016/7/layout/VerticalDownArrowProcess"/>
    <dgm:cxn modelId="{DDF40582-F7FE-4919-B0FB-3965CEC4B0DC}" type="presOf" srcId="{B16D2E4F-6986-43A3-A407-1EB0363EE345}" destId="{BE876F50-0A58-427E-B841-054FD31E79AB}" srcOrd="1" destOrd="0" presId="urn:microsoft.com/office/officeart/2016/7/layout/VerticalDownArrowProcess"/>
    <dgm:cxn modelId="{9D1BD9A9-9F73-4E6A-90FC-81081789E3B8}" type="presOf" srcId="{45D1CB3D-8C36-4EF2-B9DB-7E83808B5C58}" destId="{52564B54-F240-41BA-9BD3-2810BF236B54}" srcOrd="0" destOrd="0" presId="urn:microsoft.com/office/officeart/2016/7/layout/VerticalDownArrowProcess"/>
    <dgm:cxn modelId="{015A86AA-1D9B-47B6-AA99-637F822933C2}" srcId="{B16D2E4F-6986-43A3-A407-1EB0363EE345}" destId="{31088C66-090A-4DD7-9E19-43E397D0724C}" srcOrd="0" destOrd="0" parTransId="{76C4C7B0-8915-4D6E-8E77-317D968EA721}" sibTransId="{D3BF7F58-B0EB-4FA7-AF9E-81EDC54844D5}"/>
    <dgm:cxn modelId="{136147B4-1DC0-42CF-8FF2-61719060AAFB}" srcId="{08CA2453-FD0C-4009-8A67-5607C4C605B3}" destId="{5E8CA296-D47C-4540-A470-F138101299EC}" srcOrd="5" destOrd="0" parTransId="{98C1071C-789F-43C6-A58E-226E4DC83B09}" sibTransId="{9F54B9B8-0215-480D-8E9C-D3F1683FBBC4}"/>
    <dgm:cxn modelId="{DF96DAB7-7337-44A8-9CF5-3C98BB1839F1}" srcId="{5E8CA296-D47C-4540-A470-F138101299EC}" destId="{9604D6C7-7DD0-4EA4-8317-259C4D7C2C01}" srcOrd="0" destOrd="0" parTransId="{D2E20F18-D07D-45FC-AB0B-2F4C08843BD3}" sibTransId="{1E61F1CC-C3F5-4C17-B6C8-524AADF9A1BF}"/>
    <dgm:cxn modelId="{0A13A6BB-5B37-4FC1-A3D4-43005A08C666}" type="presOf" srcId="{B16D2E4F-6986-43A3-A407-1EB0363EE345}" destId="{62A8AAEB-45E8-405A-B292-D320B8DBB32E}" srcOrd="0" destOrd="0" presId="urn:microsoft.com/office/officeart/2016/7/layout/VerticalDownArrowProcess"/>
    <dgm:cxn modelId="{0E6383C6-EBE5-46B7-BAFD-741D0E5C93E7}" srcId="{08CA2453-FD0C-4009-8A67-5607C4C605B3}" destId="{FA2C32A3-6D1C-4FED-9769-F4FA2F6EA38D}" srcOrd="2" destOrd="0" parTransId="{1EC02652-4C77-49DE-8FEC-881E790EDF73}" sibTransId="{3DAAE0DA-7859-4EF2-95D2-F3CA84421DC1}"/>
    <dgm:cxn modelId="{EC6EC8D6-55F8-4D75-9ED6-C61A9871885D}" type="presOf" srcId="{05A9A3BE-D97B-4162-BAFE-7D5C535529F4}" destId="{7C63689C-8E5B-4605-915B-513E56E3CE9A}" srcOrd="0" destOrd="0" presId="urn:microsoft.com/office/officeart/2016/7/layout/VerticalDownArrowProcess"/>
    <dgm:cxn modelId="{DEEF04DE-8071-478A-8A06-44D64A0D3943}" type="presOf" srcId="{05A9A3BE-D97B-4162-BAFE-7D5C535529F4}" destId="{A93E73BF-93D2-4BFB-A1B2-6AC56D032321}" srcOrd="1" destOrd="0" presId="urn:microsoft.com/office/officeart/2016/7/layout/VerticalDownArrowProcess"/>
    <dgm:cxn modelId="{E6C00FDE-CB2B-4393-8445-00BDF4381CFB}" type="presOf" srcId="{BCBA8332-DA0B-47C2-93FC-C80385542EC6}" destId="{E4A382BC-CD87-411F-8830-FE58F2B111FF}" srcOrd="0" destOrd="0" presId="urn:microsoft.com/office/officeart/2016/7/layout/VerticalDownArrowProcess"/>
    <dgm:cxn modelId="{28B7C8E5-2370-4606-9D6A-BE530C9810CC}" type="presOf" srcId="{F729FAED-05AD-482D-9C04-870FE89FD0F2}" destId="{5DAFA4DF-807A-4689-A218-77FE20867311}" srcOrd="0" destOrd="0" presId="urn:microsoft.com/office/officeart/2016/7/layout/VerticalDownArrowProcess"/>
    <dgm:cxn modelId="{E2879BEB-9913-4CA1-8D5E-91B3F87C09AB}" type="presOf" srcId="{9604D6C7-7DD0-4EA4-8317-259C4D7C2C01}" destId="{1EA93422-3357-4E76-AD5B-686F7869ADF5}" srcOrd="0" destOrd="0" presId="urn:microsoft.com/office/officeart/2016/7/layout/VerticalDownArrowProcess"/>
    <dgm:cxn modelId="{035AE4F8-AED4-4768-9ECD-898B06A11E66}" type="presOf" srcId="{31088C66-090A-4DD7-9E19-43E397D0724C}" destId="{06516E12-F8F5-4889-A185-E94680FDC810}" srcOrd="0" destOrd="0" presId="urn:microsoft.com/office/officeart/2016/7/layout/VerticalDownArrowProcess"/>
    <dgm:cxn modelId="{9E177EFA-752A-45CB-81E7-4803F35C27B3}" srcId="{08CA2453-FD0C-4009-8A67-5607C4C605B3}" destId="{A18E50E8-7C95-47F2-9539-69DE0B966A18}" srcOrd="1" destOrd="0" parTransId="{60EF5C43-AC8F-4571-9052-DF55671DFB94}" sibTransId="{1F2097E8-F844-4E62-9AD6-6C33CB2046E7}"/>
    <dgm:cxn modelId="{24014A79-D9E1-4A2A-BCE4-34BE13CF3EB0}" type="presParOf" srcId="{0F938642-7D5E-4C5E-83A7-69EB8C7791A0}" destId="{08EC1C60-FAD2-44F6-A3C0-4D36BE99ABAB}" srcOrd="0" destOrd="0" presId="urn:microsoft.com/office/officeart/2016/7/layout/VerticalDownArrowProcess"/>
    <dgm:cxn modelId="{F8811373-B175-4D97-88C1-0E1EC0494AE0}" type="presParOf" srcId="{08EC1C60-FAD2-44F6-A3C0-4D36BE99ABAB}" destId="{2A451347-6158-4D1E-8DD5-6367CD75F6CC}" srcOrd="0" destOrd="0" presId="urn:microsoft.com/office/officeart/2016/7/layout/VerticalDownArrowProcess"/>
    <dgm:cxn modelId="{628F6BC9-82AE-44A1-AC66-9C93E0072B36}" type="presParOf" srcId="{08EC1C60-FAD2-44F6-A3C0-4D36BE99ABAB}" destId="{1EA93422-3357-4E76-AD5B-686F7869ADF5}" srcOrd="1" destOrd="0" presId="urn:microsoft.com/office/officeart/2016/7/layout/VerticalDownArrowProcess"/>
    <dgm:cxn modelId="{E45E0C08-F429-48E7-8D49-5DEA1D9E03B3}" type="presParOf" srcId="{0F938642-7D5E-4C5E-83A7-69EB8C7791A0}" destId="{7CAFE1A9-6EF5-4650-9639-B6A9A817AD51}" srcOrd="1" destOrd="0" presId="urn:microsoft.com/office/officeart/2016/7/layout/VerticalDownArrowProcess"/>
    <dgm:cxn modelId="{F8100AD2-8BD2-4285-A160-85495B12005E}" type="presParOf" srcId="{0F938642-7D5E-4C5E-83A7-69EB8C7791A0}" destId="{2668212D-7E95-4A1A-83FA-5B6A805D6428}" srcOrd="2" destOrd="0" presId="urn:microsoft.com/office/officeart/2016/7/layout/VerticalDownArrowProcess"/>
    <dgm:cxn modelId="{4CE8CB2B-D1E8-401E-AC12-52593D71026F}" type="presParOf" srcId="{2668212D-7E95-4A1A-83FA-5B6A805D6428}" destId="{62A8AAEB-45E8-405A-B292-D320B8DBB32E}" srcOrd="0" destOrd="0" presId="urn:microsoft.com/office/officeart/2016/7/layout/VerticalDownArrowProcess"/>
    <dgm:cxn modelId="{198CD6A3-FC8B-4881-ACA0-18BB3D4A75DB}" type="presParOf" srcId="{2668212D-7E95-4A1A-83FA-5B6A805D6428}" destId="{BE876F50-0A58-427E-B841-054FD31E79AB}" srcOrd="1" destOrd="0" presId="urn:microsoft.com/office/officeart/2016/7/layout/VerticalDownArrowProcess"/>
    <dgm:cxn modelId="{33AA605C-03B6-4B27-A247-3D626570B0C8}" type="presParOf" srcId="{2668212D-7E95-4A1A-83FA-5B6A805D6428}" destId="{06516E12-F8F5-4889-A185-E94680FDC810}" srcOrd="2" destOrd="0" presId="urn:microsoft.com/office/officeart/2016/7/layout/VerticalDownArrowProcess"/>
    <dgm:cxn modelId="{04DB628C-99D1-4577-8B50-5603AD706F48}" type="presParOf" srcId="{0F938642-7D5E-4C5E-83A7-69EB8C7791A0}" destId="{4D0EB490-DE77-472D-9F32-0E403D566169}" srcOrd="3" destOrd="0" presId="urn:microsoft.com/office/officeart/2016/7/layout/VerticalDownArrowProcess"/>
    <dgm:cxn modelId="{BE1173B0-3342-4143-BBD1-25C1CAEBE62C}" type="presParOf" srcId="{0F938642-7D5E-4C5E-83A7-69EB8C7791A0}" destId="{19B04A26-7754-4A8A-B8F7-636B09CF65DC}" srcOrd="4" destOrd="0" presId="urn:microsoft.com/office/officeart/2016/7/layout/VerticalDownArrowProcess"/>
    <dgm:cxn modelId="{E54F648D-BDE5-4986-86B2-F70E1D31ED08}" type="presParOf" srcId="{19B04A26-7754-4A8A-B8F7-636B09CF65DC}" destId="{7C63689C-8E5B-4605-915B-513E56E3CE9A}" srcOrd="0" destOrd="0" presId="urn:microsoft.com/office/officeart/2016/7/layout/VerticalDownArrowProcess"/>
    <dgm:cxn modelId="{9019AA92-C865-4F6A-BBB6-2053F20DF418}" type="presParOf" srcId="{19B04A26-7754-4A8A-B8F7-636B09CF65DC}" destId="{A93E73BF-93D2-4BFB-A1B2-6AC56D032321}" srcOrd="1" destOrd="0" presId="urn:microsoft.com/office/officeart/2016/7/layout/VerticalDownArrowProcess"/>
    <dgm:cxn modelId="{F47BAD09-F630-4CA0-9D99-5F598A1B3E11}" type="presParOf" srcId="{19B04A26-7754-4A8A-B8F7-636B09CF65DC}" destId="{24340237-4421-437C-A00F-FFEDA2533A3C}" srcOrd="2" destOrd="0" presId="urn:microsoft.com/office/officeart/2016/7/layout/VerticalDownArrowProcess"/>
    <dgm:cxn modelId="{294D5E77-0858-4552-923C-BB3EFB771CF9}" type="presParOf" srcId="{0F938642-7D5E-4C5E-83A7-69EB8C7791A0}" destId="{363D8E88-53C3-4C5C-AEC6-B63DE6592299}" srcOrd="5" destOrd="0" presId="urn:microsoft.com/office/officeart/2016/7/layout/VerticalDownArrowProcess"/>
    <dgm:cxn modelId="{F04D1DFA-AC72-48B7-9FFD-FCC6B3C2977D}" type="presParOf" srcId="{0F938642-7D5E-4C5E-83A7-69EB8C7791A0}" destId="{2D1E1F76-1353-4F48-9A11-478A741C93EA}" srcOrd="6" destOrd="0" presId="urn:microsoft.com/office/officeart/2016/7/layout/VerticalDownArrowProcess"/>
    <dgm:cxn modelId="{8FC5926A-B490-4AD1-87B8-87D0ED821A00}" type="presParOf" srcId="{2D1E1F76-1353-4F48-9A11-478A741C93EA}" destId="{32B4AF49-0C43-4D02-9BB6-A76C15871C4F}" srcOrd="0" destOrd="0" presId="urn:microsoft.com/office/officeart/2016/7/layout/VerticalDownArrowProcess"/>
    <dgm:cxn modelId="{6E2FF82B-F0C9-4E4D-9335-38287F79B19F}" type="presParOf" srcId="{2D1E1F76-1353-4F48-9A11-478A741C93EA}" destId="{12301ED3-EE5F-4BAD-9B29-9C4CA93E6DF0}" srcOrd="1" destOrd="0" presId="urn:microsoft.com/office/officeart/2016/7/layout/VerticalDownArrowProcess"/>
    <dgm:cxn modelId="{7FD0DC37-DB2C-4873-A9C1-B40CF3B7B459}" type="presParOf" srcId="{2D1E1F76-1353-4F48-9A11-478A741C93EA}" destId="{E3D89D17-45DF-4AAF-9CB7-F2ADAE953700}" srcOrd="2" destOrd="0" presId="urn:microsoft.com/office/officeart/2016/7/layout/VerticalDownArrowProcess"/>
    <dgm:cxn modelId="{BFBCCEE1-5383-40EC-871D-15F3122748C6}" type="presParOf" srcId="{0F938642-7D5E-4C5E-83A7-69EB8C7791A0}" destId="{AD1081AB-BF43-4B33-A1C4-4707403875D0}" srcOrd="7" destOrd="0" presId="urn:microsoft.com/office/officeart/2016/7/layout/VerticalDownArrowProcess"/>
    <dgm:cxn modelId="{BDB2D169-F74F-49DB-AA07-7D328EE7E2F0}" type="presParOf" srcId="{0F938642-7D5E-4C5E-83A7-69EB8C7791A0}" destId="{A060CE3A-B0D7-47C8-8483-3A2BB57A5576}" srcOrd="8" destOrd="0" presId="urn:microsoft.com/office/officeart/2016/7/layout/VerticalDownArrowProcess"/>
    <dgm:cxn modelId="{D0088800-6644-4E0C-BE14-C753BB519701}" type="presParOf" srcId="{A060CE3A-B0D7-47C8-8483-3A2BB57A5576}" destId="{CDAC9399-DBD7-4D08-AE4B-417730F349DC}" srcOrd="0" destOrd="0" presId="urn:microsoft.com/office/officeart/2016/7/layout/VerticalDownArrowProcess"/>
    <dgm:cxn modelId="{38AA7666-5B30-4166-AB0E-A4C0D50610D5}" type="presParOf" srcId="{A060CE3A-B0D7-47C8-8483-3A2BB57A5576}" destId="{9345B54E-D727-4DF3-A835-AB4A7E0200F9}" srcOrd="1" destOrd="0" presId="urn:microsoft.com/office/officeart/2016/7/layout/VerticalDownArrowProcess"/>
    <dgm:cxn modelId="{51EFD3C7-2E38-4C9C-A832-8564DC882988}" type="presParOf" srcId="{A060CE3A-B0D7-47C8-8483-3A2BB57A5576}" destId="{52564B54-F240-41BA-9BD3-2810BF236B54}" srcOrd="2" destOrd="0" presId="urn:microsoft.com/office/officeart/2016/7/layout/VerticalDownArrowProcess"/>
    <dgm:cxn modelId="{81A50906-C1B4-409D-898B-5019EDA6581B}" type="presParOf" srcId="{0F938642-7D5E-4C5E-83A7-69EB8C7791A0}" destId="{81CCC585-E95F-4C0A-A7C9-71D533C99A26}" srcOrd="9" destOrd="0" presId="urn:microsoft.com/office/officeart/2016/7/layout/VerticalDownArrowProcess"/>
    <dgm:cxn modelId="{CF9BB21F-D3D9-43A3-9F9F-6114FED7259F}" type="presParOf" srcId="{0F938642-7D5E-4C5E-83A7-69EB8C7791A0}" destId="{76653043-62C8-472D-B18E-39471BDB8B46}" srcOrd="10" destOrd="0" presId="urn:microsoft.com/office/officeart/2016/7/layout/VerticalDownArrowProcess"/>
    <dgm:cxn modelId="{0BEDB1E0-E4C2-4086-87C1-A9910E9D9CBC}" type="presParOf" srcId="{76653043-62C8-472D-B18E-39471BDB8B46}" destId="{E4A382BC-CD87-411F-8830-FE58F2B111FF}" srcOrd="0" destOrd="0" presId="urn:microsoft.com/office/officeart/2016/7/layout/VerticalDownArrowProcess"/>
    <dgm:cxn modelId="{22CB330E-E60A-4CB4-BAED-472CC17B0D8F}" type="presParOf" srcId="{76653043-62C8-472D-B18E-39471BDB8B46}" destId="{5AE2F313-92BB-4857-9962-C2EC57765B41}" srcOrd="1" destOrd="0" presId="urn:microsoft.com/office/officeart/2016/7/layout/VerticalDownArrowProcess"/>
    <dgm:cxn modelId="{B35609C8-8BE2-41A1-B44F-5135040DF7B8}" type="presParOf" srcId="{76653043-62C8-472D-B18E-39471BDB8B46}" destId="{5DAFA4DF-807A-4689-A218-77FE2086731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8C4B4A-EF3B-47D1-B118-B140BB616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49900-E521-4E51-9D11-A404AE64F0C4}">
      <dgm:prSet/>
      <dgm:spPr/>
      <dgm:t>
        <a:bodyPr/>
        <a:lstStyle/>
        <a:p>
          <a:r>
            <a:rPr lang="en-US" dirty="0"/>
            <a:t>Is there a real need for marketing research? </a:t>
          </a:r>
        </a:p>
      </dgm:t>
    </dgm:pt>
    <dgm:pt modelId="{41D5795D-AAEA-4514-9BE4-5CED6D74A314}" type="parTrans" cxnId="{C453E612-AB79-42E0-B18B-4581F98BD84E}">
      <dgm:prSet/>
      <dgm:spPr/>
      <dgm:t>
        <a:bodyPr/>
        <a:lstStyle/>
        <a:p>
          <a:endParaRPr lang="en-US"/>
        </a:p>
      </dgm:t>
    </dgm:pt>
    <dgm:pt modelId="{CFE2AF16-F646-463E-87AA-0A155394F133}" type="sibTrans" cxnId="{C453E612-AB79-42E0-B18B-4581F98BD84E}">
      <dgm:prSet/>
      <dgm:spPr/>
      <dgm:t>
        <a:bodyPr/>
        <a:lstStyle/>
        <a:p>
          <a:endParaRPr lang="en-US"/>
        </a:p>
      </dgm:t>
    </dgm:pt>
    <dgm:pt modelId="{EA555238-30DD-432D-9F0C-48BF8980B0FA}">
      <dgm:prSet/>
      <dgm:spPr/>
      <dgm:t>
        <a:bodyPr/>
        <a:lstStyle/>
        <a:p>
          <a:r>
            <a:rPr lang="en-US"/>
            <a:t>Research takes time and costs money </a:t>
          </a:r>
        </a:p>
      </dgm:t>
    </dgm:pt>
    <dgm:pt modelId="{2BE86A97-7F76-4372-B56C-E49C0D11570B}" type="parTrans" cxnId="{1F0AE66D-BE0C-4884-B889-BED64F15E2B2}">
      <dgm:prSet/>
      <dgm:spPr/>
      <dgm:t>
        <a:bodyPr/>
        <a:lstStyle/>
        <a:p>
          <a:endParaRPr lang="en-US"/>
        </a:p>
      </dgm:t>
    </dgm:pt>
    <dgm:pt modelId="{1CC9641C-0D74-4564-9506-42DDDB6C84F3}" type="sibTrans" cxnId="{1F0AE66D-BE0C-4884-B889-BED64F15E2B2}">
      <dgm:prSet/>
      <dgm:spPr/>
      <dgm:t>
        <a:bodyPr/>
        <a:lstStyle/>
        <a:p>
          <a:endParaRPr lang="en-US"/>
        </a:p>
      </dgm:t>
    </dgm:pt>
    <dgm:pt modelId="{4A789D0B-0B00-49B5-A757-F3060D058999}">
      <dgm:prSet/>
      <dgm:spPr/>
      <dgm:t>
        <a:bodyPr/>
        <a:lstStyle/>
        <a:p>
          <a:r>
            <a:rPr lang="en-US"/>
            <a:t>Value of information versus the cost of obtaining it</a:t>
          </a:r>
        </a:p>
      </dgm:t>
    </dgm:pt>
    <dgm:pt modelId="{7EFF2E04-47D2-4288-984D-F4673269005D}" type="parTrans" cxnId="{FE08F8A2-D7F3-4317-AB59-6C477FA5550D}">
      <dgm:prSet/>
      <dgm:spPr/>
      <dgm:t>
        <a:bodyPr/>
        <a:lstStyle/>
        <a:p>
          <a:endParaRPr lang="en-US"/>
        </a:p>
      </dgm:t>
    </dgm:pt>
    <dgm:pt modelId="{EC22DCAF-8F0E-4F45-979B-131314C02AB4}" type="sibTrans" cxnId="{FE08F8A2-D7F3-4317-AB59-6C477FA5550D}">
      <dgm:prSet/>
      <dgm:spPr/>
      <dgm:t>
        <a:bodyPr/>
        <a:lstStyle/>
        <a:p>
          <a:endParaRPr lang="en-US"/>
        </a:p>
      </dgm:t>
    </dgm:pt>
    <dgm:pt modelId="{6205BDBB-5F56-42DB-9365-966063037919}">
      <dgm:prSet/>
      <dgm:spPr/>
      <dgm:t>
        <a:bodyPr/>
        <a:lstStyle/>
        <a:p>
          <a:r>
            <a:rPr lang="en-US" dirty="0"/>
            <a:t>Marketing research is not always needed! Because we might be able to access the info we need cheaper and faster</a:t>
          </a:r>
        </a:p>
      </dgm:t>
    </dgm:pt>
    <dgm:pt modelId="{082F6472-6144-47BC-9AC7-6474BD13CB8C}" type="parTrans" cxnId="{CF1922FC-758F-4E7C-B6EA-16B8C47950F4}">
      <dgm:prSet/>
      <dgm:spPr/>
      <dgm:t>
        <a:bodyPr/>
        <a:lstStyle/>
        <a:p>
          <a:endParaRPr lang="en-US"/>
        </a:p>
      </dgm:t>
    </dgm:pt>
    <dgm:pt modelId="{2388A20B-C06E-485A-A5AF-61036DB02855}" type="sibTrans" cxnId="{CF1922FC-758F-4E7C-B6EA-16B8C47950F4}">
      <dgm:prSet/>
      <dgm:spPr/>
      <dgm:t>
        <a:bodyPr/>
        <a:lstStyle/>
        <a:p>
          <a:endParaRPr lang="en-US"/>
        </a:p>
      </dgm:t>
    </dgm:pt>
    <dgm:pt modelId="{19863C69-3906-4BD4-88A7-9845B75E5485}" type="pres">
      <dgm:prSet presAssocID="{8F8C4B4A-EF3B-47D1-B118-B140BB616DF4}" presName="root" presStyleCnt="0">
        <dgm:presLayoutVars>
          <dgm:dir/>
          <dgm:resizeHandles val="exact"/>
        </dgm:presLayoutVars>
      </dgm:prSet>
      <dgm:spPr/>
    </dgm:pt>
    <dgm:pt modelId="{8C1DCEAC-9726-4397-9A00-E613E25B9013}" type="pres">
      <dgm:prSet presAssocID="{9EB49900-E521-4E51-9D11-A404AE64F0C4}" presName="compNode" presStyleCnt="0"/>
      <dgm:spPr/>
    </dgm:pt>
    <dgm:pt modelId="{28D1127E-BA7B-4BC2-A55D-4C1D9469BBD8}" type="pres">
      <dgm:prSet presAssocID="{9EB49900-E521-4E51-9D11-A404AE64F0C4}" presName="bgRect" presStyleLbl="bgShp" presStyleIdx="0" presStyleCnt="4"/>
      <dgm:spPr/>
    </dgm:pt>
    <dgm:pt modelId="{A25A6D4A-8DF0-404D-B36B-0ACEF9066507}" type="pres">
      <dgm:prSet presAssocID="{9EB49900-E521-4E51-9D11-A404AE64F0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72483B7B-6950-4CB3-9AA8-D3830C9D6950}" type="pres">
      <dgm:prSet presAssocID="{9EB49900-E521-4E51-9D11-A404AE64F0C4}" presName="spaceRect" presStyleCnt="0"/>
      <dgm:spPr/>
    </dgm:pt>
    <dgm:pt modelId="{ECD9786A-D4B1-44F8-B522-992BABF4BDEF}" type="pres">
      <dgm:prSet presAssocID="{9EB49900-E521-4E51-9D11-A404AE64F0C4}" presName="parTx" presStyleLbl="revTx" presStyleIdx="0" presStyleCnt="4">
        <dgm:presLayoutVars>
          <dgm:chMax val="0"/>
          <dgm:chPref val="0"/>
        </dgm:presLayoutVars>
      </dgm:prSet>
      <dgm:spPr/>
    </dgm:pt>
    <dgm:pt modelId="{37EE3CA0-4107-4BC6-8693-BB1DA7D8D581}" type="pres">
      <dgm:prSet presAssocID="{CFE2AF16-F646-463E-87AA-0A155394F133}" presName="sibTrans" presStyleCnt="0"/>
      <dgm:spPr/>
    </dgm:pt>
    <dgm:pt modelId="{F773C59A-0BAD-4E12-9433-A1EB42C2E57C}" type="pres">
      <dgm:prSet presAssocID="{EA555238-30DD-432D-9F0C-48BF8980B0FA}" presName="compNode" presStyleCnt="0"/>
      <dgm:spPr/>
    </dgm:pt>
    <dgm:pt modelId="{735579E1-2A44-4F49-B55C-39B35D8D51DF}" type="pres">
      <dgm:prSet presAssocID="{EA555238-30DD-432D-9F0C-48BF8980B0FA}" presName="bgRect" presStyleLbl="bgShp" presStyleIdx="1" presStyleCnt="4"/>
      <dgm:spPr/>
    </dgm:pt>
    <dgm:pt modelId="{CF983C8A-9890-4B78-AC9E-7B4FA49AB7F6}" type="pres">
      <dgm:prSet presAssocID="{EA555238-30DD-432D-9F0C-48BF8980B0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47B2A94-4320-425F-94CA-A6F62DC23E91}" type="pres">
      <dgm:prSet presAssocID="{EA555238-30DD-432D-9F0C-48BF8980B0FA}" presName="spaceRect" presStyleCnt="0"/>
      <dgm:spPr/>
    </dgm:pt>
    <dgm:pt modelId="{22B5C41C-4E79-4FF2-B288-E46DD145CD8A}" type="pres">
      <dgm:prSet presAssocID="{EA555238-30DD-432D-9F0C-48BF8980B0FA}" presName="parTx" presStyleLbl="revTx" presStyleIdx="1" presStyleCnt="4">
        <dgm:presLayoutVars>
          <dgm:chMax val="0"/>
          <dgm:chPref val="0"/>
        </dgm:presLayoutVars>
      </dgm:prSet>
      <dgm:spPr/>
    </dgm:pt>
    <dgm:pt modelId="{47F872A5-BE5D-4C77-A6B9-445EF0B91669}" type="pres">
      <dgm:prSet presAssocID="{1CC9641C-0D74-4564-9506-42DDDB6C84F3}" presName="sibTrans" presStyleCnt="0"/>
      <dgm:spPr/>
    </dgm:pt>
    <dgm:pt modelId="{B3E28E37-C55C-4719-B0F8-4B2D8AE91134}" type="pres">
      <dgm:prSet presAssocID="{4A789D0B-0B00-49B5-A757-F3060D058999}" presName="compNode" presStyleCnt="0"/>
      <dgm:spPr/>
    </dgm:pt>
    <dgm:pt modelId="{F086431E-3309-4955-81CE-7AC72AAE9C26}" type="pres">
      <dgm:prSet presAssocID="{4A789D0B-0B00-49B5-A757-F3060D058999}" presName="bgRect" presStyleLbl="bgShp" presStyleIdx="2" presStyleCnt="4"/>
      <dgm:spPr/>
    </dgm:pt>
    <dgm:pt modelId="{7B744E4A-78D4-4872-AEFB-AE2489A78A33}" type="pres">
      <dgm:prSet presAssocID="{4A789D0B-0B00-49B5-A757-F3060D058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D9A46FA-5969-4E57-BE5C-52460109141C}" type="pres">
      <dgm:prSet presAssocID="{4A789D0B-0B00-49B5-A757-F3060D058999}" presName="spaceRect" presStyleCnt="0"/>
      <dgm:spPr/>
    </dgm:pt>
    <dgm:pt modelId="{D7FE1701-59BD-48B6-BC5B-5BA1DC3FD637}" type="pres">
      <dgm:prSet presAssocID="{4A789D0B-0B00-49B5-A757-F3060D058999}" presName="parTx" presStyleLbl="revTx" presStyleIdx="2" presStyleCnt="4">
        <dgm:presLayoutVars>
          <dgm:chMax val="0"/>
          <dgm:chPref val="0"/>
        </dgm:presLayoutVars>
      </dgm:prSet>
      <dgm:spPr/>
    </dgm:pt>
    <dgm:pt modelId="{66D08AE4-9B96-4EE9-BFFE-145907B91374}" type="pres">
      <dgm:prSet presAssocID="{EC22DCAF-8F0E-4F45-979B-131314C02AB4}" presName="sibTrans" presStyleCnt="0"/>
      <dgm:spPr/>
    </dgm:pt>
    <dgm:pt modelId="{AD34E7FD-AE91-41C1-A2F1-CAFD4DF9970E}" type="pres">
      <dgm:prSet presAssocID="{6205BDBB-5F56-42DB-9365-966063037919}" presName="compNode" presStyleCnt="0"/>
      <dgm:spPr/>
    </dgm:pt>
    <dgm:pt modelId="{8637441F-A394-4E47-9224-F4AE8BCFE607}" type="pres">
      <dgm:prSet presAssocID="{6205BDBB-5F56-42DB-9365-966063037919}" presName="bgRect" presStyleLbl="bgShp" presStyleIdx="3" presStyleCnt="4"/>
      <dgm:spPr/>
    </dgm:pt>
    <dgm:pt modelId="{487681A5-07A8-4259-A859-720B3391720E}" type="pres">
      <dgm:prSet presAssocID="{6205BDBB-5F56-42DB-9365-9660630379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0A49B050-7E23-4035-A025-69E289207B31}" type="pres">
      <dgm:prSet presAssocID="{6205BDBB-5F56-42DB-9365-966063037919}" presName="spaceRect" presStyleCnt="0"/>
      <dgm:spPr/>
    </dgm:pt>
    <dgm:pt modelId="{4D9B1CFB-ECB0-4542-B701-B2B57838CF0D}" type="pres">
      <dgm:prSet presAssocID="{6205BDBB-5F56-42DB-9365-966063037919}" presName="parTx" presStyleLbl="revTx" presStyleIdx="3" presStyleCnt="4">
        <dgm:presLayoutVars>
          <dgm:chMax val="0"/>
          <dgm:chPref val="0"/>
        </dgm:presLayoutVars>
      </dgm:prSet>
      <dgm:spPr/>
    </dgm:pt>
  </dgm:ptLst>
  <dgm:cxnLst>
    <dgm:cxn modelId="{C453E612-AB79-42E0-B18B-4581F98BD84E}" srcId="{8F8C4B4A-EF3B-47D1-B118-B140BB616DF4}" destId="{9EB49900-E521-4E51-9D11-A404AE64F0C4}" srcOrd="0" destOrd="0" parTransId="{41D5795D-AAEA-4514-9BE4-5CED6D74A314}" sibTransId="{CFE2AF16-F646-463E-87AA-0A155394F133}"/>
    <dgm:cxn modelId="{0F3A8B2C-4783-486A-84CF-8399FD3C4ACE}" type="presOf" srcId="{9EB49900-E521-4E51-9D11-A404AE64F0C4}" destId="{ECD9786A-D4B1-44F8-B522-992BABF4BDEF}" srcOrd="0" destOrd="0" presId="urn:microsoft.com/office/officeart/2018/2/layout/IconVerticalSolidList"/>
    <dgm:cxn modelId="{ABB6C92E-78E8-478B-B206-963BD576D50D}" type="presOf" srcId="{4A789D0B-0B00-49B5-A757-F3060D058999}" destId="{D7FE1701-59BD-48B6-BC5B-5BA1DC3FD637}" srcOrd="0" destOrd="0" presId="urn:microsoft.com/office/officeart/2018/2/layout/IconVerticalSolidList"/>
    <dgm:cxn modelId="{D1281435-1238-4600-B48D-80308370523C}" type="presOf" srcId="{8F8C4B4A-EF3B-47D1-B118-B140BB616DF4}" destId="{19863C69-3906-4BD4-88A7-9845B75E5485}" srcOrd="0" destOrd="0" presId="urn:microsoft.com/office/officeart/2018/2/layout/IconVerticalSolidList"/>
    <dgm:cxn modelId="{1F0AE66D-BE0C-4884-B889-BED64F15E2B2}" srcId="{8F8C4B4A-EF3B-47D1-B118-B140BB616DF4}" destId="{EA555238-30DD-432D-9F0C-48BF8980B0FA}" srcOrd="1" destOrd="0" parTransId="{2BE86A97-7F76-4372-B56C-E49C0D11570B}" sibTransId="{1CC9641C-0D74-4564-9506-42DDDB6C84F3}"/>
    <dgm:cxn modelId="{FE08F8A2-D7F3-4317-AB59-6C477FA5550D}" srcId="{8F8C4B4A-EF3B-47D1-B118-B140BB616DF4}" destId="{4A789D0B-0B00-49B5-A757-F3060D058999}" srcOrd="2" destOrd="0" parTransId="{7EFF2E04-47D2-4288-984D-F4673269005D}" sibTransId="{EC22DCAF-8F0E-4F45-979B-131314C02AB4}"/>
    <dgm:cxn modelId="{998ADBB1-AAF5-4708-B02D-C23C75957FF5}" type="presOf" srcId="{EA555238-30DD-432D-9F0C-48BF8980B0FA}" destId="{22B5C41C-4E79-4FF2-B288-E46DD145CD8A}" srcOrd="0" destOrd="0" presId="urn:microsoft.com/office/officeart/2018/2/layout/IconVerticalSolidList"/>
    <dgm:cxn modelId="{185B95D7-93C7-438B-9A0D-52B4BD652637}" type="presOf" srcId="{6205BDBB-5F56-42DB-9365-966063037919}" destId="{4D9B1CFB-ECB0-4542-B701-B2B57838CF0D}" srcOrd="0" destOrd="0" presId="urn:microsoft.com/office/officeart/2018/2/layout/IconVerticalSolidList"/>
    <dgm:cxn modelId="{CF1922FC-758F-4E7C-B6EA-16B8C47950F4}" srcId="{8F8C4B4A-EF3B-47D1-B118-B140BB616DF4}" destId="{6205BDBB-5F56-42DB-9365-966063037919}" srcOrd="3" destOrd="0" parTransId="{082F6472-6144-47BC-9AC7-6474BD13CB8C}" sibTransId="{2388A20B-C06E-485A-A5AF-61036DB02855}"/>
    <dgm:cxn modelId="{811B0242-AD77-4119-B56C-E064B75D6AB2}" type="presParOf" srcId="{19863C69-3906-4BD4-88A7-9845B75E5485}" destId="{8C1DCEAC-9726-4397-9A00-E613E25B9013}" srcOrd="0" destOrd="0" presId="urn:microsoft.com/office/officeart/2018/2/layout/IconVerticalSolidList"/>
    <dgm:cxn modelId="{8FAA7C74-B129-4382-82E1-3029D07976A8}" type="presParOf" srcId="{8C1DCEAC-9726-4397-9A00-E613E25B9013}" destId="{28D1127E-BA7B-4BC2-A55D-4C1D9469BBD8}" srcOrd="0" destOrd="0" presId="urn:microsoft.com/office/officeart/2018/2/layout/IconVerticalSolidList"/>
    <dgm:cxn modelId="{3EC0E1CF-1E46-441D-A5EE-4C0494BE5B66}" type="presParOf" srcId="{8C1DCEAC-9726-4397-9A00-E613E25B9013}" destId="{A25A6D4A-8DF0-404D-B36B-0ACEF9066507}" srcOrd="1" destOrd="0" presId="urn:microsoft.com/office/officeart/2018/2/layout/IconVerticalSolidList"/>
    <dgm:cxn modelId="{DA27FD88-5BF4-4648-B5BB-9CCA11D7E82D}" type="presParOf" srcId="{8C1DCEAC-9726-4397-9A00-E613E25B9013}" destId="{72483B7B-6950-4CB3-9AA8-D3830C9D6950}" srcOrd="2" destOrd="0" presId="urn:microsoft.com/office/officeart/2018/2/layout/IconVerticalSolidList"/>
    <dgm:cxn modelId="{A386D4BA-8CDB-45BD-9C29-31D83DD511F7}" type="presParOf" srcId="{8C1DCEAC-9726-4397-9A00-E613E25B9013}" destId="{ECD9786A-D4B1-44F8-B522-992BABF4BDEF}" srcOrd="3" destOrd="0" presId="urn:microsoft.com/office/officeart/2018/2/layout/IconVerticalSolidList"/>
    <dgm:cxn modelId="{A95E5D68-8C2C-467B-94A0-FF7C29C81C2B}" type="presParOf" srcId="{19863C69-3906-4BD4-88A7-9845B75E5485}" destId="{37EE3CA0-4107-4BC6-8693-BB1DA7D8D581}" srcOrd="1" destOrd="0" presId="urn:microsoft.com/office/officeart/2018/2/layout/IconVerticalSolidList"/>
    <dgm:cxn modelId="{41321ACF-E320-439E-B094-12756ECE71EE}" type="presParOf" srcId="{19863C69-3906-4BD4-88A7-9845B75E5485}" destId="{F773C59A-0BAD-4E12-9433-A1EB42C2E57C}" srcOrd="2" destOrd="0" presId="urn:microsoft.com/office/officeart/2018/2/layout/IconVerticalSolidList"/>
    <dgm:cxn modelId="{65D51AC1-16BD-4C2E-87C4-B6CFF318D747}" type="presParOf" srcId="{F773C59A-0BAD-4E12-9433-A1EB42C2E57C}" destId="{735579E1-2A44-4F49-B55C-39B35D8D51DF}" srcOrd="0" destOrd="0" presId="urn:microsoft.com/office/officeart/2018/2/layout/IconVerticalSolidList"/>
    <dgm:cxn modelId="{EB77B43C-10B1-4962-B626-1A3182C58479}" type="presParOf" srcId="{F773C59A-0BAD-4E12-9433-A1EB42C2E57C}" destId="{CF983C8A-9890-4B78-AC9E-7B4FA49AB7F6}" srcOrd="1" destOrd="0" presId="urn:microsoft.com/office/officeart/2018/2/layout/IconVerticalSolidList"/>
    <dgm:cxn modelId="{3BFEAB84-4E9E-46DE-B7C5-E05DC32D0DDD}" type="presParOf" srcId="{F773C59A-0BAD-4E12-9433-A1EB42C2E57C}" destId="{647B2A94-4320-425F-94CA-A6F62DC23E91}" srcOrd="2" destOrd="0" presId="urn:microsoft.com/office/officeart/2018/2/layout/IconVerticalSolidList"/>
    <dgm:cxn modelId="{52E033D2-CA4C-4E54-B6A5-D39938E7FC9D}" type="presParOf" srcId="{F773C59A-0BAD-4E12-9433-A1EB42C2E57C}" destId="{22B5C41C-4E79-4FF2-B288-E46DD145CD8A}" srcOrd="3" destOrd="0" presId="urn:microsoft.com/office/officeart/2018/2/layout/IconVerticalSolidList"/>
    <dgm:cxn modelId="{29C9FEBC-0257-499B-9DB8-488E4976C8F8}" type="presParOf" srcId="{19863C69-3906-4BD4-88A7-9845B75E5485}" destId="{47F872A5-BE5D-4C77-A6B9-445EF0B91669}" srcOrd="3" destOrd="0" presId="urn:microsoft.com/office/officeart/2018/2/layout/IconVerticalSolidList"/>
    <dgm:cxn modelId="{FC01017A-5805-482B-81D4-4746139386E7}" type="presParOf" srcId="{19863C69-3906-4BD4-88A7-9845B75E5485}" destId="{B3E28E37-C55C-4719-B0F8-4B2D8AE91134}" srcOrd="4" destOrd="0" presId="urn:microsoft.com/office/officeart/2018/2/layout/IconVerticalSolidList"/>
    <dgm:cxn modelId="{A8708306-AA25-401A-ADC6-FCEF03EB6056}" type="presParOf" srcId="{B3E28E37-C55C-4719-B0F8-4B2D8AE91134}" destId="{F086431E-3309-4955-81CE-7AC72AAE9C26}" srcOrd="0" destOrd="0" presId="urn:microsoft.com/office/officeart/2018/2/layout/IconVerticalSolidList"/>
    <dgm:cxn modelId="{4010791C-0893-42B7-B1D6-8BD43F1106AE}" type="presParOf" srcId="{B3E28E37-C55C-4719-B0F8-4B2D8AE91134}" destId="{7B744E4A-78D4-4872-AEFB-AE2489A78A33}" srcOrd="1" destOrd="0" presId="urn:microsoft.com/office/officeart/2018/2/layout/IconVerticalSolidList"/>
    <dgm:cxn modelId="{71177E8A-D76C-4E37-A308-0F225A27893F}" type="presParOf" srcId="{B3E28E37-C55C-4719-B0F8-4B2D8AE91134}" destId="{FD9A46FA-5969-4E57-BE5C-52460109141C}" srcOrd="2" destOrd="0" presId="urn:microsoft.com/office/officeart/2018/2/layout/IconVerticalSolidList"/>
    <dgm:cxn modelId="{082DAC20-E5D6-4DA6-A62D-FFB3022C2F91}" type="presParOf" srcId="{B3E28E37-C55C-4719-B0F8-4B2D8AE91134}" destId="{D7FE1701-59BD-48B6-BC5B-5BA1DC3FD637}" srcOrd="3" destOrd="0" presId="urn:microsoft.com/office/officeart/2018/2/layout/IconVerticalSolidList"/>
    <dgm:cxn modelId="{86EF27A5-B4A5-453B-8608-15935ED9EE33}" type="presParOf" srcId="{19863C69-3906-4BD4-88A7-9845B75E5485}" destId="{66D08AE4-9B96-4EE9-BFFE-145907B91374}" srcOrd="5" destOrd="0" presId="urn:microsoft.com/office/officeart/2018/2/layout/IconVerticalSolidList"/>
    <dgm:cxn modelId="{3703626B-8BEC-40BC-B0C9-2175EBD4477F}" type="presParOf" srcId="{19863C69-3906-4BD4-88A7-9845B75E5485}" destId="{AD34E7FD-AE91-41C1-A2F1-CAFD4DF9970E}" srcOrd="6" destOrd="0" presId="urn:microsoft.com/office/officeart/2018/2/layout/IconVerticalSolidList"/>
    <dgm:cxn modelId="{12C1F078-DDA6-46F5-9B2F-C2C6E80F891C}" type="presParOf" srcId="{AD34E7FD-AE91-41C1-A2F1-CAFD4DF9970E}" destId="{8637441F-A394-4E47-9224-F4AE8BCFE607}" srcOrd="0" destOrd="0" presId="urn:microsoft.com/office/officeart/2018/2/layout/IconVerticalSolidList"/>
    <dgm:cxn modelId="{04A1342D-E8D4-4AB6-A08D-2C73FA7D22B8}" type="presParOf" srcId="{AD34E7FD-AE91-41C1-A2F1-CAFD4DF9970E}" destId="{487681A5-07A8-4259-A859-720B3391720E}" srcOrd="1" destOrd="0" presId="urn:microsoft.com/office/officeart/2018/2/layout/IconVerticalSolidList"/>
    <dgm:cxn modelId="{75751416-85B7-4EAE-B4D6-84A3E1772A86}" type="presParOf" srcId="{AD34E7FD-AE91-41C1-A2F1-CAFD4DF9970E}" destId="{0A49B050-7E23-4035-A025-69E289207B31}" srcOrd="2" destOrd="0" presId="urn:microsoft.com/office/officeart/2018/2/layout/IconVerticalSolidList"/>
    <dgm:cxn modelId="{98C7AD94-BA92-43D9-A480-9A16C85BB776}" type="presParOf" srcId="{AD34E7FD-AE91-41C1-A2F1-CAFD4DF9970E}" destId="{4D9B1CFB-ECB0-4542-B701-B2B57838CF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F37918-FFCD-4CDE-91A6-293BBEF703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7B66C2-6B41-49FE-9175-2E11E1594142}">
      <dgm:prSet/>
      <dgm:spPr/>
      <dgm:t>
        <a:bodyPr/>
        <a:lstStyle/>
        <a:p>
          <a:r>
            <a:rPr lang="en-US"/>
            <a:t>The information is already available </a:t>
          </a:r>
        </a:p>
      </dgm:t>
    </dgm:pt>
    <dgm:pt modelId="{405B3D52-424D-4786-AD2C-AB56CC6D0E5B}" type="parTrans" cxnId="{9103D941-8B7F-4602-995E-9CD065682982}">
      <dgm:prSet/>
      <dgm:spPr/>
      <dgm:t>
        <a:bodyPr/>
        <a:lstStyle/>
        <a:p>
          <a:endParaRPr lang="en-US"/>
        </a:p>
      </dgm:t>
    </dgm:pt>
    <dgm:pt modelId="{FA3203BE-2492-4BCF-8B36-499E0BFD9310}" type="sibTrans" cxnId="{9103D941-8B7F-4602-995E-9CD065682982}">
      <dgm:prSet/>
      <dgm:spPr/>
      <dgm:t>
        <a:bodyPr/>
        <a:lstStyle/>
        <a:p>
          <a:endParaRPr lang="en-US"/>
        </a:p>
      </dgm:t>
    </dgm:pt>
    <dgm:pt modelId="{8E2DA757-7785-41A0-81EC-36C72D5F9356}">
      <dgm:prSet/>
      <dgm:spPr/>
      <dgm:t>
        <a:bodyPr/>
        <a:lstStyle/>
        <a:p>
          <a:r>
            <a:rPr lang="en-US"/>
            <a:t>The timing is wrong to conduct marketing research </a:t>
          </a:r>
        </a:p>
      </dgm:t>
    </dgm:pt>
    <dgm:pt modelId="{A4CA87A2-9600-4C4A-8C1E-D1408237A178}" type="parTrans" cxnId="{0AB5AD50-67E9-4C7B-83E1-D47F5C646037}">
      <dgm:prSet/>
      <dgm:spPr/>
      <dgm:t>
        <a:bodyPr/>
        <a:lstStyle/>
        <a:p>
          <a:endParaRPr lang="en-US"/>
        </a:p>
      </dgm:t>
    </dgm:pt>
    <dgm:pt modelId="{D2B043CE-3D9F-4FCB-B1E1-5AF17AF30DED}" type="sibTrans" cxnId="{0AB5AD50-67E9-4C7B-83E1-D47F5C646037}">
      <dgm:prSet/>
      <dgm:spPr/>
      <dgm:t>
        <a:bodyPr/>
        <a:lstStyle/>
        <a:p>
          <a:endParaRPr lang="en-US"/>
        </a:p>
      </dgm:t>
    </dgm:pt>
    <dgm:pt modelId="{C2D8B0AD-D7AC-446C-9F00-ED92C9D865C8}">
      <dgm:prSet/>
      <dgm:spPr/>
      <dgm:t>
        <a:bodyPr/>
        <a:lstStyle/>
        <a:p>
          <a:r>
            <a:rPr lang="en-US" dirty="0"/>
            <a:t>Funds are not available for marketing research </a:t>
          </a:r>
        </a:p>
      </dgm:t>
    </dgm:pt>
    <dgm:pt modelId="{C8051630-E5BB-4F01-ABA5-2550E78DD0A3}" type="parTrans" cxnId="{6D80BD65-188F-460D-BF63-CB5F54EC7EBF}">
      <dgm:prSet/>
      <dgm:spPr/>
      <dgm:t>
        <a:bodyPr/>
        <a:lstStyle/>
        <a:p>
          <a:endParaRPr lang="en-US"/>
        </a:p>
      </dgm:t>
    </dgm:pt>
    <dgm:pt modelId="{F7BF7B15-3661-4DE9-B1C7-28FA5AA999CF}" type="sibTrans" cxnId="{6D80BD65-188F-460D-BF63-CB5F54EC7EBF}">
      <dgm:prSet/>
      <dgm:spPr/>
      <dgm:t>
        <a:bodyPr/>
        <a:lstStyle/>
        <a:p>
          <a:endParaRPr lang="en-US"/>
        </a:p>
      </dgm:t>
    </dgm:pt>
    <dgm:pt modelId="{7B716237-3292-4A99-8C69-9CA84EBB75EA}">
      <dgm:prSet/>
      <dgm:spPr/>
      <dgm:t>
        <a:bodyPr/>
        <a:lstStyle/>
        <a:p>
          <a:r>
            <a:rPr lang="en-US"/>
            <a:t>Costs outweigh the value of marketing research </a:t>
          </a:r>
        </a:p>
      </dgm:t>
    </dgm:pt>
    <dgm:pt modelId="{E93AFC7A-C6F5-409B-A07A-E17B2E1BC636}" type="parTrans" cxnId="{282FAE48-34D8-4C39-8719-8815BDB1B27C}">
      <dgm:prSet/>
      <dgm:spPr/>
      <dgm:t>
        <a:bodyPr/>
        <a:lstStyle/>
        <a:p>
          <a:endParaRPr lang="en-US"/>
        </a:p>
      </dgm:t>
    </dgm:pt>
    <dgm:pt modelId="{0EA0EBD8-E07A-417F-BD6B-65B2E9693533}" type="sibTrans" cxnId="{282FAE48-34D8-4C39-8719-8815BDB1B27C}">
      <dgm:prSet/>
      <dgm:spPr/>
      <dgm:t>
        <a:bodyPr/>
        <a:lstStyle/>
        <a:p>
          <a:endParaRPr lang="en-US"/>
        </a:p>
      </dgm:t>
    </dgm:pt>
    <dgm:pt modelId="{E2F4CDE0-6E88-4FEA-AA69-714C274F1698}" type="pres">
      <dgm:prSet presAssocID="{CBF37918-FFCD-4CDE-91A6-293BBEF70343}" presName="root" presStyleCnt="0">
        <dgm:presLayoutVars>
          <dgm:dir/>
          <dgm:resizeHandles val="exact"/>
        </dgm:presLayoutVars>
      </dgm:prSet>
      <dgm:spPr/>
    </dgm:pt>
    <dgm:pt modelId="{B34A1984-6582-4FA1-93AC-55CDB8DC944A}" type="pres">
      <dgm:prSet presAssocID="{897B66C2-6B41-49FE-9175-2E11E1594142}" presName="compNode" presStyleCnt="0"/>
      <dgm:spPr/>
    </dgm:pt>
    <dgm:pt modelId="{04A2BB63-D80A-4571-A2FB-666C0502627A}" type="pres">
      <dgm:prSet presAssocID="{897B66C2-6B41-49FE-9175-2E11E1594142}" presName="bgRect" presStyleLbl="bgShp" presStyleIdx="0" presStyleCnt="4"/>
      <dgm:spPr/>
    </dgm:pt>
    <dgm:pt modelId="{3CFAA2FC-5215-43C5-A912-1B74E6E1CD52}" type="pres">
      <dgm:prSet presAssocID="{897B66C2-6B41-49FE-9175-2E11E15941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AC4AB80-4C40-4578-BCC5-A92B19C99B9D}" type="pres">
      <dgm:prSet presAssocID="{897B66C2-6B41-49FE-9175-2E11E1594142}" presName="spaceRect" presStyleCnt="0"/>
      <dgm:spPr/>
    </dgm:pt>
    <dgm:pt modelId="{14A9DE4A-CDD9-40CF-BE3C-E4270156D407}" type="pres">
      <dgm:prSet presAssocID="{897B66C2-6B41-49FE-9175-2E11E1594142}" presName="parTx" presStyleLbl="revTx" presStyleIdx="0" presStyleCnt="4">
        <dgm:presLayoutVars>
          <dgm:chMax val="0"/>
          <dgm:chPref val="0"/>
        </dgm:presLayoutVars>
      </dgm:prSet>
      <dgm:spPr/>
    </dgm:pt>
    <dgm:pt modelId="{9B3764CF-9B1D-42E4-90CB-0B6F7446E27B}" type="pres">
      <dgm:prSet presAssocID="{FA3203BE-2492-4BCF-8B36-499E0BFD9310}" presName="sibTrans" presStyleCnt="0"/>
      <dgm:spPr/>
    </dgm:pt>
    <dgm:pt modelId="{B96F388D-5EDF-4F41-A655-3EB87120F020}" type="pres">
      <dgm:prSet presAssocID="{8E2DA757-7785-41A0-81EC-36C72D5F9356}" presName="compNode" presStyleCnt="0"/>
      <dgm:spPr/>
    </dgm:pt>
    <dgm:pt modelId="{6471A6F8-385E-4306-850A-FE773D92CCD0}" type="pres">
      <dgm:prSet presAssocID="{8E2DA757-7785-41A0-81EC-36C72D5F9356}" presName="bgRect" presStyleLbl="bgShp" presStyleIdx="1" presStyleCnt="4"/>
      <dgm:spPr/>
    </dgm:pt>
    <dgm:pt modelId="{2CD230EF-1D32-44BB-AF13-F9DA6D9A037A}" type="pres">
      <dgm:prSet presAssocID="{8E2DA757-7785-41A0-81EC-36C72D5F9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DE2FDA7-A4E5-48B6-865C-8D2F7D8F8947}" type="pres">
      <dgm:prSet presAssocID="{8E2DA757-7785-41A0-81EC-36C72D5F9356}" presName="spaceRect" presStyleCnt="0"/>
      <dgm:spPr/>
    </dgm:pt>
    <dgm:pt modelId="{2A8A14C1-B5E9-4FEE-B0AF-3477DEC8CBE8}" type="pres">
      <dgm:prSet presAssocID="{8E2DA757-7785-41A0-81EC-36C72D5F9356}" presName="parTx" presStyleLbl="revTx" presStyleIdx="1" presStyleCnt="4">
        <dgm:presLayoutVars>
          <dgm:chMax val="0"/>
          <dgm:chPref val="0"/>
        </dgm:presLayoutVars>
      </dgm:prSet>
      <dgm:spPr/>
    </dgm:pt>
    <dgm:pt modelId="{D354A6EE-8806-4210-B967-F3E6B9179C5E}" type="pres">
      <dgm:prSet presAssocID="{D2B043CE-3D9F-4FCB-B1E1-5AF17AF30DED}" presName="sibTrans" presStyleCnt="0"/>
      <dgm:spPr/>
    </dgm:pt>
    <dgm:pt modelId="{BF5F3F40-9A8A-4629-94B4-A32E27809A4A}" type="pres">
      <dgm:prSet presAssocID="{C2D8B0AD-D7AC-446C-9F00-ED92C9D865C8}" presName="compNode" presStyleCnt="0"/>
      <dgm:spPr/>
    </dgm:pt>
    <dgm:pt modelId="{AF5FB56B-EFE8-42CB-9480-FA07276FAF25}" type="pres">
      <dgm:prSet presAssocID="{C2D8B0AD-D7AC-446C-9F00-ED92C9D865C8}" presName="bgRect" presStyleLbl="bgShp" presStyleIdx="2" presStyleCnt="4"/>
      <dgm:spPr/>
    </dgm:pt>
    <dgm:pt modelId="{0573E742-A9AB-4E79-9F63-409658124D20}" type="pres">
      <dgm:prSet presAssocID="{C2D8B0AD-D7AC-446C-9F00-ED92C9D865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1A89822-7ED6-4F0B-89AD-7CBF6C9A839C}" type="pres">
      <dgm:prSet presAssocID="{C2D8B0AD-D7AC-446C-9F00-ED92C9D865C8}" presName="spaceRect" presStyleCnt="0"/>
      <dgm:spPr/>
    </dgm:pt>
    <dgm:pt modelId="{7A5F4159-B69F-476D-A59D-DD066EA90E99}" type="pres">
      <dgm:prSet presAssocID="{C2D8B0AD-D7AC-446C-9F00-ED92C9D865C8}" presName="parTx" presStyleLbl="revTx" presStyleIdx="2" presStyleCnt="4">
        <dgm:presLayoutVars>
          <dgm:chMax val="0"/>
          <dgm:chPref val="0"/>
        </dgm:presLayoutVars>
      </dgm:prSet>
      <dgm:spPr/>
    </dgm:pt>
    <dgm:pt modelId="{4F1FC88D-7DED-4859-8C9B-E2EE53123AB5}" type="pres">
      <dgm:prSet presAssocID="{F7BF7B15-3661-4DE9-B1C7-28FA5AA999CF}" presName="sibTrans" presStyleCnt="0"/>
      <dgm:spPr/>
    </dgm:pt>
    <dgm:pt modelId="{2FBABE01-49D1-4752-919C-1582BC82EDDE}" type="pres">
      <dgm:prSet presAssocID="{7B716237-3292-4A99-8C69-9CA84EBB75EA}" presName="compNode" presStyleCnt="0"/>
      <dgm:spPr/>
    </dgm:pt>
    <dgm:pt modelId="{1E20C185-B41D-4039-BE5E-3B3CE5B245D1}" type="pres">
      <dgm:prSet presAssocID="{7B716237-3292-4A99-8C69-9CA84EBB75EA}" presName="bgRect" presStyleLbl="bgShp" presStyleIdx="3" presStyleCnt="4"/>
      <dgm:spPr/>
    </dgm:pt>
    <dgm:pt modelId="{46F107E7-C1F1-4854-8AAE-4BF9036D49BD}" type="pres">
      <dgm:prSet presAssocID="{7B716237-3292-4A99-8C69-9CA84EBB7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7E6FC4F9-19BD-4543-A003-A9EF6BF9E7EE}" type="pres">
      <dgm:prSet presAssocID="{7B716237-3292-4A99-8C69-9CA84EBB75EA}" presName="spaceRect" presStyleCnt="0"/>
      <dgm:spPr/>
    </dgm:pt>
    <dgm:pt modelId="{8FCDE43F-6D77-4489-981A-9A77C4FFC633}" type="pres">
      <dgm:prSet presAssocID="{7B716237-3292-4A99-8C69-9CA84EBB75EA}" presName="parTx" presStyleLbl="revTx" presStyleIdx="3" presStyleCnt="4">
        <dgm:presLayoutVars>
          <dgm:chMax val="0"/>
          <dgm:chPref val="0"/>
        </dgm:presLayoutVars>
      </dgm:prSet>
      <dgm:spPr/>
    </dgm:pt>
  </dgm:ptLst>
  <dgm:cxnLst>
    <dgm:cxn modelId="{9103D941-8B7F-4602-995E-9CD065682982}" srcId="{CBF37918-FFCD-4CDE-91A6-293BBEF70343}" destId="{897B66C2-6B41-49FE-9175-2E11E1594142}" srcOrd="0" destOrd="0" parTransId="{405B3D52-424D-4786-AD2C-AB56CC6D0E5B}" sibTransId="{FA3203BE-2492-4BCF-8B36-499E0BFD9310}"/>
    <dgm:cxn modelId="{6D80BD65-188F-460D-BF63-CB5F54EC7EBF}" srcId="{CBF37918-FFCD-4CDE-91A6-293BBEF70343}" destId="{C2D8B0AD-D7AC-446C-9F00-ED92C9D865C8}" srcOrd="2" destOrd="0" parTransId="{C8051630-E5BB-4F01-ABA5-2550E78DD0A3}" sibTransId="{F7BF7B15-3661-4DE9-B1C7-28FA5AA999CF}"/>
    <dgm:cxn modelId="{F790CA67-D0EF-41DC-8710-E84F893EA851}" type="presOf" srcId="{C2D8B0AD-D7AC-446C-9F00-ED92C9D865C8}" destId="{7A5F4159-B69F-476D-A59D-DD066EA90E99}" srcOrd="0" destOrd="0" presId="urn:microsoft.com/office/officeart/2018/2/layout/IconVerticalSolidList"/>
    <dgm:cxn modelId="{282FAE48-34D8-4C39-8719-8815BDB1B27C}" srcId="{CBF37918-FFCD-4CDE-91A6-293BBEF70343}" destId="{7B716237-3292-4A99-8C69-9CA84EBB75EA}" srcOrd="3" destOrd="0" parTransId="{E93AFC7A-C6F5-409B-A07A-E17B2E1BC636}" sibTransId="{0EA0EBD8-E07A-417F-BD6B-65B2E9693533}"/>
    <dgm:cxn modelId="{0AB5AD50-67E9-4C7B-83E1-D47F5C646037}" srcId="{CBF37918-FFCD-4CDE-91A6-293BBEF70343}" destId="{8E2DA757-7785-41A0-81EC-36C72D5F9356}" srcOrd="1" destOrd="0" parTransId="{A4CA87A2-9600-4C4A-8C1E-D1408237A178}" sibTransId="{D2B043CE-3D9F-4FCB-B1E1-5AF17AF30DED}"/>
    <dgm:cxn modelId="{AF740F83-4C83-49D7-811F-E911EFDC2E16}" type="presOf" srcId="{CBF37918-FFCD-4CDE-91A6-293BBEF70343}" destId="{E2F4CDE0-6E88-4FEA-AA69-714C274F1698}" srcOrd="0" destOrd="0" presId="urn:microsoft.com/office/officeart/2018/2/layout/IconVerticalSolidList"/>
    <dgm:cxn modelId="{6B8B5290-3E31-4D8C-8359-4AD32767D806}" type="presOf" srcId="{8E2DA757-7785-41A0-81EC-36C72D5F9356}" destId="{2A8A14C1-B5E9-4FEE-B0AF-3477DEC8CBE8}" srcOrd="0" destOrd="0" presId="urn:microsoft.com/office/officeart/2018/2/layout/IconVerticalSolidList"/>
    <dgm:cxn modelId="{0FAF2EB0-D98B-4F16-8D12-F408CA5E7FF1}" type="presOf" srcId="{897B66C2-6B41-49FE-9175-2E11E1594142}" destId="{14A9DE4A-CDD9-40CF-BE3C-E4270156D407}" srcOrd="0" destOrd="0" presId="urn:microsoft.com/office/officeart/2018/2/layout/IconVerticalSolidList"/>
    <dgm:cxn modelId="{FA3B58EE-88D9-4636-8B92-F5B7505F18AC}" type="presOf" srcId="{7B716237-3292-4A99-8C69-9CA84EBB75EA}" destId="{8FCDE43F-6D77-4489-981A-9A77C4FFC633}" srcOrd="0" destOrd="0" presId="urn:microsoft.com/office/officeart/2018/2/layout/IconVerticalSolidList"/>
    <dgm:cxn modelId="{02010626-7B67-46F5-8932-5A208324A5D7}" type="presParOf" srcId="{E2F4CDE0-6E88-4FEA-AA69-714C274F1698}" destId="{B34A1984-6582-4FA1-93AC-55CDB8DC944A}" srcOrd="0" destOrd="0" presId="urn:microsoft.com/office/officeart/2018/2/layout/IconVerticalSolidList"/>
    <dgm:cxn modelId="{507CF465-2F56-407B-9AEB-218388E7B70D}" type="presParOf" srcId="{B34A1984-6582-4FA1-93AC-55CDB8DC944A}" destId="{04A2BB63-D80A-4571-A2FB-666C0502627A}" srcOrd="0" destOrd="0" presId="urn:microsoft.com/office/officeart/2018/2/layout/IconVerticalSolidList"/>
    <dgm:cxn modelId="{9388D845-EF65-4E0D-B5D7-ED521039F941}" type="presParOf" srcId="{B34A1984-6582-4FA1-93AC-55CDB8DC944A}" destId="{3CFAA2FC-5215-43C5-A912-1B74E6E1CD52}" srcOrd="1" destOrd="0" presId="urn:microsoft.com/office/officeart/2018/2/layout/IconVerticalSolidList"/>
    <dgm:cxn modelId="{124FE898-6260-4AAF-82EE-7A837E333DB1}" type="presParOf" srcId="{B34A1984-6582-4FA1-93AC-55CDB8DC944A}" destId="{4AC4AB80-4C40-4578-BCC5-A92B19C99B9D}" srcOrd="2" destOrd="0" presId="urn:microsoft.com/office/officeart/2018/2/layout/IconVerticalSolidList"/>
    <dgm:cxn modelId="{123CED7E-07D1-4962-A83B-D6162B3BA58D}" type="presParOf" srcId="{B34A1984-6582-4FA1-93AC-55CDB8DC944A}" destId="{14A9DE4A-CDD9-40CF-BE3C-E4270156D407}" srcOrd="3" destOrd="0" presId="urn:microsoft.com/office/officeart/2018/2/layout/IconVerticalSolidList"/>
    <dgm:cxn modelId="{E38AFBBC-E868-4481-A23C-D1A0DE4C4B31}" type="presParOf" srcId="{E2F4CDE0-6E88-4FEA-AA69-714C274F1698}" destId="{9B3764CF-9B1D-42E4-90CB-0B6F7446E27B}" srcOrd="1" destOrd="0" presId="urn:microsoft.com/office/officeart/2018/2/layout/IconVerticalSolidList"/>
    <dgm:cxn modelId="{6768CACD-CC19-4A10-9B0D-5A439B746AFA}" type="presParOf" srcId="{E2F4CDE0-6E88-4FEA-AA69-714C274F1698}" destId="{B96F388D-5EDF-4F41-A655-3EB87120F020}" srcOrd="2" destOrd="0" presId="urn:microsoft.com/office/officeart/2018/2/layout/IconVerticalSolidList"/>
    <dgm:cxn modelId="{A1A78D1F-AD3B-4C1E-938D-69AB4832143B}" type="presParOf" srcId="{B96F388D-5EDF-4F41-A655-3EB87120F020}" destId="{6471A6F8-385E-4306-850A-FE773D92CCD0}" srcOrd="0" destOrd="0" presId="urn:microsoft.com/office/officeart/2018/2/layout/IconVerticalSolidList"/>
    <dgm:cxn modelId="{556E1A9E-2123-4767-986C-AD30DEFA3332}" type="presParOf" srcId="{B96F388D-5EDF-4F41-A655-3EB87120F020}" destId="{2CD230EF-1D32-44BB-AF13-F9DA6D9A037A}" srcOrd="1" destOrd="0" presId="urn:microsoft.com/office/officeart/2018/2/layout/IconVerticalSolidList"/>
    <dgm:cxn modelId="{05C306A3-C203-4630-968F-FDB9068114BF}" type="presParOf" srcId="{B96F388D-5EDF-4F41-A655-3EB87120F020}" destId="{7DE2FDA7-A4E5-48B6-865C-8D2F7D8F8947}" srcOrd="2" destOrd="0" presId="urn:microsoft.com/office/officeart/2018/2/layout/IconVerticalSolidList"/>
    <dgm:cxn modelId="{9A5F8C4A-7041-49EA-B94D-48EAB7A3B024}" type="presParOf" srcId="{B96F388D-5EDF-4F41-A655-3EB87120F020}" destId="{2A8A14C1-B5E9-4FEE-B0AF-3477DEC8CBE8}" srcOrd="3" destOrd="0" presId="urn:microsoft.com/office/officeart/2018/2/layout/IconVerticalSolidList"/>
    <dgm:cxn modelId="{55DF03BB-E1A6-40C7-B2EF-9052B3D236ED}" type="presParOf" srcId="{E2F4CDE0-6E88-4FEA-AA69-714C274F1698}" destId="{D354A6EE-8806-4210-B967-F3E6B9179C5E}" srcOrd="3" destOrd="0" presId="urn:microsoft.com/office/officeart/2018/2/layout/IconVerticalSolidList"/>
    <dgm:cxn modelId="{E83698BE-39D3-4F09-9438-DD05770965BD}" type="presParOf" srcId="{E2F4CDE0-6E88-4FEA-AA69-714C274F1698}" destId="{BF5F3F40-9A8A-4629-94B4-A32E27809A4A}" srcOrd="4" destOrd="0" presId="urn:microsoft.com/office/officeart/2018/2/layout/IconVerticalSolidList"/>
    <dgm:cxn modelId="{F8CA83D6-71A9-4F48-84D3-98A8004BCA02}" type="presParOf" srcId="{BF5F3F40-9A8A-4629-94B4-A32E27809A4A}" destId="{AF5FB56B-EFE8-42CB-9480-FA07276FAF25}" srcOrd="0" destOrd="0" presId="urn:microsoft.com/office/officeart/2018/2/layout/IconVerticalSolidList"/>
    <dgm:cxn modelId="{A909FEAC-57C3-437A-A320-B0C743BF06E0}" type="presParOf" srcId="{BF5F3F40-9A8A-4629-94B4-A32E27809A4A}" destId="{0573E742-A9AB-4E79-9F63-409658124D20}" srcOrd="1" destOrd="0" presId="urn:microsoft.com/office/officeart/2018/2/layout/IconVerticalSolidList"/>
    <dgm:cxn modelId="{6206A977-27F7-4A46-83E7-BD49035EEE69}" type="presParOf" srcId="{BF5F3F40-9A8A-4629-94B4-A32E27809A4A}" destId="{51A89822-7ED6-4F0B-89AD-7CBF6C9A839C}" srcOrd="2" destOrd="0" presId="urn:microsoft.com/office/officeart/2018/2/layout/IconVerticalSolidList"/>
    <dgm:cxn modelId="{6DB75ED5-5C0E-4506-99F8-DAE4805B8FF6}" type="presParOf" srcId="{BF5F3F40-9A8A-4629-94B4-A32E27809A4A}" destId="{7A5F4159-B69F-476D-A59D-DD066EA90E99}" srcOrd="3" destOrd="0" presId="urn:microsoft.com/office/officeart/2018/2/layout/IconVerticalSolidList"/>
    <dgm:cxn modelId="{3C036DF1-60EF-4F67-818D-92C7FF385F50}" type="presParOf" srcId="{E2F4CDE0-6E88-4FEA-AA69-714C274F1698}" destId="{4F1FC88D-7DED-4859-8C9B-E2EE53123AB5}" srcOrd="5" destOrd="0" presId="urn:microsoft.com/office/officeart/2018/2/layout/IconVerticalSolidList"/>
    <dgm:cxn modelId="{950C79DD-3087-4CF0-9380-C919836D5404}" type="presParOf" srcId="{E2F4CDE0-6E88-4FEA-AA69-714C274F1698}" destId="{2FBABE01-49D1-4752-919C-1582BC82EDDE}" srcOrd="6" destOrd="0" presId="urn:microsoft.com/office/officeart/2018/2/layout/IconVerticalSolidList"/>
    <dgm:cxn modelId="{562E0691-DE9B-4297-AB27-B5CCFFC92B36}" type="presParOf" srcId="{2FBABE01-49D1-4752-919C-1582BC82EDDE}" destId="{1E20C185-B41D-4039-BE5E-3B3CE5B245D1}" srcOrd="0" destOrd="0" presId="urn:microsoft.com/office/officeart/2018/2/layout/IconVerticalSolidList"/>
    <dgm:cxn modelId="{A073814E-F538-4599-B9C5-98356AC9C95E}" type="presParOf" srcId="{2FBABE01-49D1-4752-919C-1582BC82EDDE}" destId="{46F107E7-C1F1-4854-8AAE-4BF9036D49BD}" srcOrd="1" destOrd="0" presId="urn:microsoft.com/office/officeart/2018/2/layout/IconVerticalSolidList"/>
    <dgm:cxn modelId="{35DA4328-1B76-4C85-8687-EBE6AE46E7A1}" type="presParOf" srcId="{2FBABE01-49D1-4752-919C-1582BC82EDDE}" destId="{7E6FC4F9-19BD-4543-A003-A9EF6BF9E7EE}" srcOrd="2" destOrd="0" presId="urn:microsoft.com/office/officeart/2018/2/layout/IconVerticalSolidList"/>
    <dgm:cxn modelId="{773C8A97-E302-4D4E-9197-02F170E9A466}" type="presParOf" srcId="{2FBABE01-49D1-4752-919C-1582BC82EDDE}" destId="{8FCDE43F-6D77-4489-981A-9A77C4FFC6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4F30A5-CB15-49E0-921E-58251F72E78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8E47A4-C77C-4E05-B0D8-667C1E2AAA46}">
      <dgm:prSet/>
      <dgm:spPr/>
      <dgm:t>
        <a:bodyPr/>
        <a:lstStyle/>
        <a:p>
          <a:pPr>
            <a:defRPr b="1"/>
          </a:pPr>
          <a:r>
            <a:rPr lang="en-US" dirty="0"/>
            <a:t>Unplanned changes</a:t>
          </a:r>
        </a:p>
      </dgm:t>
    </dgm:pt>
    <dgm:pt modelId="{877EF5A6-F5F3-4D5E-A61E-CA3206217815}" type="parTrans" cxnId="{6E92B0B8-CD09-4A16-92E6-FC3C7BE1F9D3}">
      <dgm:prSet/>
      <dgm:spPr/>
      <dgm:t>
        <a:bodyPr/>
        <a:lstStyle/>
        <a:p>
          <a:endParaRPr lang="en-US"/>
        </a:p>
      </dgm:t>
    </dgm:pt>
    <dgm:pt modelId="{61760CB3-A0BE-4D3E-9E47-EA736CEDD3D0}" type="sibTrans" cxnId="{6E92B0B8-CD09-4A16-92E6-FC3C7BE1F9D3}">
      <dgm:prSet/>
      <dgm:spPr/>
      <dgm:t>
        <a:bodyPr/>
        <a:lstStyle/>
        <a:p>
          <a:endParaRPr lang="en-US"/>
        </a:p>
      </dgm:t>
    </dgm:pt>
    <dgm:pt modelId="{F9B98008-2628-4B78-9F3A-C4D1BEF8A092}">
      <dgm:prSet/>
      <dgm:spPr/>
      <dgm:t>
        <a:bodyPr/>
        <a:lstStyle/>
        <a:p>
          <a:r>
            <a:rPr lang="en-US"/>
            <a:t>What has happened? (discovery) </a:t>
          </a:r>
        </a:p>
      </dgm:t>
    </dgm:pt>
    <dgm:pt modelId="{11F8289D-5046-4225-9408-FFB1CD3A3D1E}" type="parTrans" cxnId="{237E54D2-B7C3-46CB-87F0-1316637429EB}">
      <dgm:prSet/>
      <dgm:spPr/>
      <dgm:t>
        <a:bodyPr/>
        <a:lstStyle/>
        <a:p>
          <a:endParaRPr lang="en-US"/>
        </a:p>
      </dgm:t>
    </dgm:pt>
    <dgm:pt modelId="{B3C6E747-FA9F-4751-9767-0BA5F705897E}" type="sibTrans" cxnId="{237E54D2-B7C3-46CB-87F0-1316637429EB}">
      <dgm:prSet/>
      <dgm:spPr/>
      <dgm:t>
        <a:bodyPr/>
        <a:lstStyle/>
        <a:p>
          <a:endParaRPr lang="en-US"/>
        </a:p>
      </dgm:t>
    </dgm:pt>
    <dgm:pt modelId="{4FA1B609-4D78-46A9-8640-F6A745FE4A21}">
      <dgm:prSet/>
      <dgm:spPr/>
      <dgm:t>
        <a:bodyPr/>
        <a:lstStyle/>
        <a:p>
          <a:r>
            <a:rPr lang="en-US"/>
            <a:t>Why has it happened? (discovery) </a:t>
          </a:r>
        </a:p>
      </dgm:t>
    </dgm:pt>
    <dgm:pt modelId="{522AD737-1B53-4FE2-8CBB-9BED89E7F036}" type="parTrans" cxnId="{83761FEC-9D27-48CE-B98A-3DEB2B7CD30E}">
      <dgm:prSet/>
      <dgm:spPr/>
      <dgm:t>
        <a:bodyPr/>
        <a:lstStyle/>
        <a:p>
          <a:endParaRPr lang="en-US"/>
        </a:p>
      </dgm:t>
    </dgm:pt>
    <dgm:pt modelId="{7CBEB44A-939B-4A61-98C4-1FC534B8900C}" type="sibTrans" cxnId="{83761FEC-9D27-48CE-B98A-3DEB2B7CD30E}">
      <dgm:prSet/>
      <dgm:spPr/>
      <dgm:t>
        <a:bodyPr/>
        <a:lstStyle/>
        <a:p>
          <a:endParaRPr lang="en-US"/>
        </a:p>
      </dgm:t>
    </dgm:pt>
    <dgm:pt modelId="{A71B8DB1-6671-4D7C-8957-B9D03753ED07}">
      <dgm:prSet/>
      <dgm:spPr/>
      <dgm:t>
        <a:bodyPr/>
        <a:lstStyle/>
        <a:p>
          <a:r>
            <a:rPr lang="en-US" dirty="0"/>
            <a:t>What should we do about the problem or opportunity? (strategy)</a:t>
          </a:r>
        </a:p>
        <a:p>
          <a:r>
            <a:rPr lang="en-US" dirty="0"/>
            <a:t>E.g., customers’ complaints about menu</a:t>
          </a:r>
        </a:p>
      </dgm:t>
    </dgm:pt>
    <dgm:pt modelId="{09C72825-1B21-4890-A3DF-38D0F85725FF}" type="parTrans" cxnId="{7A9EF36F-F824-43D0-A0D0-25F3493E8394}">
      <dgm:prSet/>
      <dgm:spPr/>
      <dgm:t>
        <a:bodyPr/>
        <a:lstStyle/>
        <a:p>
          <a:endParaRPr lang="en-US"/>
        </a:p>
      </dgm:t>
    </dgm:pt>
    <dgm:pt modelId="{9A47BE45-75A4-4C7A-9C6E-2A93EE4CB51C}" type="sibTrans" cxnId="{7A9EF36F-F824-43D0-A0D0-25F3493E8394}">
      <dgm:prSet/>
      <dgm:spPr/>
      <dgm:t>
        <a:bodyPr/>
        <a:lstStyle/>
        <a:p>
          <a:endParaRPr lang="en-US"/>
        </a:p>
      </dgm:t>
    </dgm:pt>
    <dgm:pt modelId="{F14A3B29-15F9-4209-95DD-7CCE0299EA06}">
      <dgm:prSet/>
      <dgm:spPr/>
      <dgm:t>
        <a:bodyPr/>
        <a:lstStyle/>
        <a:p>
          <a:pPr>
            <a:defRPr b="1"/>
          </a:pPr>
          <a:r>
            <a:rPr lang="en-US"/>
            <a:t>Planned changes </a:t>
          </a:r>
        </a:p>
      </dgm:t>
    </dgm:pt>
    <dgm:pt modelId="{E3452ECB-7E31-456B-90F5-57FC5D94E585}" type="parTrans" cxnId="{CDFCF36B-FA02-4AE0-83F6-EBF1C6AE5DB1}">
      <dgm:prSet/>
      <dgm:spPr/>
      <dgm:t>
        <a:bodyPr/>
        <a:lstStyle/>
        <a:p>
          <a:endParaRPr lang="en-US"/>
        </a:p>
      </dgm:t>
    </dgm:pt>
    <dgm:pt modelId="{40B70129-9939-44B9-BB5C-763B693F442B}" type="sibTrans" cxnId="{CDFCF36B-FA02-4AE0-83F6-EBF1C6AE5DB1}">
      <dgm:prSet/>
      <dgm:spPr/>
      <dgm:t>
        <a:bodyPr/>
        <a:lstStyle/>
        <a:p>
          <a:endParaRPr lang="en-US"/>
        </a:p>
      </dgm:t>
    </dgm:pt>
    <dgm:pt modelId="{00363EF1-349B-4AF0-BA0C-692E3B77747A}">
      <dgm:prSet/>
      <dgm:spPr/>
      <dgm:t>
        <a:bodyPr/>
        <a:lstStyle/>
        <a:p>
          <a:r>
            <a:rPr lang="en-US"/>
            <a:t>What can happen (discovery) </a:t>
          </a:r>
        </a:p>
      </dgm:t>
    </dgm:pt>
    <dgm:pt modelId="{6BDC043C-3EE4-4B4D-A683-0BFF0BFFCFC4}" type="parTrans" cxnId="{7BF1C228-E547-42B9-8419-3ED632762A90}">
      <dgm:prSet/>
      <dgm:spPr/>
      <dgm:t>
        <a:bodyPr/>
        <a:lstStyle/>
        <a:p>
          <a:endParaRPr lang="en-US"/>
        </a:p>
      </dgm:t>
    </dgm:pt>
    <dgm:pt modelId="{80721837-7D91-4DD4-B749-3A8ED4BD52C0}" type="sibTrans" cxnId="{7BF1C228-E547-42B9-8419-3ED632762A90}">
      <dgm:prSet/>
      <dgm:spPr/>
      <dgm:t>
        <a:bodyPr/>
        <a:lstStyle/>
        <a:p>
          <a:endParaRPr lang="en-US"/>
        </a:p>
      </dgm:t>
    </dgm:pt>
    <dgm:pt modelId="{8150D036-7747-4FDD-9102-0E498A8E945E}">
      <dgm:prSet/>
      <dgm:spPr/>
      <dgm:t>
        <a:bodyPr/>
        <a:lstStyle/>
        <a:p>
          <a:r>
            <a:rPr lang="en-US" dirty="0"/>
            <a:t>Why could it happen (discovery)</a:t>
          </a:r>
          <a:br>
            <a:rPr lang="en-US" dirty="0"/>
          </a:br>
          <a:r>
            <a:rPr lang="en-US" dirty="0"/>
            <a:t>How should we implement the change? (strategy)</a:t>
          </a:r>
        </a:p>
        <a:p>
          <a:r>
            <a:rPr lang="en-US" dirty="0"/>
            <a:t>E.g., seasonal offerings. </a:t>
          </a:r>
        </a:p>
      </dgm:t>
    </dgm:pt>
    <dgm:pt modelId="{7C4E4B2C-E2C8-4376-85D1-27F241BE94BC}" type="parTrans" cxnId="{11CC4D21-4D1C-40C7-99E0-CF83C3708606}">
      <dgm:prSet/>
      <dgm:spPr/>
      <dgm:t>
        <a:bodyPr/>
        <a:lstStyle/>
        <a:p>
          <a:endParaRPr lang="en-US"/>
        </a:p>
      </dgm:t>
    </dgm:pt>
    <dgm:pt modelId="{CC444F66-7500-40C4-A702-C3517F79CCCC}" type="sibTrans" cxnId="{11CC4D21-4D1C-40C7-99E0-CF83C3708606}">
      <dgm:prSet/>
      <dgm:spPr/>
      <dgm:t>
        <a:bodyPr/>
        <a:lstStyle/>
        <a:p>
          <a:endParaRPr lang="en-US"/>
        </a:p>
      </dgm:t>
    </dgm:pt>
    <dgm:pt modelId="{B4364CD7-74B2-4B2A-BC30-FF5A681AEAAB}" type="pres">
      <dgm:prSet presAssocID="{994F30A5-CB15-49E0-921E-58251F72E781}" presName="root" presStyleCnt="0">
        <dgm:presLayoutVars>
          <dgm:dir/>
          <dgm:resizeHandles val="exact"/>
        </dgm:presLayoutVars>
      </dgm:prSet>
      <dgm:spPr/>
    </dgm:pt>
    <dgm:pt modelId="{56B715E6-C745-4E48-BA1B-DD716047A733}" type="pres">
      <dgm:prSet presAssocID="{5D8E47A4-C77C-4E05-B0D8-667C1E2AAA46}" presName="compNode" presStyleCnt="0"/>
      <dgm:spPr/>
    </dgm:pt>
    <dgm:pt modelId="{E36750B8-0ACE-448D-A340-967BAEDE8A49}" type="pres">
      <dgm:prSet presAssocID="{5D8E47A4-C77C-4E05-B0D8-667C1E2AAA4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llercoaster Up with solid fill"/>
        </a:ext>
      </dgm:extLst>
    </dgm:pt>
    <dgm:pt modelId="{3ABB328B-1439-48D7-8FD0-87F6FE307376}" type="pres">
      <dgm:prSet presAssocID="{5D8E47A4-C77C-4E05-B0D8-667C1E2AAA46}" presName="iconSpace" presStyleCnt="0"/>
      <dgm:spPr/>
    </dgm:pt>
    <dgm:pt modelId="{73184841-F525-4942-A273-8CB23B781202}" type="pres">
      <dgm:prSet presAssocID="{5D8E47A4-C77C-4E05-B0D8-667C1E2AAA46}" presName="parTx" presStyleLbl="revTx" presStyleIdx="0" presStyleCnt="4">
        <dgm:presLayoutVars>
          <dgm:chMax val="0"/>
          <dgm:chPref val="0"/>
        </dgm:presLayoutVars>
      </dgm:prSet>
      <dgm:spPr/>
    </dgm:pt>
    <dgm:pt modelId="{6249B450-8636-4D6A-8C95-DAE2F80A8447}" type="pres">
      <dgm:prSet presAssocID="{5D8E47A4-C77C-4E05-B0D8-667C1E2AAA46}" presName="txSpace" presStyleCnt="0"/>
      <dgm:spPr/>
    </dgm:pt>
    <dgm:pt modelId="{056070F8-B4FE-4BBD-A22F-89849DDA72EE}" type="pres">
      <dgm:prSet presAssocID="{5D8E47A4-C77C-4E05-B0D8-667C1E2AAA46}" presName="desTx" presStyleLbl="revTx" presStyleIdx="1" presStyleCnt="4">
        <dgm:presLayoutVars/>
      </dgm:prSet>
      <dgm:spPr/>
    </dgm:pt>
    <dgm:pt modelId="{BC0005BB-BCF8-4E6F-AF87-82A4A436992E}" type="pres">
      <dgm:prSet presAssocID="{61760CB3-A0BE-4D3E-9E47-EA736CEDD3D0}" presName="sibTrans" presStyleCnt="0"/>
      <dgm:spPr/>
    </dgm:pt>
    <dgm:pt modelId="{53022885-4861-4025-8512-7052D7A238CA}" type="pres">
      <dgm:prSet presAssocID="{F14A3B29-15F9-4209-95DD-7CCE0299EA06}" presName="compNode" presStyleCnt="0"/>
      <dgm:spPr/>
    </dgm:pt>
    <dgm:pt modelId="{AD280094-EF9F-43A1-89EA-95B6E1210105}" type="pres">
      <dgm:prSet presAssocID="{F14A3B29-15F9-4209-95DD-7CCE0299EA0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1A88AE21-6BAB-4251-AE65-11C4060EA428}" type="pres">
      <dgm:prSet presAssocID="{F14A3B29-15F9-4209-95DD-7CCE0299EA06}" presName="iconSpace" presStyleCnt="0"/>
      <dgm:spPr/>
    </dgm:pt>
    <dgm:pt modelId="{3F82786D-F1FA-46A0-B16A-29832F9B8F0F}" type="pres">
      <dgm:prSet presAssocID="{F14A3B29-15F9-4209-95DD-7CCE0299EA06}" presName="parTx" presStyleLbl="revTx" presStyleIdx="2" presStyleCnt="4">
        <dgm:presLayoutVars>
          <dgm:chMax val="0"/>
          <dgm:chPref val="0"/>
        </dgm:presLayoutVars>
      </dgm:prSet>
      <dgm:spPr/>
    </dgm:pt>
    <dgm:pt modelId="{6D9CABD3-6D3B-435F-8D8E-D52D33E91534}" type="pres">
      <dgm:prSet presAssocID="{F14A3B29-15F9-4209-95DD-7CCE0299EA06}" presName="txSpace" presStyleCnt="0"/>
      <dgm:spPr/>
    </dgm:pt>
    <dgm:pt modelId="{D13385B1-F42B-4615-8BA1-DDCC00D39A9F}" type="pres">
      <dgm:prSet presAssocID="{F14A3B29-15F9-4209-95DD-7CCE0299EA06}" presName="desTx" presStyleLbl="revTx" presStyleIdx="3" presStyleCnt="4">
        <dgm:presLayoutVars/>
      </dgm:prSet>
      <dgm:spPr/>
    </dgm:pt>
  </dgm:ptLst>
  <dgm:cxnLst>
    <dgm:cxn modelId="{C785C41D-9FC8-4333-B295-BC72368738A6}" type="presOf" srcId="{994F30A5-CB15-49E0-921E-58251F72E781}" destId="{B4364CD7-74B2-4B2A-BC30-FF5A681AEAAB}" srcOrd="0" destOrd="0" presId="urn:microsoft.com/office/officeart/2018/2/layout/IconLabelDescriptionList"/>
    <dgm:cxn modelId="{11CC4D21-4D1C-40C7-99E0-CF83C3708606}" srcId="{F14A3B29-15F9-4209-95DD-7CCE0299EA06}" destId="{8150D036-7747-4FDD-9102-0E498A8E945E}" srcOrd="1" destOrd="0" parTransId="{7C4E4B2C-E2C8-4376-85D1-27F241BE94BC}" sibTransId="{CC444F66-7500-40C4-A702-C3517F79CCCC}"/>
    <dgm:cxn modelId="{14C48C21-E465-44BB-AAC7-5937E8DE681E}" type="presOf" srcId="{F9B98008-2628-4B78-9F3A-C4D1BEF8A092}" destId="{056070F8-B4FE-4BBD-A22F-89849DDA72EE}" srcOrd="0" destOrd="0" presId="urn:microsoft.com/office/officeart/2018/2/layout/IconLabelDescriptionList"/>
    <dgm:cxn modelId="{7BF1C228-E547-42B9-8419-3ED632762A90}" srcId="{F14A3B29-15F9-4209-95DD-7CCE0299EA06}" destId="{00363EF1-349B-4AF0-BA0C-692E3B77747A}" srcOrd="0" destOrd="0" parTransId="{6BDC043C-3EE4-4B4D-A683-0BFF0BFFCFC4}" sibTransId="{80721837-7D91-4DD4-B749-3A8ED4BD52C0}"/>
    <dgm:cxn modelId="{E7C02C38-C187-4922-88B5-64884D622813}" type="presOf" srcId="{00363EF1-349B-4AF0-BA0C-692E3B77747A}" destId="{D13385B1-F42B-4615-8BA1-DDCC00D39A9F}" srcOrd="0" destOrd="0" presId="urn:microsoft.com/office/officeart/2018/2/layout/IconLabelDescriptionList"/>
    <dgm:cxn modelId="{6A9F0C5D-CF48-4350-A839-70BE16116E83}" type="presOf" srcId="{8150D036-7747-4FDD-9102-0E498A8E945E}" destId="{D13385B1-F42B-4615-8BA1-DDCC00D39A9F}" srcOrd="0" destOrd="1" presId="urn:microsoft.com/office/officeart/2018/2/layout/IconLabelDescriptionList"/>
    <dgm:cxn modelId="{4080F05D-0119-4231-9AAF-87F0253DFF3A}" type="presOf" srcId="{4FA1B609-4D78-46A9-8640-F6A745FE4A21}" destId="{056070F8-B4FE-4BBD-A22F-89849DDA72EE}" srcOrd="0" destOrd="1" presId="urn:microsoft.com/office/officeart/2018/2/layout/IconLabelDescriptionList"/>
    <dgm:cxn modelId="{F0EBDE48-4C9A-4C7B-8FFE-01417F9B6C6F}" type="presOf" srcId="{F14A3B29-15F9-4209-95DD-7CCE0299EA06}" destId="{3F82786D-F1FA-46A0-B16A-29832F9B8F0F}" srcOrd="0" destOrd="0" presId="urn:microsoft.com/office/officeart/2018/2/layout/IconLabelDescriptionList"/>
    <dgm:cxn modelId="{CDFCF36B-FA02-4AE0-83F6-EBF1C6AE5DB1}" srcId="{994F30A5-CB15-49E0-921E-58251F72E781}" destId="{F14A3B29-15F9-4209-95DD-7CCE0299EA06}" srcOrd="1" destOrd="0" parTransId="{E3452ECB-7E31-456B-90F5-57FC5D94E585}" sibTransId="{40B70129-9939-44B9-BB5C-763B693F442B}"/>
    <dgm:cxn modelId="{7A9EF36F-F824-43D0-A0D0-25F3493E8394}" srcId="{5D8E47A4-C77C-4E05-B0D8-667C1E2AAA46}" destId="{A71B8DB1-6671-4D7C-8957-B9D03753ED07}" srcOrd="2" destOrd="0" parTransId="{09C72825-1B21-4890-A3DF-38D0F85725FF}" sibTransId="{9A47BE45-75A4-4C7A-9C6E-2A93EE4CB51C}"/>
    <dgm:cxn modelId="{F4866F7E-714B-4746-94F1-09A96E05C12C}" type="presOf" srcId="{5D8E47A4-C77C-4E05-B0D8-667C1E2AAA46}" destId="{73184841-F525-4942-A273-8CB23B781202}" srcOrd="0" destOrd="0" presId="urn:microsoft.com/office/officeart/2018/2/layout/IconLabelDescriptionList"/>
    <dgm:cxn modelId="{5EF8F4A0-EA60-4589-BB81-0447CEE051F6}" type="presOf" srcId="{A71B8DB1-6671-4D7C-8957-B9D03753ED07}" destId="{056070F8-B4FE-4BBD-A22F-89849DDA72EE}" srcOrd="0" destOrd="2" presId="urn:microsoft.com/office/officeart/2018/2/layout/IconLabelDescriptionList"/>
    <dgm:cxn modelId="{6E92B0B8-CD09-4A16-92E6-FC3C7BE1F9D3}" srcId="{994F30A5-CB15-49E0-921E-58251F72E781}" destId="{5D8E47A4-C77C-4E05-B0D8-667C1E2AAA46}" srcOrd="0" destOrd="0" parTransId="{877EF5A6-F5F3-4D5E-A61E-CA3206217815}" sibTransId="{61760CB3-A0BE-4D3E-9E47-EA736CEDD3D0}"/>
    <dgm:cxn modelId="{237E54D2-B7C3-46CB-87F0-1316637429EB}" srcId="{5D8E47A4-C77C-4E05-B0D8-667C1E2AAA46}" destId="{F9B98008-2628-4B78-9F3A-C4D1BEF8A092}" srcOrd="0" destOrd="0" parTransId="{11F8289D-5046-4225-9408-FFB1CD3A3D1E}" sibTransId="{B3C6E747-FA9F-4751-9767-0BA5F705897E}"/>
    <dgm:cxn modelId="{83761FEC-9D27-48CE-B98A-3DEB2B7CD30E}" srcId="{5D8E47A4-C77C-4E05-B0D8-667C1E2AAA46}" destId="{4FA1B609-4D78-46A9-8640-F6A745FE4A21}" srcOrd="1" destOrd="0" parTransId="{522AD737-1B53-4FE2-8CBB-9BED89E7F036}" sibTransId="{7CBEB44A-939B-4A61-98C4-1FC534B8900C}"/>
    <dgm:cxn modelId="{A65D484E-FAAD-46FC-A319-DF7EC7EA00D2}" type="presParOf" srcId="{B4364CD7-74B2-4B2A-BC30-FF5A681AEAAB}" destId="{56B715E6-C745-4E48-BA1B-DD716047A733}" srcOrd="0" destOrd="0" presId="urn:microsoft.com/office/officeart/2018/2/layout/IconLabelDescriptionList"/>
    <dgm:cxn modelId="{B3B708A5-1393-4DB5-92D4-1E24F0279CC8}" type="presParOf" srcId="{56B715E6-C745-4E48-BA1B-DD716047A733}" destId="{E36750B8-0ACE-448D-A340-967BAEDE8A49}" srcOrd="0" destOrd="0" presId="urn:microsoft.com/office/officeart/2018/2/layout/IconLabelDescriptionList"/>
    <dgm:cxn modelId="{72AA1336-F062-4DF0-AE9E-EA0AA5AD5EA2}" type="presParOf" srcId="{56B715E6-C745-4E48-BA1B-DD716047A733}" destId="{3ABB328B-1439-48D7-8FD0-87F6FE307376}" srcOrd="1" destOrd="0" presId="urn:microsoft.com/office/officeart/2018/2/layout/IconLabelDescriptionList"/>
    <dgm:cxn modelId="{931D8280-51B7-43B4-B779-7A88D2FA15EE}" type="presParOf" srcId="{56B715E6-C745-4E48-BA1B-DD716047A733}" destId="{73184841-F525-4942-A273-8CB23B781202}" srcOrd="2" destOrd="0" presId="urn:microsoft.com/office/officeart/2018/2/layout/IconLabelDescriptionList"/>
    <dgm:cxn modelId="{2D270855-AF09-4F25-9282-5DA55286C688}" type="presParOf" srcId="{56B715E6-C745-4E48-BA1B-DD716047A733}" destId="{6249B450-8636-4D6A-8C95-DAE2F80A8447}" srcOrd="3" destOrd="0" presId="urn:microsoft.com/office/officeart/2018/2/layout/IconLabelDescriptionList"/>
    <dgm:cxn modelId="{748B3876-C0D8-47D3-B245-C4A553C22235}" type="presParOf" srcId="{56B715E6-C745-4E48-BA1B-DD716047A733}" destId="{056070F8-B4FE-4BBD-A22F-89849DDA72EE}" srcOrd="4" destOrd="0" presId="urn:microsoft.com/office/officeart/2018/2/layout/IconLabelDescriptionList"/>
    <dgm:cxn modelId="{E9250D49-69B1-48BC-9418-B8B9360810D0}" type="presParOf" srcId="{B4364CD7-74B2-4B2A-BC30-FF5A681AEAAB}" destId="{BC0005BB-BCF8-4E6F-AF87-82A4A436992E}" srcOrd="1" destOrd="0" presId="urn:microsoft.com/office/officeart/2018/2/layout/IconLabelDescriptionList"/>
    <dgm:cxn modelId="{6C57A0EE-C8AE-4609-A372-D76947E126A1}" type="presParOf" srcId="{B4364CD7-74B2-4B2A-BC30-FF5A681AEAAB}" destId="{53022885-4861-4025-8512-7052D7A238CA}" srcOrd="2" destOrd="0" presId="urn:microsoft.com/office/officeart/2018/2/layout/IconLabelDescriptionList"/>
    <dgm:cxn modelId="{0FF89C79-8696-445D-A0A9-A9216F16ADB6}" type="presParOf" srcId="{53022885-4861-4025-8512-7052D7A238CA}" destId="{AD280094-EF9F-43A1-89EA-95B6E1210105}" srcOrd="0" destOrd="0" presId="urn:microsoft.com/office/officeart/2018/2/layout/IconLabelDescriptionList"/>
    <dgm:cxn modelId="{C76AD8F0-5ECE-432F-9DF8-67EAC652C1FE}" type="presParOf" srcId="{53022885-4861-4025-8512-7052D7A238CA}" destId="{1A88AE21-6BAB-4251-AE65-11C4060EA428}" srcOrd="1" destOrd="0" presId="urn:microsoft.com/office/officeart/2018/2/layout/IconLabelDescriptionList"/>
    <dgm:cxn modelId="{A800F2AF-6130-4B74-B5A3-4ADA89E8B58A}" type="presParOf" srcId="{53022885-4861-4025-8512-7052D7A238CA}" destId="{3F82786D-F1FA-46A0-B16A-29832F9B8F0F}" srcOrd="2" destOrd="0" presId="urn:microsoft.com/office/officeart/2018/2/layout/IconLabelDescriptionList"/>
    <dgm:cxn modelId="{FBCBF15E-BBF2-44B5-859E-97CB35D88770}" type="presParOf" srcId="{53022885-4861-4025-8512-7052D7A238CA}" destId="{6D9CABD3-6D3B-435F-8D8E-D52D33E91534}" srcOrd="3" destOrd="0" presId="urn:microsoft.com/office/officeart/2018/2/layout/IconLabelDescriptionList"/>
    <dgm:cxn modelId="{332ADAA7-B22C-4A61-9946-1AA5275676C9}" type="presParOf" srcId="{53022885-4861-4025-8512-7052D7A238CA}" destId="{D13385B1-F42B-4615-8BA1-DDCC00D39A9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7F1746-928C-4699-99B2-A6321F3DCCF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0154E1F-18A4-4D6B-9B81-1AF6FE158C3D}">
      <dgm:prSet/>
      <dgm:spPr/>
      <dgm:t>
        <a:bodyPr/>
        <a:lstStyle/>
        <a:p>
          <a:r>
            <a:rPr lang="en-US" dirty="0"/>
            <a:t>Problems are situations calling for managers to make choices among alternatives </a:t>
          </a:r>
        </a:p>
      </dgm:t>
    </dgm:pt>
    <dgm:pt modelId="{396B5D04-20E6-4027-850F-618EBF135B41}" type="parTrans" cxnId="{617C0434-25DA-4077-810B-B2FB656B083F}">
      <dgm:prSet/>
      <dgm:spPr/>
      <dgm:t>
        <a:bodyPr/>
        <a:lstStyle/>
        <a:p>
          <a:endParaRPr lang="en-US"/>
        </a:p>
      </dgm:t>
    </dgm:pt>
    <dgm:pt modelId="{0F391B99-8D45-4721-9EAD-A4DC4F84A2E6}" type="sibTrans" cxnId="{617C0434-25DA-4077-810B-B2FB656B083F}">
      <dgm:prSet/>
      <dgm:spPr/>
      <dgm:t>
        <a:bodyPr/>
        <a:lstStyle/>
        <a:p>
          <a:endParaRPr lang="en-US"/>
        </a:p>
      </dgm:t>
    </dgm:pt>
    <dgm:pt modelId="{C0F93E0A-1464-43BE-A788-288860DA8BE1}">
      <dgm:prSet/>
      <dgm:spPr/>
      <dgm:t>
        <a:bodyPr/>
        <a:lstStyle/>
        <a:p>
          <a:r>
            <a:rPr lang="en-US" dirty="0"/>
            <a:t>Properly defining the problem is the most important step in the marketing research process</a:t>
          </a:r>
        </a:p>
      </dgm:t>
    </dgm:pt>
    <dgm:pt modelId="{B550A0B8-AC01-46FA-B79B-8F114920C4B3}" type="parTrans" cxnId="{9E501BE6-AEF8-454C-967E-B5F0A6AA5CFC}">
      <dgm:prSet/>
      <dgm:spPr/>
      <dgm:t>
        <a:bodyPr/>
        <a:lstStyle/>
        <a:p>
          <a:endParaRPr lang="en-US"/>
        </a:p>
      </dgm:t>
    </dgm:pt>
    <dgm:pt modelId="{242CD4F4-C632-4883-BC7B-2B69E50F5C51}" type="sibTrans" cxnId="{9E501BE6-AEF8-454C-967E-B5F0A6AA5CFC}">
      <dgm:prSet/>
      <dgm:spPr/>
      <dgm:t>
        <a:bodyPr/>
        <a:lstStyle/>
        <a:p>
          <a:endParaRPr lang="en-US"/>
        </a:p>
      </dgm:t>
    </dgm:pt>
    <dgm:pt modelId="{32C120EE-E6D5-46DE-B5A7-B9EFEDDAFDFB}">
      <dgm:prSet/>
      <dgm:spPr/>
      <dgm:t>
        <a:bodyPr/>
        <a:lstStyle/>
        <a:p>
          <a:r>
            <a:rPr lang="en-US"/>
            <a:t>Managers make decisions because they have a problem. With the right information, managers can choose the correct decision alternative</a:t>
          </a:r>
          <a:endParaRPr lang="en-US" dirty="0"/>
        </a:p>
      </dgm:t>
    </dgm:pt>
    <dgm:pt modelId="{547E0BCD-CA61-45C2-8F06-321820F809BA}" type="parTrans" cxnId="{0FDB4553-EAFD-4C1C-8C81-651488D13622}">
      <dgm:prSet/>
      <dgm:spPr/>
      <dgm:t>
        <a:bodyPr/>
        <a:lstStyle/>
        <a:p>
          <a:endParaRPr lang="en-US"/>
        </a:p>
      </dgm:t>
    </dgm:pt>
    <dgm:pt modelId="{B9BD2758-12A8-4030-91EC-B29F36C3B6EA}" type="sibTrans" cxnId="{0FDB4553-EAFD-4C1C-8C81-651488D13622}">
      <dgm:prSet/>
      <dgm:spPr/>
      <dgm:t>
        <a:bodyPr/>
        <a:lstStyle/>
        <a:p>
          <a:endParaRPr lang="en-US"/>
        </a:p>
      </dgm:t>
    </dgm:pt>
    <dgm:pt modelId="{5D0B899C-0BD4-4FDA-8F2F-4914F0FAE567}" type="pres">
      <dgm:prSet presAssocID="{FF7F1746-928C-4699-99B2-A6321F3DCCFC}" presName="linear" presStyleCnt="0">
        <dgm:presLayoutVars>
          <dgm:animLvl val="lvl"/>
          <dgm:resizeHandles val="exact"/>
        </dgm:presLayoutVars>
      </dgm:prSet>
      <dgm:spPr/>
    </dgm:pt>
    <dgm:pt modelId="{4580CE2C-6933-4B2C-B2F4-0DB32D81EC1B}" type="pres">
      <dgm:prSet presAssocID="{10154E1F-18A4-4D6B-9B81-1AF6FE158C3D}" presName="parentText" presStyleLbl="node1" presStyleIdx="0" presStyleCnt="3">
        <dgm:presLayoutVars>
          <dgm:chMax val="0"/>
          <dgm:bulletEnabled val="1"/>
        </dgm:presLayoutVars>
      </dgm:prSet>
      <dgm:spPr/>
    </dgm:pt>
    <dgm:pt modelId="{84D39AB3-B76D-41CF-8767-9932FB5A3EEB}" type="pres">
      <dgm:prSet presAssocID="{0F391B99-8D45-4721-9EAD-A4DC4F84A2E6}" presName="spacer" presStyleCnt="0"/>
      <dgm:spPr/>
    </dgm:pt>
    <dgm:pt modelId="{C0807C49-7D8C-40B9-8771-61240BAF467B}" type="pres">
      <dgm:prSet presAssocID="{C0F93E0A-1464-43BE-A788-288860DA8BE1}" presName="parentText" presStyleLbl="node1" presStyleIdx="1" presStyleCnt="3">
        <dgm:presLayoutVars>
          <dgm:chMax val="0"/>
          <dgm:bulletEnabled val="1"/>
        </dgm:presLayoutVars>
      </dgm:prSet>
      <dgm:spPr/>
    </dgm:pt>
    <dgm:pt modelId="{91890658-A7D4-4DB7-9454-7CA1B8AE4BD2}" type="pres">
      <dgm:prSet presAssocID="{242CD4F4-C632-4883-BC7B-2B69E50F5C51}" presName="spacer" presStyleCnt="0"/>
      <dgm:spPr/>
    </dgm:pt>
    <dgm:pt modelId="{80B3B33D-AD51-42B1-9936-4C7AB123D274}" type="pres">
      <dgm:prSet presAssocID="{32C120EE-E6D5-46DE-B5A7-B9EFEDDAFDFB}" presName="parentText" presStyleLbl="node1" presStyleIdx="2" presStyleCnt="3">
        <dgm:presLayoutVars>
          <dgm:chMax val="0"/>
          <dgm:bulletEnabled val="1"/>
        </dgm:presLayoutVars>
      </dgm:prSet>
      <dgm:spPr/>
    </dgm:pt>
  </dgm:ptLst>
  <dgm:cxnLst>
    <dgm:cxn modelId="{617C0434-25DA-4077-810B-B2FB656B083F}" srcId="{FF7F1746-928C-4699-99B2-A6321F3DCCFC}" destId="{10154E1F-18A4-4D6B-9B81-1AF6FE158C3D}" srcOrd="0" destOrd="0" parTransId="{396B5D04-20E6-4027-850F-618EBF135B41}" sibTransId="{0F391B99-8D45-4721-9EAD-A4DC4F84A2E6}"/>
    <dgm:cxn modelId="{E2774049-116F-4117-A996-AAF1892EC968}" type="presOf" srcId="{FF7F1746-928C-4699-99B2-A6321F3DCCFC}" destId="{5D0B899C-0BD4-4FDA-8F2F-4914F0FAE567}" srcOrd="0" destOrd="0" presId="urn:microsoft.com/office/officeart/2005/8/layout/vList2"/>
    <dgm:cxn modelId="{0FDB4553-EAFD-4C1C-8C81-651488D13622}" srcId="{FF7F1746-928C-4699-99B2-A6321F3DCCFC}" destId="{32C120EE-E6D5-46DE-B5A7-B9EFEDDAFDFB}" srcOrd="2" destOrd="0" parTransId="{547E0BCD-CA61-45C2-8F06-321820F809BA}" sibTransId="{B9BD2758-12A8-4030-91EC-B29F36C3B6EA}"/>
    <dgm:cxn modelId="{EC89147B-12AB-48E8-8559-64A0B7A95F6C}" type="presOf" srcId="{32C120EE-E6D5-46DE-B5A7-B9EFEDDAFDFB}" destId="{80B3B33D-AD51-42B1-9936-4C7AB123D274}" srcOrd="0" destOrd="0" presId="urn:microsoft.com/office/officeart/2005/8/layout/vList2"/>
    <dgm:cxn modelId="{3A03FDAA-FECD-42A9-B7D8-BAF6F28EDD80}" type="presOf" srcId="{C0F93E0A-1464-43BE-A788-288860DA8BE1}" destId="{C0807C49-7D8C-40B9-8771-61240BAF467B}" srcOrd="0" destOrd="0" presId="urn:microsoft.com/office/officeart/2005/8/layout/vList2"/>
    <dgm:cxn modelId="{9E501BE6-AEF8-454C-967E-B5F0A6AA5CFC}" srcId="{FF7F1746-928C-4699-99B2-A6321F3DCCFC}" destId="{C0F93E0A-1464-43BE-A788-288860DA8BE1}" srcOrd="1" destOrd="0" parTransId="{B550A0B8-AC01-46FA-B79B-8F114920C4B3}" sibTransId="{242CD4F4-C632-4883-BC7B-2B69E50F5C51}"/>
    <dgm:cxn modelId="{2C76E8F3-A97B-4E71-8F0E-DCBEF1E0BEE4}" type="presOf" srcId="{10154E1F-18A4-4D6B-9B81-1AF6FE158C3D}" destId="{4580CE2C-6933-4B2C-B2F4-0DB32D81EC1B}" srcOrd="0" destOrd="0" presId="urn:microsoft.com/office/officeart/2005/8/layout/vList2"/>
    <dgm:cxn modelId="{194E31AB-A29A-411D-AD60-F679083EC234}" type="presParOf" srcId="{5D0B899C-0BD4-4FDA-8F2F-4914F0FAE567}" destId="{4580CE2C-6933-4B2C-B2F4-0DB32D81EC1B}" srcOrd="0" destOrd="0" presId="urn:microsoft.com/office/officeart/2005/8/layout/vList2"/>
    <dgm:cxn modelId="{7F0A6D78-188C-43F2-AC08-4E4BD44C9D50}" type="presParOf" srcId="{5D0B899C-0BD4-4FDA-8F2F-4914F0FAE567}" destId="{84D39AB3-B76D-41CF-8767-9932FB5A3EEB}" srcOrd="1" destOrd="0" presId="urn:microsoft.com/office/officeart/2005/8/layout/vList2"/>
    <dgm:cxn modelId="{0B2F5E27-E664-4DC6-AF6B-81CF3A801A19}" type="presParOf" srcId="{5D0B899C-0BD4-4FDA-8F2F-4914F0FAE567}" destId="{C0807C49-7D8C-40B9-8771-61240BAF467B}" srcOrd="2" destOrd="0" presId="urn:microsoft.com/office/officeart/2005/8/layout/vList2"/>
    <dgm:cxn modelId="{58F2E401-D8C6-42C5-9387-AA1F289DFB33}" type="presParOf" srcId="{5D0B899C-0BD4-4FDA-8F2F-4914F0FAE567}" destId="{91890658-A7D4-4DB7-9454-7CA1B8AE4BD2}" srcOrd="3" destOrd="0" presId="urn:microsoft.com/office/officeart/2005/8/layout/vList2"/>
    <dgm:cxn modelId="{40ADF8EA-B683-44EE-BC53-9C551174BF7F}" type="presParOf" srcId="{5D0B899C-0BD4-4FDA-8F2F-4914F0FAE567}" destId="{80B3B33D-AD51-42B1-9936-4C7AB123D27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13E0-8816-4A81-B2DA-D870C2003B25}">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9D361-22F1-41D7-B0F5-CBF1E5500FB3}">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A19BD-4C4F-451E-AA54-4A5C212D51A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Definition</a:t>
          </a:r>
        </a:p>
      </dsp:txBody>
      <dsp:txXfrm>
        <a:off x="75768" y="3053169"/>
        <a:ext cx="3093750" cy="720000"/>
      </dsp:txXfrm>
    </dsp:sp>
    <dsp:sp modelId="{5305EF94-72BE-447B-8CE5-80D088CC1470}">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7E805-F53A-4E37-9132-C13BB019C309}">
      <dsp:nvSpPr>
        <dsp:cNvPr id="0" name=""/>
        <dsp:cNvSpPr/>
      </dsp:nvSpPr>
      <dsp:spPr>
        <a:xfrm>
          <a:off x="4716393" y="980356"/>
          <a:ext cx="1082812" cy="10828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5152D-BD4D-43E4-825F-BD9B578B7E9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Purpose of Marketing Research </a:t>
          </a:r>
        </a:p>
      </dsp:txBody>
      <dsp:txXfrm>
        <a:off x="3710925" y="3053169"/>
        <a:ext cx="3093750" cy="720000"/>
      </dsp:txXfrm>
    </dsp:sp>
    <dsp:sp modelId="{512331FA-352D-4D0F-B337-2EF239229D98}">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66636-E552-4E74-8EEA-788BD8A980A1}">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4F1F9-E6B8-4F4E-9C5B-E95F57E8E5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Process</a:t>
          </a:r>
        </a:p>
      </dsp:txBody>
      <dsp:txXfrm>
        <a:off x="7346081" y="3053169"/>
        <a:ext cx="309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4F253-747B-402E-A817-4F925A951F60}">
      <dsp:nvSpPr>
        <dsp:cNvPr id="0" name=""/>
        <dsp:cNvSpPr/>
      </dsp:nvSpPr>
      <dsp:spPr>
        <a:xfrm>
          <a:off x="0" y="123443"/>
          <a:ext cx="6263640" cy="1829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iClicker: which one is an opportunity?</a:t>
          </a:r>
        </a:p>
      </dsp:txBody>
      <dsp:txXfrm>
        <a:off x="89327" y="212770"/>
        <a:ext cx="6084986" cy="1651226"/>
      </dsp:txXfrm>
    </dsp:sp>
    <dsp:sp modelId="{DA335AF3-4A5D-489A-B64E-3A34DA0885C6}">
      <dsp:nvSpPr>
        <dsp:cNvPr id="0" name=""/>
        <dsp:cNvSpPr/>
      </dsp:nvSpPr>
      <dsp:spPr>
        <a:xfrm>
          <a:off x="0" y="1953323"/>
          <a:ext cx="6263640" cy="342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58420" rIns="327152" bIns="58420" numCol="1" spcCol="1270" anchor="t" anchorCtr="0">
          <a:noAutofit/>
        </a:bodyPr>
        <a:lstStyle/>
        <a:p>
          <a:pPr marL="285750" lvl="1" indent="-285750" algn="l" defTabSz="1600200">
            <a:lnSpc>
              <a:spcPct val="90000"/>
            </a:lnSpc>
            <a:spcBef>
              <a:spcPct val="0"/>
            </a:spcBef>
            <a:spcAft>
              <a:spcPct val="20000"/>
            </a:spcAft>
            <a:buChar char="•"/>
          </a:pPr>
          <a:r>
            <a:rPr lang="en-US" sz="3600" kern="1200" dirty="0"/>
            <a:t>A: Sales volume below quota </a:t>
          </a:r>
        </a:p>
        <a:p>
          <a:pPr marL="285750" lvl="1" indent="-285750" algn="l" defTabSz="1600200">
            <a:lnSpc>
              <a:spcPct val="90000"/>
            </a:lnSpc>
            <a:spcBef>
              <a:spcPct val="0"/>
            </a:spcBef>
            <a:spcAft>
              <a:spcPct val="20000"/>
            </a:spcAft>
            <a:buChar char="•"/>
          </a:pPr>
          <a:r>
            <a:rPr lang="en-US" sz="3600" kern="1200" dirty="0"/>
            <a:t>C: Surveys suggest people moving towards “vegan” options </a:t>
          </a:r>
        </a:p>
        <a:p>
          <a:pPr marL="285750" lvl="1" indent="-285750" algn="l" defTabSz="1600200">
            <a:lnSpc>
              <a:spcPct val="90000"/>
            </a:lnSpc>
            <a:spcBef>
              <a:spcPct val="0"/>
            </a:spcBef>
            <a:spcAft>
              <a:spcPct val="20000"/>
            </a:spcAft>
            <a:buChar char="•"/>
          </a:pPr>
          <a:r>
            <a:rPr lang="en-US" sz="3600" kern="1200"/>
            <a:t>D: Return on investment is below expectation</a:t>
          </a:r>
        </a:p>
      </dsp:txBody>
      <dsp:txXfrm>
        <a:off x="0" y="1953323"/>
        <a:ext cx="6263640" cy="3427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14E17-B022-4EF3-89C1-A3CE1E924D21}">
      <dsp:nvSpPr>
        <dsp:cNvPr id="0" name=""/>
        <dsp:cNvSpPr/>
      </dsp:nvSpPr>
      <dsp:spPr>
        <a:xfrm>
          <a:off x="0" y="593396"/>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Generating useful information (What or Why?) </a:t>
          </a:r>
        </a:p>
      </dsp:txBody>
      <dsp:txXfrm>
        <a:off x="0" y="593396"/>
        <a:ext cx="10515600" cy="1488375"/>
      </dsp:txXfrm>
    </dsp:sp>
    <dsp:sp modelId="{F6837AFA-A04B-4A2B-AFB2-38DBAFCEF582}">
      <dsp:nvSpPr>
        <dsp:cNvPr id="0" name=""/>
        <dsp:cNvSpPr/>
      </dsp:nvSpPr>
      <dsp:spPr>
        <a:xfrm>
          <a:off x="525780" y="76796"/>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Discovery-oriented decision problem</a:t>
          </a:r>
        </a:p>
      </dsp:txBody>
      <dsp:txXfrm>
        <a:off x="576217" y="127233"/>
        <a:ext cx="7260046" cy="932326"/>
      </dsp:txXfrm>
    </dsp:sp>
    <dsp:sp modelId="{7EB043EB-AC91-4159-9A35-6DD1C0B6DA1D}">
      <dsp:nvSpPr>
        <dsp:cNvPr id="0" name=""/>
        <dsp:cNvSpPr/>
      </dsp:nvSpPr>
      <dsp:spPr>
        <a:xfrm>
          <a:off x="0" y="2787372"/>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Selecting alternative courses of action (How?)</a:t>
          </a:r>
        </a:p>
      </dsp:txBody>
      <dsp:txXfrm>
        <a:off x="0" y="2787372"/>
        <a:ext cx="10515600" cy="1488375"/>
      </dsp:txXfrm>
    </dsp:sp>
    <dsp:sp modelId="{A59D3ABF-B7CC-4775-887E-EDFEF0A66C26}">
      <dsp:nvSpPr>
        <dsp:cNvPr id="0" name=""/>
        <dsp:cNvSpPr/>
      </dsp:nvSpPr>
      <dsp:spPr>
        <a:xfrm>
          <a:off x="525780" y="2270772"/>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Strategy-oriented decision problem</a:t>
          </a:r>
        </a:p>
      </dsp:txBody>
      <dsp:txXfrm>
        <a:off x="576217" y="2321209"/>
        <a:ext cx="7260046" cy="9323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E709-F586-43C4-BEBF-EAA7A90B1215}">
      <dsp:nvSpPr>
        <dsp:cNvPr id="0" name=""/>
        <dsp:cNvSpPr/>
      </dsp:nvSpPr>
      <dsp:spPr>
        <a:xfrm>
          <a:off x="0" y="53958"/>
          <a:ext cx="6263640" cy="26094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are dependent on the “problem” but they are different in that they tell the researcher what he/she must do </a:t>
          </a:r>
        </a:p>
      </dsp:txBody>
      <dsp:txXfrm>
        <a:off x="127384" y="181342"/>
        <a:ext cx="6008872" cy="2354697"/>
      </dsp:txXfrm>
    </dsp:sp>
    <dsp:sp modelId="{BC91E2D7-29B8-4F1F-BA31-905E75DEFABF}">
      <dsp:nvSpPr>
        <dsp:cNvPr id="0" name=""/>
        <dsp:cNvSpPr/>
      </dsp:nvSpPr>
      <dsp:spPr>
        <a:xfrm>
          <a:off x="0" y="2749824"/>
          <a:ext cx="6263640" cy="26094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Research objectives stated specifically what information will be collected in order allow the manager to select the correct decision alternative  </a:t>
          </a:r>
        </a:p>
      </dsp:txBody>
      <dsp:txXfrm>
        <a:off x="127384" y="2877208"/>
        <a:ext cx="6008872" cy="23546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3BCF-365C-408F-A1D3-05367A58056E}">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the number of new customers by adding a new deck for outside dining </a:t>
          </a:r>
        </a:p>
      </dsp:txBody>
      <dsp:txXfrm>
        <a:off x="128908" y="187281"/>
        <a:ext cx="6005824" cy="2382874"/>
      </dsp:txXfrm>
    </dsp:sp>
    <dsp:sp modelId="{21CEE188-00D9-4B6D-94D0-28725DED0CCC}">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Identify what features customers desire for the deck </a:t>
          </a:r>
        </a:p>
      </dsp:txBody>
      <dsp:txXfrm>
        <a:off x="128908" y="2934531"/>
        <a:ext cx="6005824" cy="238287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F71E7-DEBF-4F58-8BB0-A01A13CF0625}">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freshmen’s satisfaction with Mizzou orientation procedures. </a:t>
          </a:r>
        </a:p>
      </dsp:txBody>
      <dsp:txXfrm>
        <a:off x="128908" y="187281"/>
        <a:ext cx="6005824" cy="2382874"/>
      </dsp:txXfrm>
    </dsp:sp>
    <dsp:sp modelId="{CD3136D1-6305-40B3-A0C7-70F2798AEB7E}">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a:t>
          </a:r>
        </a:p>
      </dsp:txBody>
      <dsp:txXfrm>
        <a:off x="128908" y="2934531"/>
        <a:ext cx="6005824" cy="23828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BE8B-C9BB-4C03-86B7-6E60AD36935C}">
      <dsp:nvSpPr>
        <dsp:cNvPr id="0" name=""/>
        <dsp:cNvSpPr/>
      </dsp:nvSpPr>
      <dsp:spPr>
        <a:xfrm>
          <a:off x="0" y="182261"/>
          <a:ext cx="6263640"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Questions that managers want to answer</a:t>
          </a:r>
        </a:p>
      </dsp:txBody>
      <dsp:txXfrm>
        <a:off x="44602" y="226863"/>
        <a:ext cx="6174436" cy="824474"/>
      </dsp:txXfrm>
    </dsp:sp>
    <dsp:sp modelId="{016D6C10-F0C3-46FC-B7FD-82C63A5BD6F7}">
      <dsp:nvSpPr>
        <dsp:cNvPr id="0" name=""/>
        <dsp:cNvSpPr/>
      </dsp:nvSpPr>
      <dsp:spPr>
        <a:xfrm>
          <a:off x="0" y="1162179"/>
          <a:ext cx="6263640"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Determine which media is more effective on target audience:</a:t>
          </a:r>
        </a:p>
      </dsp:txBody>
      <dsp:txXfrm>
        <a:off x="44602" y="1206781"/>
        <a:ext cx="6174436" cy="824474"/>
      </dsp:txXfrm>
    </dsp:sp>
    <dsp:sp modelId="{13C9A9E8-E352-4E9C-B71D-05D7937071D8}">
      <dsp:nvSpPr>
        <dsp:cNvPr id="0" name=""/>
        <dsp:cNvSpPr/>
      </dsp:nvSpPr>
      <dsp:spPr>
        <a:xfrm>
          <a:off x="0" y="2075858"/>
          <a:ext cx="626364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Which social network platform is more effective at reaching 18–25-year-olds in Columbia?</a:t>
          </a:r>
        </a:p>
        <a:p>
          <a:pPr marL="171450" lvl="1" indent="-171450" algn="l" defTabSz="800100">
            <a:lnSpc>
              <a:spcPct val="90000"/>
            </a:lnSpc>
            <a:spcBef>
              <a:spcPct val="0"/>
            </a:spcBef>
            <a:spcAft>
              <a:spcPct val="20000"/>
            </a:spcAft>
            <a:buChar char="•"/>
          </a:pPr>
          <a:r>
            <a:rPr lang="en-US" sz="1800" kern="1200"/>
            <a:t>Which social network platform is more effective in driving purchase decision for 18-25 years olds in Columbia? </a:t>
          </a:r>
        </a:p>
      </dsp:txBody>
      <dsp:txXfrm>
        <a:off x="0" y="2075858"/>
        <a:ext cx="6263640" cy="1142640"/>
      </dsp:txXfrm>
    </dsp:sp>
    <dsp:sp modelId="{15FBF6CE-A9DF-4452-B570-84795585F777}">
      <dsp:nvSpPr>
        <dsp:cNvPr id="0" name=""/>
        <dsp:cNvSpPr/>
      </dsp:nvSpPr>
      <dsp:spPr>
        <a:xfrm>
          <a:off x="0" y="3218498"/>
          <a:ext cx="6263640"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customer satisfaction and ways to improve it </a:t>
          </a:r>
        </a:p>
      </dsp:txBody>
      <dsp:txXfrm>
        <a:off x="44602" y="3263100"/>
        <a:ext cx="6174436" cy="824474"/>
      </dsp:txXfrm>
    </dsp:sp>
    <dsp:sp modelId="{B7069F4C-D6FA-43EE-B757-63F1B495D9ED}">
      <dsp:nvSpPr>
        <dsp:cNvPr id="0" name=""/>
        <dsp:cNvSpPr/>
      </dsp:nvSpPr>
      <dsp:spPr>
        <a:xfrm>
          <a:off x="0" y="4132176"/>
          <a:ext cx="626364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Overall, how satisfied are customers with the focal store?</a:t>
          </a:r>
        </a:p>
        <a:p>
          <a:pPr marL="171450" lvl="1" indent="-171450" algn="l" defTabSz="800100">
            <a:lnSpc>
              <a:spcPct val="90000"/>
            </a:lnSpc>
            <a:spcBef>
              <a:spcPct val="0"/>
            </a:spcBef>
            <a:spcAft>
              <a:spcPct val="20000"/>
            </a:spcAft>
            <a:buChar char="•"/>
          </a:pPr>
          <a:r>
            <a:rPr lang="en-US" sz="1800" kern="1200"/>
            <a:t>How satisfied are the customers with the speed of delivery?</a:t>
          </a:r>
        </a:p>
        <a:p>
          <a:pPr marL="171450" lvl="1" indent="-171450" algn="l" defTabSz="800100">
            <a:lnSpc>
              <a:spcPct val="90000"/>
            </a:lnSpc>
            <a:spcBef>
              <a:spcPct val="0"/>
            </a:spcBef>
            <a:spcAft>
              <a:spcPct val="20000"/>
            </a:spcAft>
            <a:buChar char="•"/>
          </a:pPr>
          <a:r>
            <a:rPr lang="en-US" sz="1800" kern="1200"/>
            <a:t>What customers care about the most when they visit our store? </a:t>
          </a:r>
        </a:p>
      </dsp:txBody>
      <dsp:txXfrm>
        <a:off x="0" y="4132176"/>
        <a:ext cx="6263640" cy="11902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8BDB5-D7F6-4A1A-99BD-957BC9DD9CEA}">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3F8506-F3EF-46AA-9BAB-4F6BE9DAB18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Team Orientation Assignment </a:t>
          </a:r>
        </a:p>
      </dsp:txBody>
      <dsp:txXfrm>
        <a:off x="559800" y="3022743"/>
        <a:ext cx="4320000" cy="720000"/>
      </dsp:txXfrm>
    </dsp:sp>
    <dsp:sp modelId="{CDF3F88F-1CA0-4C00-B35D-9C246055C25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B4F1D-FF1B-489A-BEEA-16F80B846219}">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Project Topics</a:t>
          </a:r>
        </a:p>
      </dsp:txBody>
      <dsp:txXfrm>
        <a:off x="5635800" y="3022743"/>
        <a:ext cx="4320000" cy="720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752768"/>
          <a:ext cx="10515600" cy="128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07713F-E639-4DD7-8F68-1C89462F2180}">
      <dsp:nvSpPr>
        <dsp:cNvPr id="0" name=""/>
        <dsp:cNvSpPr/>
      </dsp:nvSpPr>
      <dsp:spPr>
        <a:xfrm>
          <a:off x="525780" y="8"/>
          <a:ext cx="7360920" cy="1505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dirty="0" err="1"/>
            <a:t>Wordcloud</a:t>
          </a:r>
          <a:r>
            <a:rPr lang="en-US" sz="5100" kern="1200" dirty="0"/>
            <a:t> </a:t>
          </a:r>
        </a:p>
      </dsp:txBody>
      <dsp:txXfrm>
        <a:off x="599273" y="73501"/>
        <a:ext cx="7213934" cy="1358534"/>
      </dsp:txXfrm>
    </dsp:sp>
    <dsp:sp modelId="{B4FACA74-2134-4E89-9D38-947839A5FCC6}">
      <dsp:nvSpPr>
        <dsp:cNvPr id="0" name=""/>
        <dsp:cNvSpPr/>
      </dsp:nvSpPr>
      <dsp:spPr>
        <a:xfrm>
          <a:off x="0" y="3066129"/>
          <a:ext cx="10515600" cy="1285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B484CF-C2E3-45D6-B27B-E7A510422200}">
      <dsp:nvSpPr>
        <dsp:cNvPr id="0" name=""/>
        <dsp:cNvSpPr/>
      </dsp:nvSpPr>
      <dsp:spPr>
        <a:xfrm>
          <a:off x="525780" y="2313369"/>
          <a:ext cx="7360920" cy="15055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a:t>Word Frequency</a:t>
          </a:r>
          <a:endParaRPr lang="en-US" sz="5100" kern="1200" dirty="0"/>
        </a:p>
      </dsp:txBody>
      <dsp:txXfrm>
        <a:off x="599273" y="2386862"/>
        <a:ext cx="7213934" cy="1358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8FF8-482A-4C0E-B4F8-3B20397A4A2A}">
      <dsp:nvSpPr>
        <dsp:cNvPr id="0" name=""/>
        <dsp:cNvSpPr/>
      </dsp:nvSpPr>
      <dsp:spPr>
        <a:xfrm>
          <a:off x="0" y="675594"/>
          <a:ext cx="10515600" cy="14151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2: Research Process</a:t>
          </a:r>
        </a:p>
      </dsp:txBody>
      <dsp:txXfrm>
        <a:off x="69080" y="744674"/>
        <a:ext cx="10377440" cy="1276954"/>
      </dsp:txXfrm>
    </dsp:sp>
    <dsp:sp modelId="{EB9F741C-8692-4F77-9DB2-D93911D49192}">
      <dsp:nvSpPr>
        <dsp:cNvPr id="0" name=""/>
        <dsp:cNvSpPr/>
      </dsp:nvSpPr>
      <dsp:spPr>
        <a:xfrm>
          <a:off x="0" y="2260629"/>
          <a:ext cx="10515600" cy="141511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3: Problem Formulation</a:t>
          </a:r>
        </a:p>
      </dsp:txBody>
      <dsp:txXfrm>
        <a:off x="69080" y="2329709"/>
        <a:ext cx="10377440" cy="1276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94DBB-FD5C-4E6E-8EF9-0DE26DF0421B}">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2B8530-5846-4149-9563-15F785312DE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collection of data to address specific problems </a:t>
          </a:r>
        </a:p>
      </dsp:txBody>
      <dsp:txXfrm>
        <a:off x="559800" y="3022743"/>
        <a:ext cx="4320000" cy="720000"/>
      </dsp:txXfrm>
    </dsp:sp>
    <dsp:sp modelId="{6ED9DA65-3331-47FE-950D-6077625B9CC5}">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2344E-F379-4F8C-9D22-A9C56DF12374}">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development of decision support system that provide marketing intelligence on an ongoing basis </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EEDDC-341F-4A1C-A898-B78D035D7FC1}">
      <dsp:nvSpPr>
        <dsp:cNvPr id="0" name=""/>
        <dsp:cNvSpPr/>
      </dsp:nvSpPr>
      <dsp:spPr>
        <a:xfrm>
          <a:off x="0" y="2113523"/>
          <a:ext cx="6263640"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Utility Approach </a:t>
          </a:r>
        </a:p>
        <a:p>
          <a:pPr marL="228600" lvl="1" indent="-228600" algn="l" defTabSz="933450">
            <a:lnSpc>
              <a:spcPct val="90000"/>
            </a:lnSpc>
            <a:spcBef>
              <a:spcPct val="0"/>
            </a:spcBef>
            <a:spcAft>
              <a:spcPct val="15000"/>
            </a:spcAft>
            <a:buChar char="•"/>
          </a:pPr>
          <a:r>
            <a:rPr lang="en-US" sz="2100" kern="1200"/>
            <a:t>Justice Approach </a:t>
          </a:r>
        </a:p>
        <a:p>
          <a:pPr marL="228600" lvl="1" indent="-228600" algn="l" defTabSz="933450">
            <a:lnSpc>
              <a:spcPct val="90000"/>
            </a:lnSpc>
            <a:spcBef>
              <a:spcPct val="0"/>
            </a:spcBef>
            <a:spcAft>
              <a:spcPct val="15000"/>
            </a:spcAft>
            <a:buChar char="•"/>
          </a:pPr>
          <a:r>
            <a:rPr lang="en-US" sz="2100" kern="1200"/>
            <a:t>Rights Approach </a:t>
          </a:r>
        </a:p>
      </dsp:txBody>
      <dsp:txXfrm>
        <a:off x="0" y="2113523"/>
        <a:ext cx="6263640" cy="1587600"/>
      </dsp:txXfrm>
    </dsp:sp>
    <dsp:sp modelId="{8FA78E1E-1310-43B7-B6B0-693BBEC2E079}">
      <dsp:nvSpPr>
        <dsp:cNvPr id="0" name=""/>
        <dsp:cNvSpPr/>
      </dsp:nvSpPr>
      <dsp:spPr>
        <a:xfrm>
          <a:off x="313182" y="1803563"/>
          <a:ext cx="438454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Three Methods of Ethical Reasoning </a:t>
          </a:r>
        </a:p>
      </dsp:txBody>
      <dsp:txXfrm>
        <a:off x="343444" y="1833825"/>
        <a:ext cx="4324024"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347-6158-4D1E-8DD5-6367CD75F6CC}">
      <dsp:nvSpPr>
        <dsp:cNvPr id="0" name=""/>
        <dsp:cNvSpPr/>
      </dsp:nvSpPr>
      <dsp:spPr>
        <a:xfrm>
          <a:off x="0" y="4863723"/>
          <a:ext cx="1565910" cy="63836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6</a:t>
          </a:r>
        </a:p>
      </dsp:txBody>
      <dsp:txXfrm>
        <a:off x="0" y="4863723"/>
        <a:ext cx="1565910" cy="638361"/>
      </dsp:txXfrm>
    </dsp:sp>
    <dsp:sp modelId="{1EA93422-3357-4E76-AD5B-686F7869ADF5}">
      <dsp:nvSpPr>
        <dsp:cNvPr id="0" name=""/>
        <dsp:cNvSpPr/>
      </dsp:nvSpPr>
      <dsp:spPr>
        <a:xfrm>
          <a:off x="1565909" y="4863723"/>
          <a:ext cx="4697730" cy="6383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Prepare Research Request Agreement</a:t>
          </a:r>
        </a:p>
      </dsp:txBody>
      <dsp:txXfrm>
        <a:off x="1565909" y="4863723"/>
        <a:ext cx="4697730" cy="638361"/>
      </dsp:txXfrm>
    </dsp:sp>
    <dsp:sp modelId="{BE876F50-0A58-427E-B841-054FD31E79AB}">
      <dsp:nvSpPr>
        <dsp:cNvPr id="0" name=""/>
        <dsp:cNvSpPr/>
      </dsp:nvSpPr>
      <dsp:spPr>
        <a:xfrm rot="10800000">
          <a:off x="0" y="3891499"/>
          <a:ext cx="1565910" cy="981799"/>
        </a:xfrm>
        <a:prstGeom prst="upArrowCallout">
          <a:avLst>
            <a:gd name="adj1" fmla="val 5000"/>
            <a:gd name="adj2" fmla="val 10000"/>
            <a:gd name="adj3" fmla="val 15000"/>
            <a:gd name="adj4" fmla="val 64977"/>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5</a:t>
          </a:r>
        </a:p>
      </dsp:txBody>
      <dsp:txXfrm rot="-10800000">
        <a:off x="0" y="3891499"/>
        <a:ext cx="1565910" cy="638169"/>
      </dsp:txXfrm>
    </dsp:sp>
    <dsp:sp modelId="{06516E12-F8F5-4889-A185-E94680FDC810}">
      <dsp:nvSpPr>
        <dsp:cNvPr id="0" name=""/>
        <dsp:cNvSpPr/>
      </dsp:nvSpPr>
      <dsp:spPr>
        <a:xfrm>
          <a:off x="1565909" y="3891499"/>
          <a:ext cx="4697730" cy="63816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Select Research Problem(s)</a:t>
          </a:r>
        </a:p>
      </dsp:txBody>
      <dsp:txXfrm>
        <a:off x="1565909" y="3891499"/>
        <a:ext cx="4697730" cy="638169"/>
      </dsp:txXfrm>
    </dsp:sp>
    <dsp:sp modelId="{A93E73BF-93D2-4BFB-A1B2-6AC56D032321}">
      <dsp:nvSpPr>
        <dsp:cNvPr id="0" name=""/>
        <dsp:cNvSpPr/>
      </dsp:nvSpPr>
      <dsp:spPr>
        <a:xfrm rot="10800000">
          <a:off x="0" y="2919275"/>
          <a:ext cx="1565910" cy="981799"/>
        </a:xfrm>
        <a:prstGeom prst="upArrowCallout">
          <a:avLst>
            <a:gd name="adj1" fmla="val 5000"/>
            <a:gd name="adj2" fmla="val 10000"/>
            <a:gd name="adj3" fmla="val 15000"/>
            <a:gd name="adj4" fmla="val 64977"/>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4</a:t>
          </a:r>
        </a:p>
      </dsp:txBody>
      <dsp:txXfrm rot="-10800000">
        <a:off x="0" y="2919275"/>
        <a:ext cx="1565910" cy="638169"/>
      </dsp:txXfrm>
    </dsp:sp>
    <dsp:sp modelId="{24340237-4421-437C-A00F-FFEDA2533A3C}">
      <dsp:nvSpPr>
        <dsp:cNvPr id="0" name=""/>
        <dsp:cNvSpPr/>
      </dsp:nvSpPr>
      <dsp:spPr>
        <a:xfrm>
          <a:off x="1565909" y="2919275"/>
          <a:ext cx="4697730" cy="63816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Develop Full Range of Possible Research Problems </a:t>
          </a:r>
        </a:p>
      </dsp:txBody>
      <dsp:txXfrm>
        <a:off x="1565909" y="2919275"/>
        <a:ext cx="4697730" cy="638169"/>
      </dsp:txXfrm>
    </dsp:sp>
    <dsp:sp modelId="{12301ED3-EE5F-4BAD-9B29-9C4CA93E6DF0}">
      <dsp:nvSpPr>
        <dsp:cNvPr id="0" name=""/>
        <dsp:cNvSpPr/>
      </dsp:nvSpPr>
      <dsp:spPr>
        <a:xfrm rot="10800000">
          <a:off x="0" y="1947051"/>
          <a:ext cx="1565910" cy="981799"/>
        </a:xfrm>
        <a:prstGeom prst="upArrowCallout">
          <a:avLst>
            <a:gd name="adj1" fmla="val 5000"/>
            <a:gd name="adj2" fmla="val 10000"/>
            <a:gd name="adj3" fmla="val 15000"/>
            <a:gd name="adj4" fmla="val 64977"/>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3</a:t>
          </a:r>
        </a:p>
      </dsp:txBody>
      <dsp:txXfrm rot="-10800000">
        <a:off x="0" y="1947051"/>
        <a:ext cx="1565910" cy="638169"/>
      </dsp:txXfrm>
    </dsp:sp>
    <dsp:sp modelId="{E3D89D17-45DF-4AAF-9CB7-F2ADAE953700}">
      <dsp:nvSpPr>
        <dsp:cNvPr id="0" name=""/>
        <dsp:cNvSpPr/>
      </dsp:nvSpPr>
      <dsp:spPr>
        <a:xfrm>
          <a:off x="1565909" y="1947051"/>
          <a:ext cx="4697730" cy="63816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State Manager’s Decisions Problem </a:t>
          </a:r>
        </a:p>
      </dsp:txBody>
      <dsp:txXfrm>
        <a:off x="1565909" y="1947051"/>
        <a:ext cx="4697730" cy="638169"/>
      </dsp:txXfrm>
    </dsp:sp>
    <dsp:sp modelId="{9345B54E-D727-4DF3-A835-AB4A7E0200F9}">
      <dsp:nvSpPr>
        <dsp:cNvPr id="0" name=""/>
        <dsp:cNvSpPr/>
      </dsp:nvSpPr>
      <dsp:spPr>
        <a:xfrm rot="10800000">
          <a:off x="0" y="974827"/>
          <a:ext cx="1565910" cy="981799"/>
        </a:xfrm>
        <a:prstGeom prst="upArrowCallout">
          <a:avLst>
            <a:gd name="adj1" fmla="val 5000"/>
            <a:gd name="adj2" fmla="val 10000"/>
            <a:gd name="adj3" fmla="val 15000"/>
            <a:gd name="adj4" fmla="val 64977"/>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2</a:t>
          </a:r>
        </a:p>
      </dsp:txBody>
      <dsp:txXfrm rot="-10800000">
        <a:off x="0" y="974827"/>
        <a:ext cx="1565910" cy="638169"/>
      </dsp:txXfrm>
    </dsp:sp>
    <dsp:sp modelId="{52564B54-F240-41BA-9BD3-2810BF236B54}">
      <dsp:nvSpPr>
        <dsp:cNvPr id="0" name=""/>
        <dsp:cNvSpPr/>
      </dsp:nvSpPr>
      <dsp:spPr>
        <a:xfrm>
          <a:off x="1565909" y="974827"/>
          <a:ext cx="4697730" cy="63816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Clarify Problem/ Opportunity</a:t>
          </a:r>
        </a:p>
      </dsp:txBody>
      <dsp:txXfrm>
        <a:off x="1565909" y="974827"/>
        <a:ext cx="4697730" cy="638169"/>
      </dsp:txXfrm>
    </dsp:sp>
    <dsp:sp modelId="{5AE2F313-92BB-4857-9962-C2EC57765B41}">
      <dsp:nvSpPr>
        <dsp:cNvPr id="0" name=""/>
        <dsp:cNvSpPr/>
      </dsp:nvSpPr>
      <dsp:spPr>
        <a:xfrm rot="10800000">
          <a:off x="0" y="2603"/>
          <a:ext cx="1565910" cy="98179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1</a:t>
          </a:r>
        </a:p>
      </dsp:txBody>
      <dsp:txXfrm rot="-10800000">
        <a:off x="0" y="2603"/>
        <a:ext cx="1565910" cy="638169"/>
      </dsp:txXfrm>
    </dsp:sp>
    <dsp:sp modelId="{5DAFA4DF-807A-4689-A218-77FE20867311}">
      <dsp:nvSpPr>
        <dsp:cNvPr id="0" name=""/>
        <dsp:cNvSpPr/>
      </dsp:nvSpPr>
      <dsp:spPr>
        <a:xfrm>
          <a:off x="1565909" y="2603"/>
          <a:ext cx="4697730" cy="63816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Meet with Client </a:t>
          </a:r>
        </a:p>
      </dsp:txBody>
      <dsp:txXfrm>
        <a:off x="1565909" y="2603"/>
        <a:ext cx="4697730" cy="638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1127E-BA7B-4BC2-A55D-4C1D9469BBD8}">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6D4A-8DF0-404D-B36B-0ACEF906650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9786A-D4B1-44F8-B522-992BABF4BDEF}">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Is there a real need for marketing research? </a:t>
          </a:r>
        </a:p>
      </dsp:txBody>
      <dsp:txXfrm>
        <a:off x="1428292" y="2439"/>
        <a:ext cx="4873308" cy="1236616"/>
      </dsp:txXfrm>
    </dsp:sp>
    <dsp:sp modelId="{735579E1-2A44-4F49-B55C-39B35D8D51D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3C8A-9890-4B78-AC9E-7B4FA49AB7F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5C41C-4E79-4FF2-B288-E46DD145CD8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Research takes time and costs money </a:t>
          </a:r>
        </a:p>
      </dsp:txBody>
      <dsp:txXfrm>
        <a:off x="1428292" y="1548210"/>
        <a:ext cx="4873308" cy="1236616"/>
      </dsp:txXfrm>
    </dsp:sp>
    <dsp:sp modelId="{F086431E-3309-4955-81CE-7AC72AAE9C26}">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4E4A-78D4-4872-AEFB-AE2489A78A3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E1701-59BD-48B6-BC5B-5BA1DC3FD637}">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Value of information versus the cost of obtaining it</a:t>
          </a:r>
        </a:p>
      </dsp:txBody>
      <dsp:txXfrm>
        <a:off x="1428292" y="3093981"/>
        <a:ext cx="4873308" cy="1236616"/>
      </dsp:txXfrm>
    </dsp:sp>
    <dsp:sp modelId="{8637441F-A394-4E47-9224-F4AE8BCFE60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681A5-07A8-4259-A859-720B3391720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B1CFB-ECB0-4542-B701-B2B57838CF0D}">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Marketing research is not always needed! Because we might be able to access the info we need cheaper and faster</a:t>
          </a:r>
        </a:p>
      </dsp:txBody>
      <dsp:txXfrm>
        <a:off x="1428292" y="4639752"/>
        <a:ext cx="4873308" cy="1236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2BB63-D80A-4571-A2FB-666C0502627A}">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AA2FC-5215-43C5-A912-1B74E6E1CD5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9DE4A-CDD9-40CF-BE3C-E4270156D407}">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information is already available </a:t>
          </a:r>
        </a:p>
      </dsp:txBody>
      <dsp:txXfrm>
        <a:off x="1428292" y="2439"/>
        <a:ext cx="4873308" cy="1236616"/>
      </dsp:txXfrm>
    </dsp:sp>
    <dsp:sp modelId="{6471A6F8-385E-4306-850A-FE773D92CCD0}">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230EF-1D32-44BB-AF13-F9DA6D9A037A}">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14C1-B5E9-4FEE-B0AF-3477DEC8CBE8}">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timing is wrong to conduct marketing research </a:t>
          </a:r>
        </a:p>
      </dsp:txBody>
      <dsp:txXfrm>
        <a:off x="1428292" y="1548210"/>
        <a:ext cx="4873308" cy="1236616"/>
      </dsp:txXfrm>
    </dsp:sp>
    <dsp:sp modelId="{AF5FB56B-EFE8-42CB-9480-FA07276FAF2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3E742-A9AB-4E79-9F63-409658124D20}">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F4159-B69F-476D-A59D-DD066EA90E9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dirty="0"/>
            <a:t>Funds are not available for marketing research </a:t>
          </a:r>
        </a:p>
      </dsp:txBody>
      <dsp:txXfrm>
        <a:off x="1428292" y="3093981"/>
        <a:ext cx="4873308" cy="1236616"/>
      </dsp:txXfrm>
    </dsp:sp>
    <dsp:sp modelId="{1E20C185-B41D-4039-BE5E-3B3CE5B245D1}">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107E7-C1F1-4854-8AAE-4BF9036D49B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DE43F-6D77-4489-981A-9A77C4FFC633}">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Costs outweigh the value of marketing research </a:t>
          </a:r>
        </a:p>
      </dsp:txBody>
      <dsp:txXfrm>
        <a:off x="1428292" y="4639752"/>
        <a:ext cx="4873308" cy="1236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750B8-0ACE-448D-A340-967BAEDE8A49}">
      <dsp:nvSpPr>
        <dsp:cNvPr id="0" name=""/>
        <dsp:cNvSpPr/>
      </dsp:nvSpPr>
      <dsp:spPr>
        <a:xfrm>
          <a:off x="559800" y="241469"/>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84841-F525-4942-A273-8CB23B781202}">
      <dsp:nvSpPr>
        <dsp:cNvPr id="0" name=""/>
        <dsp:cNvSpPr/>
      </dsp:nvSpPr>
      <dsp:spPr>
        <a:xfrm>
          <a:off x="559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Unplanned changes</a:t>
          </a:r>
        </a:p>
      </dsp:txBody>
      <dsp:txXfrm>
        <a:off x="559800" y="1919810"/>
        <a:ext cx="4320000" cy="648000"/>
      </dsp:txXfrm>
    </dsp:sp>
    <dsp:sp modelId="{056070F8-B4FE-4BBD-A22F-89849DDA72EE}">
      <dsp:nvSpPr>
        <dsp:cNvPr id="0" name=""/>
        <dsp:cNvSpPr/>
      </dsp:nvSpPr>
      <dsp:spPr>
        <a:xfrm>
          <a:off x="559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has happened? (discovery) </a:t>
          </a:r>
        </a:p>
        <a:p>
          <a:pPr marL="0" lvl="0" indent="0" algn="l" defTabSz="755650">
            <a:lnSpc>
              <a:spcPct val="90000"/>
            </a:lnSpc>
            <a:spcBef>
              <a:spcPct val="0"/>
            </a:spcBef>
            <a:spcAft>
              <a:spcPct val="35000"/>
            </a:spcAft>
            <a:buNone/>
          </a:pPr>
          <a:r>
            <a:rPr lang="en-US" sz="1700" kern="1200"/>
            <a:t>Why has it happened? (discovery) </a:t>
          </a:r>
        </a:p>
        <a:p>
          <a:pPr marL="0" lvl="0" indent="0" algn="l" defTabSz="755650">
            <a:lnSpc>
              <a:spcPct val="90000"/>
            </a:lnSpc>
            <a:spcBef>
              <a:spcPct val="0"/>
            </a:spcBef>
            <a:spcAft>
              <a:spcPct val="35000"/>
            </a:spcAft>
            <a:buNone/>
          </a:pPr>
          <a:r>
            <a:rPr lang="en-US" sz="1700" kern="1200" dirty="0"/>
            <a:t>What should we do about the problem or opportunity? (strategy)</a:t>
          </a:r>
        </a:p>
        <a:p>
          <a:pPr marL="0" lvl="0" indent="0" algn="l" defTabSz="755650">
            <a:lnSpc>
              <a:spcPct val="90000"/>
            </a:lnSpc>
            <a:spcBef>
              <a:spcPct val="0"/>
            </a:spcBef>
            <a:spcAft>
              <a:spcPct val="35000"/>
            </a:spcAft>
            <a:buNone/>
          </a:pPr>
          <a:r>
            <a:rPr lang="en-US" sz="1700" kern="1200" dirty="0"/>
            <a:t>E.g., customers’ complaints about menu</a:t>
          </a:r>
        </a:p>
      </dsp:txBody>
      <dsp:txXfrm>
        <a:off x="559800" y="2645178"/>
        <a:ext cx="4320000" cy="1464689"/>
      </dsp:txXfrm>
    </dsp:sp>
    <dsp:sp modelId="{AD280094-EF9F-43A1-89EA-95B6E1210105}">
      <dsp:nvSpPr>
        <dsp:cNvPr id="0" name=""/>
        <dsp:cNvSpPr/>
      </dsp:nvSpPr>
      <dsp:spPr>
        <a:xfrm>
          <a:off x="5635800" y="241469"/>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2786D-F1FA-46A0-B16A-29832F9B8F0F}">
      <dsp:nvSpPr>
        <dsp:cNvPr id="0" name=""/>
        <dsp:cNvSpPr/>
      </dsp:nvSpPr>
      <dsp:spPr>
        <a:xfrm>
          <a:off x="5635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Planned changes </a:t>
          </a:r>
        </a:p>
      </dsp:txBody>
      <dsp:txXfrm>
        <a:off x="5635800" y="1919810"/>
        <a:ext cx="4320000" cy="648000"/>
      </dsp:txXfrm>
    </dsp:sp>
    <dsp:sp modelId="{D13385B1-F42B-4615-8BA1-DDCC00D39A9F}">
      <dsp:nvSpPr>
        <dsp:cNvPr id="0" name=""/>
        <dsp:cNvSpPr/>
      </dsp:nvSpPr>
      <dsp:spPr>
        <a:xfrm>
          <a:off x="5635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can happen (discovery) </a:t>
          </a:r>
        </a:p>
        <a:p>
          <a:pPr marL="0" lvl="0" indent="0" algn="l" defTabSz="755650">
            <a:lnSpc>
              <a:spcPct val="90000"/>
            </a:lnSpc>
            <a:spcBef>
              <a:spcPct val="0"/>
            </a:spcBef>
            <a:spcAft>
              <a:spcPct val="35000"/>
            </a:spcAft>
            <a:buNone/>
          </a:pPr>
          <a:r>
            <a:rPr lang="en-US" sz="1700" kern="1200" dirty="0"/>
            <a:t>Why could it happen (discovery)</a:t>
          </a:r>
          <a:br>
            <a:rPr lang="en-US" sz="1700" kern="1200" dirty="0"/>
          </a:br>
          <a:r>
            <a:rPr lang="en-US" sz="1700" kern="1200" dirty="0"/>
            <a:t>How should we implement the change? (strategy)</a:t>
          </a:r>
        </a:p>
        <a:p>
          <a:pPr marL="0" lvl="0" indent="0" algn="l" defTabSz="755650">
            <a:lnSpc>
              <a:spcPct val="90000"/>
            </a:lnSpc>
            <a:spcBef>
              <a:spcPct val="0"/>
            </a:spcBef>
            <a:spcAft>
              <a:spcPct val="35000"/>
            </a:spcAft>
            <a:buNone/>
          </a:pPr>
          <a:r>
            <a:rPr lang="en-US" sz="1700" kern="1200" dirty="0"/>
            <a:t>E.g., seasonal offerings. </a:t>
          </a:r>
        </a:p>
      </dsp:txBody>
      <dsp:txXfrm>
        <a:off x="5635800" y="2645178"/>
        <a:ext cx="4320000" cy="14646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0CE2C-6933-4B2C-B2F4-0DB32D81EC1B}">
      <dsp:nvSpPr>
        <dsp:cNvPr id="0" name=""/>
        <dsp:cNvSpPr/>
      </dsp:nvSpPr>
      <dsp:spPr>
        <a:xfrm>
          <a:off x="0" y="8179"/>
          <a:ext cx="6301601" cy="19023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Problems are situations calling for managers to make choices among alternatives </a:t>
          </a:r>
        </a:p>
      </dsp:txBody>
      <dsp:txXfrm>
        <a:off x="92863" y="101042"/>
        <a:ext cx="6115875" cy="1716584"/>
      </dsp:txXfrm>
    </dsp:sp>
    <dsp:sp modelId="{C0807C49-7D8C-40B9-8771-61240BAF467B}">
      <dsp:nvSpPr>
        <dsp:cNvPr id="0" name=""/>
        <dsp:cNvSpPr/>
      </dsp:nvSpPr>
      <dsp:spPr>
        <a:xfrm>
          <a:off x="0" y="1988249"/>
          <a:ext cx="6301601" cy="19023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Properly defining the problem is the most important step in the marketing research process</a:t>
          </a:r>
        </a:p>
      </dsp:txBody>
      <dsp:txXfrm>
        <a:off x="92863" y="2081112"/>
        <a:ext cx="6115875" cy="1716584"/>
      </dsp:txXfrm>
    </dsp:sp>
    <dsp:sp modelId="{80B3B33D-AD51-42B1-9936-4C7AB123D274}">
      <dsp:nvSpPr>
        <dsp:cNvPr id="0" name=""/>
        <dsp:cNvSpPr/>
      </dsp:nvSpPr>
      <dsp:spPr>
        <a:xfrm>
          <a:off x="0" y="3968319"/>
          <a:ext cx="6301601" cy="19023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Managers make decisions because they have a problem. With the right information, managers can choose the correct decision alternative</a:t>
          </a:r>
          <a:endParaRPr lang="en-US" sz="2700" kern="1200" dirty="0"/>
        </a:p>
      </dsp:txBody>
      <dsp:txXfrm>
        <a:off x="92863" y="4061182"/>
        <a:ext cx="6115875" cy="171658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1/18/2023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glad that you guys come back for a second class. </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655468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 above, there are typically 3 types of data sources: </a:t>
            </a:r>
          </a:p>
          <a:p>
            <a:pPr marL="228600" indent="-228600">
              <a:buAutoNum type="arabicParenBoth"/>
            </a:pPr>
            <a:r>
              <a:rPr lang="en-US" dirty="0"/>
              <a:t>Existing data from internal sources </a:t>
            </a:r>
          </a:p>
          <a:p>
            <a:pPr marL="228600" indent="-228600">
              <a:buAutoNum type="arabicParenBoth"/>
            </a:pPr>
            <a:r>
              <a:rPr lang="en-US" dirty="0"/>
              <a:t>Existing data form external sources, which usually mean you have to purchase to have access to. Or if you are lucky enough, or if you are an academic, companies might you give you access </a:t>
            </a:r>
          </a:p>
          <a:p>
            <a:pPr marL="228600" indent="-228600">
              <a:buAutoNum type="arabicParenBoth"/>
            </a:pPr>
            <a:r>
              <a:rPr lang="en-US" dirty="0"/>
              <a:t>And lastly, the primary data that you have to use your companies' resources to collect. </a:t>
            </a:r>
          </a:p>
          <a:p>
            <a:pPr marL="228600" indent="-228600">
              <a:buAutoNum type="arabicParenBoth"/>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24911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general approaches to marketing research </a:t>
            </a:r>
          </a:p>
          <a:p>
            <a:r>
              <a:rPr lang="en-US" dirty="0"/>
              <a:t>Collecting data on specific problems is like a flashlight while collecting ongoing data is like a candle. </a:t>
            </a:r>
          </a:p>
          <a:p>
            <a:r>
              <a:rPr lang="en-US" dirty="0"/>
              <a:t>Hence, the flashlight approach typically matches new external data sources, while the candle approach typically matches existing internal data. </a:t>
            </a:r>
          </a:p>
          <a:p>
            <a:endParaRPr lang="en-US" dirty="0"/>
          </a:p>
          <a:p>
            <a:endParaRPr lang="en-US" dirty="0"/>
          </a:p>
          <a:p>
            <a:r>
              <a:rPr lang="en-US" dirty="0"/>
              <a:t>The Project Approach (Flashlight) </a:t>
            </a:r>
          </a:p>
          <a:p>
            <a:pPr lvl="1"/>
            <a:r>
              <a:rPr lang="en-US" dirty="0"/>
              <a:t>Collecting data to address specific problems, </a:t>
            </a:r>
          </a:p>
          <a:p>
            <a:r>
              <a:rPr lang="en-US" dirty="0"/>
              <a:t>The Systems Approach (Candle) </a:t>
            </a:r>
          </a:p>
          <a:p>
            <a:pPr lvl="1"/>
            <a:r>
              <a:rPr lang="en-US" dirty="0"/>
              <a:t>Putting systems in place to provide marketing intelligence on an ongoing basis</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752245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in stage three: Data analysis. It will be covered from chapters 16 to 18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54559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chapters 19 and 20 will cover information reporting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45339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problem formulation, we will talk a little bit about marketing research ethics. There are three methods of ethical reasoning which are utility approach, justice approach, and rights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869778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approach is the Utility approach:, which focuses on society and the net consequences that an action may have. If the net result of benefits minus costs is positive, the act is considered ethical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approach is also known as “The Ends Justify The Means”.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080441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approach is the justice Approach, which focuses on the degree to which benefits and costs are fairly distributed across individuals and groups. If the benefits and costs of a proposed action are fairly distributed, an action is considered to be ethical.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868488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the rights Approach, which focuses on the welfare of the individual and that uses means, intentions, and features of an act itself in judging its ethicality.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If any individual's rights are violated, the act is considered unethical. Hence, this approach can be considered a direct opposition of the utility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51433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54353"/>
                </a:solidFill>
                <a:effectLst/>
                <a:latin typeface="sofia-pro"/>
              </a:rPr>
              <a:t>Thinking of the three approaches, we will discuss the Facebook’s scandal with Cambridge Analytica, </a:t>
            </a:r>
          </a:p>
          <a:p>
            <a:endParaRPr lang="en-US" b="0" i="0" dirty="0">
              <a:solidFill>
                <a:srgbClr val="354353"/>
              </a:solidFill>
              <a:effectLst/>
              <a:latin typeface="sofia-pro"/>
            </a:endParaRPr>
          </a:p>
          <a:p>
            <a:r>
              <a:rPr lang="en-US" b="0" i="0" dirty="0">
                <a:solidFill>
                  <a:srgbClr val="354353"/>
                </a:solidFill>
                <a:effectLst/>
                <a:latin typeface="sofia-pro"/>
              </a:rPr>
              <a:t>Does anyone know this scandal? </a:t>
            </a:r>
          </a:p>
          <a:p>
            <a:endParaRPr lang="en-US" b="0" i="0" dirty="0">
              <a:solidFill>
                <a:srgbClr val="354353"/>
              </a:solidFill>
              <a:effectLst/>
              <a:latin typeface="sofia-pro"/>
            </a:endParaRPr>
          </a:p>
          <a:p>
            <a:r>
              <a:rPr lang="en-US" b="0" i="0" dirty="0">
                <a:solidFill>
                  <a:srgbClr val="354353"/>
                </a:solidFill>
                <a:effectLst/>
                <a:latin typeface="sofia-pro"/>
              </a:rPr>
              <a:t>And can someone recap the scandal for the rest of the class? </a:t>
            </a:r>
          </a:p>
          <a:p>
            <a:endParaRPr lang="en-US" b="0" i="0" dirty="0">
              <a:solidFill>
                <a:srgbClr val="354353"/>
              </a:solidFill>
              <a:effectLst/>
              <a:latin typeface="sofia-pro"/>
            </a:endParaRPr>
          </a:p>
          <a:p>
            <a:r>
              <a:rPr lang="en-US" b="0" i="0" dirty="0">
                <a:solidFill>
                  <a:srgbClr val="354353"/>
                </a:solidFill>
                <a:effectLst/>
                <a:latin typeface="sofia-pro"/>
              </a:rPr>
              <a:t>In 2014, approximately 270,000 people used a Facebook app to take a personality test for academic research purposes. Because of Facebook’s terms of service and its application programming interface (API) at the time, however, the app’s developer, Aleksandr Kogan, was also allowed to collect information about users’ Facebook friends (a function it shut down in 2015). Ultimately, Kogan obtained data from up to 87 million users, which he then handed to political consulting firm Cambridge Analytica, which in turn used it to build profiles of individual voters and their political preferences to best target advertising and sway voter sentiment. According to Cambridge Analytica whistleblower Christopher Wylie, the firm used this data to help Donald Trump’s campaign predict and influence voters in the 2016 presidential election.</a:t>
            </a:r>
          </a:p>
          <a:p>
            <a:endParaRPr lang="en-US" b="0" i="0" dirty="0">
              <a:solidFill>
                <a:srgbClr val="354353"/>
              </a:solidFill>
              <a:effectLst/>
              <a:latin typeface="sofia-pro"/>
            </a:endParaRPr>
          </a:p>
          <a:p>
            <a:r>
              <a:rPr lang="en-US" b="0" i="0" dirty="0">
                <a:solidFill>
                  <a:srgbClr val="354353"/>
                </a:solidFill>
                <a:effectLst/>
                <a:latin typeface="sofia-pro"/>
              </a:rPr>
              <a:t>So can you apply any of the three ethical reasonings to discuss this case study? </a:t>
            </a:r>
          </a:p>
          <a:p>
            <a:endParaRPr lang="en-US" b="0" i="0" dirty="0">
              <a:solidFill>
                <a:srgbClr val="354353"/>
              </a:solidFill>
              <a:effectLst/>
              <a:latin typeface="sofia-pro"/>
            </a:endParaRPr>
          </a:p>
          <a:p>
            <a:r>
              <a:rPr lang="en-US" b="0" i="0" dirty="0">
                <a:solidFill>
                  <a:srgbClr val="354353"/>
                </a:solidFill>
                <a:effectLst/>
                <a:latin typeface="sofia-pro"/>
              </a:rPr>
              <a:t>Is it okay to sell data since Facebook is free? </a:t>
            </a:r>
          </a:p>
          <a:p>
            <a:r>
              <a:rPr lang="en-US" b="0" i="0" dirty="0">
                <a:solidFill>
                  <a:srgbClr val="354353"/>
                </a:solidFill>
                <a:effectLst/>
                <a:latin typeface="sofia-pro"/>
              </a:rPr>
              <a:t>Is it okay for a marketing agency to knowingly leverage insider data like this? </a:t>
            </a:r>
            <a:br>
              <a:rPr lang="en-US" b="0" i="0" dirty="0">
                <a:solidFill>
                  <a:srgbClr val="354353"/>
                </a:solidFill>
                <a:effectLst/>
                <a:latin typeface="sofia-pro"/>
              </a:rPr>
            </a:br>
            <a:r>
              <a:rPr lang="en-US" b="0" i="0" dirty="0">
                <a:solidFill>
                  <a:srgbClr val="354353"/>
                </a:solidFill>
                <a:effectLst/>
                <a:latin typeface="sofia-pro"/>
              </a:rPr>
              <a:t>Was the whistleblower in the right in this case?</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71188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I will go over PA #2 and possible topics. Later, the last 15 mins of the class can be used for your group discussion.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44545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t>
            </a:r>
            <a:r>
              <a:rPr lang="en-US" dirty="0" err="1"/>
              <a:t>iclicker</a:t>
            </a:r>
            <a:r>
              <a:rPr lang="en-US" dirty="0"/>
              <a:t> question for today C</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9740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Chapter 3 to formulate your problem, you first have to meet with your client, then clarify problem and opportunity available</a:t>
            </a:r>
          </a:p>
          <a:p>
            <a:r>
              <a:rPr lang="en-US" dirty="0"/>
              <a:t>Then, you have to restate the mangers’ decision problem again before developing full range of possible research problems. </a:t>
            </a:r>
          </a:p>
          <a:p>
            <a:r>
              <a:rPr lang="en-US" dirty="0"/>
              <a:t>Then you can let the clients select research problem based on their priority. </a:t>
            </a:r>
          </a:p>
          <a:p>
            <a:r>
              <a:rPr lang="en-US" dirty="0"/>
              <a:t>Lastly, you will have to prepare research request agreement with a formal client. But in this project, you don’t have to do it. </a:t>
            </a:r>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415651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following questions to probe into the problems versus opportunities your clients face for groups that will have an actual business client. The rest of you who choose one of the first seven topics can answer these questions pretending to be the party of interest. </a:t>
            </a:r>
          </a:p>
          <a:p>
            <a:r>
              <a:rPr lang="en-US" dirty="0"/>
              <a:t>For example, if you have the second topic, you can pretend to be a shop owner in downtown Columbia to answer these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735949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meet up with your client, you have to decide whether it is necessary to do a marketing research project. </a:t>
            </a:r>
          </a:p>
          <a:p>
            <a:r>
              <a:rPr lang="en-US" dirty="0"/>
              <a:t>Questions you can ask is that is there a real need for marketing research? </a:t>
            </a:r>
          </a:p>
          <a:p>
            <a:endParaRPr lang="en-US" dirty="0"/>
          </a:p>
          <a:p>
            <a:r>
              <a:rPr lang="en-US" dirty="0"/>
              <a:t>Because research can take time and money, and you also have to make tradeoff between value of information and the cost of obtaining it. </a:t>
            </a:r>
          </a:p>
          <a:p>
            <a:r>
              <a:rPr lang="en-US" dirty="0"/>
              <a:t>Hence, marketing is not always needed. Because we might be able to access the information, we need cheaper and faster.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281767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other reasons why marketing research is not needed. </a:t>
            </a:r>
          </a:p>
          <a:p>
            <a:endParaRPr lang="en-US" dirty="0"/>
          </a:p>
          <a:p>
            <a:endParaRPr lang="en-US" dirty="0"/>
          </a:p>
          <a:p>
            <a:r>
              <a:rPr lang="en-US" dirty="0"/>
              <a:t>Hence, you need to be careful and decide whether your marketing research question is answerable.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329364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2 basic sources of marketing problems: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unplanned change in the marketing environment and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planned changes in the environment</a:t>
            </a:r>
          </a:p>
          <a:p>
            <a:endParaRPr lang="en-US" dirty="0"/>
          </a:p>
          <a:p>
            <a:r>
              <a:rPr lang="en-US" dirty="0"/>
              <a:t>An example of unplanned changes is when customer’s complaints about the menu </a:t>
            </a:r>
          </a:p>
          <a:p>
            <a:r>
              <a:rPr lang="en-US" dirty="0"/>
              <a:t>Or seasonal offering in the case of planned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924781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 that a research provides a client is a set of “new eyes”</a:t>
            </a:r>
          </a:p>
          <a:p>
            <a:r>
              <a:rPr lang="en-US" dirty="0"/>
              <a:t>Formulating the true problem or opportunity is often difficult unless you can break away from “Normal” thinking and question assumptions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519002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recap problem definition</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236082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is the why and what to do</a:t>
            </a:r>
          </a:p>
          <a:p>
            <a:endParaRPr lang="en-US" dirty="0"/>
          </a:p>
          <a:p>
            <a:r>
              <a:rPr lang="en-US" dirty="0"/>
              <a:t>As I mentioned above, deceased market share is not a problem, but a symptom. You as a researcher need to help mangers to avoid confusing symptoms with problems. </a:t>
            </a:r>
          </a:p>
          <a:p>
            <a:endParaRPr lang="en-US" dirty="0"/>
          </a:p>
          <a:p>
            <a:r>
              <a:rPr lang="en-US" dirty="0"/>
              <a:t>An analogy is that Covid’s symptoms are fever, chills, cough, fatigue, or loss or taste or smell </a:t>
            </a:r>
          </a:p>
          <a:p>
            <a:r>
              <a:rPr lang="en-US" dirty="0"/>
              <a:t>But the cause or problem in this case is Covid virus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301174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recognize symptoms assuming you have a monitoring system in place.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3737836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sources of problems: </a:t>
            </a:r>
          </a:p>
          <a:p>
            <a:r>
              <a:rPr lang="en-US" dirty="0"/>
              <a:t>The first one is the gap between that was supposed to happen and what did happen </a:t>
            </a:r>
          </a:p>
          <a:p>
            <a:r>
              <a:rPr lang="en-US" dirty="0"/>
              <a:t>The second is opportunity when there is a gap between what did happen and what could happen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3713654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this question is for extra credit only, if you answer it incorrectly, you can still receive participation points, but not the extra credits.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7280313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marketing research studies are designed to find out what consumers’ problems are and to assess the suitability of different proposed methods of resolving those problems </a:t>
            </a:r>
          </a:p>
          <a:p>
            <a:endParaRPr lang="en-US" dirty="0"/>
          </a:p>
          <a:p>
            <a:r>
              <a:rPr lang="en-US" dirty="0"/>
              <a:t>Mangers are likely to know the symptoms (e.g., sales are down, market share is falling), but determining the cause of the symptoms sometimes requires research </a:t>
            </a:r>
          </a:p>
          <a:p>
            <a:endParaRPr lang="en-US" dirty="0"/>
          </a:p>
          <a:p>
            <a:r>
              <a:rPr lang="en-US" dirty="0"/>
              <a:t>For example, </a:t>
            </a:r>
          </a:p>
          <a:p>
            <a:r>
              <a:rPr lang="en-US" dirty="0"/>
              <a:t>Sales are down, but why? What causes it </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2981622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one is symptoms vs. cause (- problem/ potential reason of the symptoms)?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136735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Decision problem is that the problem facing the decision maker for which the research is intended to provide answer: </a:t>
            </a:r>
          </a:p>
          <a:p>
            <a:r>
              <a:rPr lang="en-US" dirty="0"/>
              <a:t>A well-stated decision problem: </a:t>
            </a:r>
          </a:p>
          <a:p>
            <a:pPr marL="171450" indent="-171450">
              <a:buFont typeface="Arial" panose="020B0604020202020204" pitchFamily="34" charset="0"/>
              <a:buChar char="•"/>
            </a:pPr>
            <a:r>
              <a:rPr lang="en-US" dirty="0"/>
              <a:t>Takes the manger’s perspective </a:t>
            </a:r>
          </a:p>
          <a:p>
            <a:pPr marL="171450" indent="-171450">
              <a:buFont typeface="Arial" panose="020B0604020202020204" pitchFamily="34" charset="0"/>
              <a:buChar char="•"/>
            </a:pPr>
            <a:r>
              <a:rPr lang="en-US" dirty="0"/>
              <a:t>Is as simple as possible </a:t>
            </a:r>
          </a:p>
          <a:p>
            <a:pPr marL="171450" indent="-171450">
              <a:buFont typeface="Arial" panose="020B0604020202020204" pitchFamily="34" charset="0"/>
              <a:buChar char="•"/>
            </a:pPr>
            <a:r>
              <a:rPr lang="en-US" dirty="0"/>
              <a:t>Is stated in the form of a question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are two orientations to formulating decision problems: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Discovery-oriented decision problem seeks to answer what or why questions about a problem/ opportunity. The focus is generally on generating useful information.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Strategy-oriented decision problem seeks to answer how questions about a problem/ opportunity. The focus is generally on selecting alternative courses of action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2182163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differences between decision problem and research problem on this slide </a:t>
            </a:r>
          </a:p>
          <a:p>
            <a:endParaRPr lang="en-US" dirty="0"/>
          </a:p>
          <a:p>
            <a:r>
              <a:rPr lang="en-US" dirty="0"/>
              <a:t>Decision problems are those posted by managers </a:t>
            </a:r>
          </a:p>
          <a:p>
            <a:r>
              <a:rPr lang="en-US" dirty="0"/>
              <a:t>And research problems are those that marketing researchers try to answer</a:t>
            </a:r>
          </a:p>
          <a:p>
            <a:endParaRPr lang="en-US" dirty="0"/>
          </a:p>
          <a:p>
            <a:r>
              <a:rPr lang="en-US" dirty="0"/>
              <a:t>For example, </a:t>
            </a:r>
          </a:p>
          <a:p>
            <a:endParaRPr lang="en-US" dirty="0"/>
          </a:p>
          <a:p>
            <a:r>
              <a:rPr lang="en-US" dirty="0"/>
              <a:t>Resource from Cengage Slide Chapter 3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9956008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of the Problem formulation process, you have to list out all the possible research problems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will often be MANY research problems associated with a single manager’s decision problem.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1838101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normally can’t do everything. It is better to address one or two research problems entirely than to try to do many things at once </a:t>
            </a:r>
          </a:p>
          <a:p>
            <a:endParaRPr lang="en-US" dirty="0"/>
          </a:p>
          <a:p>
            <a:r>
              <a:rPr lang="en-US" dirty="0"/>
              <a:t>There is always be a trade-off: value of the information be obtained vs. the costs of obtaining it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 company, you cannot address every problem at the same time. Hence, you typically have to prioritize and decide on which one to focus on. </a:t>
            </a:r>
          </a:p>
          <a:p>
            <a:pPr marL="0" indent="0">
              <a:buFont typeface="Arial" panose="020B0604020202020204" pitchFamily="34" charset="0"/>
              <a:buNone/>
            </a:pPr>
            <a:r>
              <a:rPr lang="en-US" dirty="0"/>
              <a:t>Similarly, in a semester, you can only achieve so much. Hence, you have to select research problems that you can address in this timeframe. </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37743879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doctors vs. </a:t>
            </a:r>
            <a:r>
              <a:rPr lang="en-US" dirty="0" err="1"/>
              <a:t>mkters</a:t>
            </a:r>
            <a:r>
              <a:rPr lang="en-US" dirty="0"/>
              <a:t>: from the judgement of an expert vs. judgement of the consumers / crowd.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4112284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To select the right research problems to be addressed. Researchers will have to state their research objectives first. </a:t>
            </a:r>
          </a:p>
          <a:p>
            <a:pPr marL="0" indent="0">
              <a:buNone/>
            </a:pPr>
            <a:r>
              <a:rPr lang="en-US" sz="1200" dirty="0"/>
              <a:t>And in order to state a research objective, it’s important to revisit the managerial objective </a:t>
            </a:r>
          </a:p>
          <a:p>
            <a:pPr marL="0" indent="0">
              <a:buNone/>
            </a:pPr>
            <a:endParaRPr lang="en-US" sz="1200" dirty="0"/>
          </a:p>
          <a:p>
            <a:pPr marL="0" indent="0">
              <a:buNone/>
            </a:pPr>
            <a:endParaRPr lang="en-US" sz="1200" dirty="0"/>
          </a:p>
          <a:p>
            <a:pPr marL="0" indent="0">
              <a:buNone/>
            </a:pPr>
            <a:r>
              <a:rPr lang="en-US" sz="1200" dirty="0"/>
              <a:t>For example: </a:t>
            </a:r>
          </a:p>
          <a:p>
            <a:r>
              <a:rPr lang="en-US" sz="1200" dirty="0"/>
              <a:t>Managerial objective: to develop a more effective advertising campaign </a:t>
            </a:r>
          </a:p>
          <a:p>
            <a:r>
              <a:rPr lang="en-US" sz="1200" dirty="0"/>
              <a:t>Research objective: to determine which media college students are exposed to most frequently, and which media most strongly influence their purchase behaviors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4281387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another practice question. </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31090212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Remember: </a:t>
            </a:r>
          </a:p>
          <a:p>
            <a:r>
              <a:rPr lang="en-US" sz="1200" dirty="0"/>
              <a:t>Managerial objective: What the client hope will result from the project (i.e., decisions to be made and outcome to be achieved?)</a:t>
            </a:r>
          </a:p>
          <a:p>
            <a:r>
              <a:rPr lang="en-US" sz="1200" dirty="0"/>
              <a:t>Research objective: What information will help the client to achieve the managerial objectives </a:t>
            </a:r>
          </a:p>
          <a:p>
            <a:endParaRPr lang="en-US" sz="1200" dirty="0"/>
          </a:p>
          <a:p>
            <a:r>
              <a:rPr lang="en-US" sz="1200" dirty="0"/>
              <a:t>Example:</a:t>
            </a:r>
          </a:p>
          <a:p>
            <a:r>
              <a:rPr lang="en-US" sz="1200" dirty="0"/>
              <a:t>Identity the current levels of freshmen’s satisfaction with Mizzou orientation procedures. </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343454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bonus question</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6979190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Research objectives:</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31817228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Drill further down to</a:t>
            </a:r>
          </a:p>
          <a:p>
            <a:pPr marL="0" lvl="0" indent="0" algn="l" rtl="0">
              <a:spcBef>
                <a:spcPts val="0"/>
              </a:spcBef>
              <a:spcAft>
                <a:spcPts val="0"/>
              </a:spcAft>
              <a:buNone/>
            </a:pPr>
            <a:r>
              <a:rPr lang="en-US" dirty="0"/>
              <a:t>Define customer before 18-25 yr. RO. </a:t>
            </a:r>
          </a:p>
          <a:p>
            <a:pPr marL="0" lvl="0" indent="0" algn="l" rtl="0">
              <a:spcBef>
                <a:spcPts val="0"/>
              </a:spcBef>
              <a:spcAft>
                <a:spcPts val="0"/>
              </a:spcAft>
              <a:buNone/>
            </a:pPr>
            <a:r>
              <a:rPr lang="en-US" dirty="0"/>
              <a:t>Current, if then, why,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Explore first then descriptive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Ads: content, media, audience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3490505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6 is to prepare research request agreement. </a:t>
            </a:r>
          </a:p>
          <a:p>
            <a:r>
              <a:rPr lang="en-US" dirty="0"/>
              <a:t>This agreement is a document prepared by the researcher after meeting with the decision-maker that summarizes the problem and the information that is needed to address it </a:t>
            </a:r>
          </a:p>
          <a:p>
            <a:endParaRPr lang="en-US" dirty="0"/>
          </a:p>
          <a:p>
            <a:r>
              <a:rPr lang="en-US" dirty="0"/>
              <a:t>The purpose of the research request agreement is to make sure that everyone understands the problem to be addressed and what the research tries to accomplish </a:t>
            </a:r>
          </a:p>
          <a:p>
            <a:endParaRPr lang="en-US" dirty="0"/>
          </a:p>
          <a:p>
            <a:endParaRPr lang="en-US" dirty="0"/>
          </a:p>
          <a:p>
            <a:r>
              <a:rPr lang="en-US" dirty="0"/>
              <a:t>This step is not necessary for the project since this is s a student project. </a:t>
            </a:r>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39428073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for your reference if you want to know what sections should be in a research request agreement.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6374963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class, your research topic is to be selected, so you don’t need to make a research proposal, but you can still view it on this slide.</a:t>
            </a:r>
          </a:p>
        </p:txBody>
      </p:sp>
      <p:sp>
        <p:nvSpPr>
          <p:cNvPr id="4" name="Slide Number Placeholder 3"/>
          <p:cNvSpPr>
            <a:spLocks noGrp="1"/>
          </p:cNvSpPr>
          <p:nvPr>
            <p:ph type="sldNum" sz="quarter" idx="5"/>
          </p:nvPr>
        </p:nvSpPr>
        <p:spPr/>
        <p:txBody>
          <a:bodyPr/>
          <a:lstStyle/>
          <a:p>
            <a:fld id="{BC849E9A-41F7-4779-A581-48A7C374A227}" type="slidenum">
              <a:rPr lang="en-US" smtClean="0"/>
              <a:t>47</a:t>
            </a:fld>
            <a:endParaRPr lang="en-US" dirty="0"/>
          </a:p>
        </p:txBody>
      </p:sp>
    </p:spTree>
    <p:extLst>
      <p:ext uri="{BB962C8B-B14F-4D97-AF65-F5344CB8AC3E}">
        <p14:creationId xmlns:p14="http://schemas.microsoft.com/office/powerpoint/2010/main" val="1754001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haven’t seen anyone taking the practice quiz yet, Please take the practice quiz before taking the first quiz</a:t>
            </a:r>
          </a:p>
          <a:p>
            <a:r>
              <a:rPr lang="en-US" dirty="0"/>
              <a:t>Moreover, remember, you cannot use browser to search for answers online, </a:t>
            </a:r>
          </a:p>
          <a:p>
            <a:r>
              <a:rPr lang="en-US" dirty="0"/>
              <a:t>But you are allowed to use your notes. So please read the textbook, review the class material, and then </a:t>
            </a:r>
            <a:r>
              <a:rPr lang="en-US"/>
              <a:t>take the quiz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49</a:t>
            </a:fld>
            <a:endParaRPr lang="en-US" dirty="0"/>
          </a:p>
        </p:txBody>
      </p:sp>
    </p:spTree>
    <p:extLst>
      <p:ext uri="{BB962C8B-B14F-4D97-AF65-F5344CB8AC3E}">
        <p14:creationId xmlns:p14="http://schemas.microsoft.com/office/powerpoint/2010/main" val="29126487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open and discuss the team orientation assignment and project topics. </a:t>
            </a:r>
          </a:p>
        </p:txBody>
      </p:sp>
      <p:sp>
        <p:nvSpPr>
          <p:cNvPr id="4" name="Slide Number Placeholder 3"/>
          <p:cNvSpPr>
            <a:spLocks noGrp="1"/>
          </p:cNvSpPr>
          <p:nvPr>
            <p:ph type="sldNum" sz="quarter" idx="5"/>
          </p:nvPr>
        </p:nvSpPr>
        <p:spPr/>
        <p:txBody>
          <a:bodyPr/>
          <a:lstStyle/>
          <a:p>
            <a:fld id="{BC849E9A-41F7-4779-A581-48A7C374A227}" type="slidenum">
              <a:rPr lang="en-US" smtClean="0"/>
              <a:t>50</a:t>
            </a:fld>
            <a:endParaRPr lang="en-US" dirty="0"/>
          </a:p>
        </p:txBody>
      </p:sp>
    </p:spTree>
    <p:extLst>
      <p:ext uri="{BB962C8B-B14F-4D97-AF65-F5344CB8AC3E}">
        <p14:creationId xmlns:p14="http://schemas.microsoft.com/office/powerpoint/2010/main" val="38382235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51</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Just to recap, in the last class, we talked about </a:t>
            </a:r>
          </a:p>
          <a:p>
            <a:endParaRPr lang="en-US" sz="1200" dirty="0"/>
          </a:p>
          <a:p>
            <a:r>
              <a:rPr lang="en-US" sz="1200" dirty="0"/>
              <a:t>So marketing research is the process of </a:t>
            </a:r>
            <a:r>
              <a:rPr lang="en-US" sz="1200" b="1" dirty="0"/>
              <a:t>designing</a:t>
            </a:r>
            <a:r>
              <a:rPr lang="en-US" sz="1200" dirty="0"/>
              <a:t>, </a:t>
            </a:r>
            <a:r>
              <a:rPr lang="en-US" sz="1200" b="1" dirty="0"/>
              <a:t>gathering</a:t>
            </a:r>
            <a:r>
              <a:rPr lang="en-US" sz="1200" dirty="0"/>
              <a:t>, </a:t>
            </a:r>
            <a:r>
              <a:rPr lang="en-US" sz="1200" b="1" dirty="0"/>
              <a:t>analyzing</a:t>
            </a:r>
            <a:r>
              <a:rPr lang="en-US" sz="1200" dirty="0"/>
              <a:t>, and </a:t>
            </a:r>
            <a:r>
              <a:rPr lang="en-US" sz="1200" b="1" dirty="0"/>
              <a:t>reporting</a:t>
            </a:r>
            <a:r>
              <a:rPr lang="en-US" sz="1200" dirty="0"/>
              <a:t> information that may be used to solve a </a:t>
            </a:r>
            <a:r>
              <a:rPr lang="en-US" sz="1200" b="1" dirty="0"/>
              <a:t>specific</a:t>
            </a:r>
            <a:r>
              <a:rPr lang="en-US" sz="1200" dirty="0"/>
              <a:t> marketing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Purpose of Marketing research: To </a:t>
            </a:r>
            <a:r>
              <a:rPr lang="en-US" sz="1200" b="1" dirty="0"/>
              <a:t>link</a:t>
            </a:r>
            <a:r>
              <a:rPr lang="en-US" sz="1200" dirty="0"/>
              <a:t> the consumer to the </a:t>
            </a:r>
            <a:r>
              <a:rPr lang="en-US" sz="1200" b="1" dirty="0"/>
              <a:t>marketer</a:t>
            </a:r>
            <a:r>
              <a:rPr lang="en-US" sz="1200" dirty="0"/>
              <a:t> by providing </a:t>
            </a:r>
            <a:r>
              <a:rPr lang="en-US" sz="1200" b="1" dirty="0"/>
              <a:t>information</a:t>
            </a:r>
            <a:r>
              <a:rPr lang="en-US" sz="1200" dirty="0"/>
              <a:t> that can be used in making marketing </a:t>
            </a:r>
            <a:r>
              <a:rPr lang="en-US" sz="1200" b="1" dirty="0"/>
              <a:t>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Based on the definition, the Marketing research process involves</a:t>
            </a:r>
          </a:p>
          <a:p>
            <a:pPr marL="228600" indent="-228600">
              <a:buAutoNum type="arabicParenBoth"/>
            </a:pPr>
            <a:r>
              <a:rPr lang="en-US" dirty="0"/>
              <a:t>Specifying what information is need </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77461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went over the marketing research process, for today agenda we will go into detail of each step.</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477587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talked about the four phases of a marketing research process which are</a:t>
            </a:r>
          </a:p>
          <a:p>
            <a:pPr marL="228600" indent="-228600">
              <a:buAutoNum type="arabicParenBoth"/>
            </a:pPr>
            <a:r>
              <a:rPr lang="en-US" dirty="0"/>
              <a:t>Problem definition </a:t>
            </a:r>
          </a:p>
          <a:p>
            <a:pPr marL="228600" indent="-228600">
              <a:buAutoNum type="arabicParenBoth"/>
            </a:pPr>
            <a:r>
              <a:rPr lang="en-US" dirty="0"/>
              <a:t>Data collection </a:t>
            </a:r>
          </a:p>
          <a:p>
            <a:pPr marL="228600" indent="-228600">
              <a:buAutoNum type="arabicParenBoth"/>
            </a:pPr>
            <a:r>
              <a:rPr lang="en-US" dirty="0"/>
              <a:t>Data analysis </a:t>
            </a:r>
          </a:p>
          <a:p>
            <a:pPr marL="228600" indent="-228600">
              <a:buAutoNum type="arabicParenBoth"/>
            </a:pPr>
            <a:r>
              <a:rPr lang="en-US" dirty="0"/>
              <a:t>Information reporting </a:t>
            </a:r>
          </a:p>
          <a:p>
            <a:pPr marL="228600" indent="-228600">
              <a:buAutoNum type="arabicParenBoth"/>
            </a:pPr>
            <a:endParaRPr lang="en-US" dirty="0"/>
          </a:p>
          <a:p>
            <a:pPr marL="0" indent="0">
              <a:buNone/>
            </a:pPr>
            <a:r>
              <a:rPr lang="en-US" dirty="0"/>
              <a:t>Throughout this semester, we will cover this diagram </a:t>
            </a:r>
            <a:r>
              <a:rPr lang="en-US"/>
              <a:t>in detail. </a:t>
            </a:r>
            <a:endParaRPr lang="en-US" dirty="0"/>
          </a:p>
          <a:p>
            <a:pPr marL="0" indent="0">
              <a:buNone/>
            </a:pPr>
            <a:endParaRPr lang="en-US" dirty="0"/>
          </a:p>
          <a:p>
            <a:pPr marL="0" indent="0">
              <a:buNone/>
            </a:pPr>
            <a:r>
              <a:rPr lang="en-US" dirty="0"/>
              <a:t>However, from the problem definition phase to transition to the data collection phase: you usually have to first conduct an exploratory research.</a:t>
            </a:r>
          </a:p>
          <a:p>
            <a:pPr marL="0" indent="0">
              <a:buNone/>
            </a:pPr>
            <a:r>
              <a:rPr lang="en-US" dirty="0"/>
              <a:t>It could a small focus group, or a small pilot study, or just asking experts in the field about the research problem to get to know whether you can define information needed. </a:t>
            </a:r>
          </a:p>
          <a:p>
            <a:pPr marL="0" indent="0">
              <a:buNone/>
            </a:pPr>
            <a:r>
              <a:rPr lang="en-US" dirty="0"/>
              <a:t>Then you have the know whether your internal database, or accessible external database has the data you need. </a:t>
            </a:r>
          </a:p>
          <a:p>
            <a:pPr marL="0" indent="0">
              <a:buNone/>
            </a:pPr>
            <a:r>
              <a:rPr lang="en-US" dirty="0"/>
              <a:t>If not, you have to collect primary data to get to the data analysis phase</a:t>
            </a:r>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34002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go over questions that you can ask yourself when you conduct your semester project. </a:t>
            </a:r>
          </a:p>
          <a:p>
            <a:r>
              <a:rPr lang="en-US" dirty="0"/>
              <a:t>These questions can help you formulate a better understanding of your own research. </a:t>
            </a:r>
          </a:p>
          <a:p>
            <a:r>
              <a:rPr lang="en-US" dirty="0"/>
              <a:t>You can always go back to these questions later on. </a:t>
            </a:r>
          </a:p>
          <a:p>
            <a:endParaRPr lang="en-US" dirty="0"/>
          </a:p>
          <a:p>
            <a:endParaRPr lang="en-US" dirty="0"/>
          </a:p>
          <a:p>
            <a:r>
              <a:rPr lang="en-US" dirty="0"/>
              <a:t>To find out what type of information is needed in the problem definition step. </a:t>
            </a:r>
          </a:p>
          <a:p>
            <a:r>
              <a:rPr lang="en-US" dirty="0"/>
              <a:t>It’s helpful to answer these questions. </a:t>
            </a:r>
          </a:p>
          <a:p>
            <a:r>
              <a:rPr lang="en-US" dirty="0"/>
              <a:t>And we will go into them in detail in chapters 3 and 4. </a:t>
            </a:r>
          </a:p>
          <a:p>
            <a:br>
              <a:rPr lang="en-US" dirty="0"/>
            </a:br>
            <a:r>
              <a:rPr lang="en-US" dirty="0"/>
              <a:t>I will not read this page to you, but you can review it later.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29865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questions in the second stage are as follow. We will go into detail in chapters 5 to 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More specifically, From chapters 5 through 7, we will look at existing data (could be internal or external). </a:t>
            </a:r>
          </a:p>
          <a:p>
            <a:r>
              <a:rPr lang="en-US" dirty="0"/>
              <a:t>And chapters 8 through 15, we will look at primary data</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34295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97E6CEA4-B1EE-440B-9DB9-7EBCC1CEDACE}" type="datetime1">
              <a:rPr lang="en-US" smtClean="0"/>
              <a:t>1/18/2023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A22C4298-E095-4A67-864C-39549120EFFE}" type="datetime1">
              <a:rPr lang="en-US" smtClean="0"/>
              <a:t>1/18/2023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2D3EE16-FB5D-406D-99AE-8CA9F473B0F9}" type="datetime1">
              <a:rPr lang="en-US" smtClean="0"/>
              <a:t>1/18/2023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3CA7CB5-DC63-4253-97EE-B057F80505B7}" type="datetime1">
              <a:rPr lang="en-US" smtClean="0"/>
              <a:t>1/18/2023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BDC2FD9-56E7-4529-8371-BAE02128538D}" type="datetime1">
              <a:rPr lang="en-US" smtClean="0"/>
              <a:t>1/18/2023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24A4E4D-0D9C-4D5B-8267-B57BA70EE10F}" type="datetime1">
              <a:rPr lang="en-US" smtClean="0"/>
              <a:t>1/18/2023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0CBB483-59AB-4CB9-87AC-E5FD7ED2FDD0}" type="datetime1">
              <a:rPr lang="en-US" smtClean="0"/>
              <a:t>1/18/2023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2E99E3AC-791F-4EC6-AEAA-5ED351F47095}" type="datetime1">
              <a:rPr lang="en-US" smtClean="0"/>
              <a:t>1/18/2023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4DC257B-12D4-4193-BF46-DE6F41CD8896}" type="datetime1">
              <a:rPr lang="en-US" smtClean="0"/>
              <a:t>1/18/2023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7059481-F1AA-48E3-89FB-DBF6C5C19BC3}" type="datetime1">
              <a:rPr lang="en-US" smtClean="0"/>
              <a:t>1/18/2023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ADB60C6-C2F7-4494-9C25-F410392EA3D0}" type="datetime1">
              <a:rPr lang="en-US" smtClean="0"/>
              <a:t>1/18/2023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632FF-81C4-47F0-AA55-CA3FAEA977F2}" type="datetime1">
              <a:rPr lang="en-US" smtClean="0"/>
              <a:t>1/18/2023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8.jpg"/><Relationship Id="rId5" Type="http://schemas.openxmlformats.org/officeDocument/2006/relationships/image" Target="../media/image57.jpg"/><Relationship Id="rId4" Type="http://schemas.openxmlformats.org/officeDocument/2006/relationships/image" Target="../media/image56.jp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3.sv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scherlund.blogspot.com/2019/07/applying-devops-in-data-science-and.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DF280-4F06-454B-94FA-8D763A42D9CF}"/>
              </a:ext>
            </a:extLst>
          </p:cNvPr>
          <p:cNvSpPr>
            <a:spLocks noGrp="1"/>
          </p:cNvSpPr>
          <p:nvPr>
            <p:ph type="ctrTitle"/>
          </p:nvPr>
        </p:nvSpPr>
        <p:spPr>
          <a:xfrm>
            <a:off x="599609" y="679731"/>
            <a:ext cx="4171994" cy="3736540"/>
          </a:xfrm>
        </p:spPr>
        <p:txBody>
          <a:bodyPr>
            <a:normAutofit/>
          </a:bodyPr>
          <a:lstStyle/>
          <a:p>
            <a:pPr algn="l"/>
            <a:r>
              <a:rPr lang="en-US"/>
              <a:t>Good Morning</a:t>
            </a:r>
          </a:p>
        </p:txBody>
      </p:sp>
      <p:sp>
        <p:nvSpPr>
          <p:cNvPr id="3" name="Subtitle 2">
            <a:extLst>
              <a:ext uri="{FF2B5EF4-FFF2-40B4-BE49-F238E27FC236}">
                <a16:creationId xmlns:a16="http://schemas.microsoft.com/office/drawing/2014/main" id="{035A02DA-1E36-467C-BE85-2637A077F307}"/>
              </a:ext>
            </a:extLst>
          </p:cNvPr>
          <p:cNvSpPr>
            <a:spLocks noGrp="1"/>
          </p:cNvSpPr>
          <p:nvPr>
            <p:ph type="subTitle" idx="1"/>
          </p:nvPr>
        </p:nvSpPr>
        <p:spPr>
          <a:xfrm>
            <a:off x="599609" y="4685288"/>
            <a:ext cx="4171994" cy="1035781"/>
          </a:xfrm>
        </p:spPr>
        <p:txBody>
          <a:bodyPr>
            <a:normAutofit/>
          </a:bodyPr>
          <a:lstStyle/>
          <a:p>
            <a:pPr algn="l"/>
            <a:r>
              <a:rPr lang="en-US" dirty="0"/>
              <a:t>Check-in</a:t>
            </a:r>
          </a:p>
        </p:txBody>
      </p:sp>
      <p:grpSp>
        <p:nvGrpSpPr>
          <p:cNvPr id="1031" name="Group 7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76" name="Straight Connector 7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1702197-552E-47C2-94F6-BC27148440E3}"/>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230157F-2917-4003-AF03-A76EF30F8E9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pic>
        <p:nvPicPr>
          <p:cNvPr id="6" name="Picture 4" descr="Good-morning-everyone GIFs - Get the best GIF on GIPHY">
            <a:extLst>
              <a:ext uri="{FF2B5EF4-FFF2-40B4-BE49-F238E27FC236}">
                <a16:creationId xmlns:a16="http://schemas.microsoft.com/office/drawing/2014/main" id="{28F56C1E-EFE6-CA1F-17EF-783AB4E96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718" y="480059"/>
            <a:ext cx="5840081" cy="584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20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CB116-05FB-4520-A4BF-C6C397FE2A5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Two: Data Collection (Chapters 5 to 15)</a:t>
            </a:r>
          </a:p>
        </p:txBody>
      </p:sp>
      <p:sp>
        <p:nvSpPr>
          <p:cNvPr id="3" name="Content Placeholder 2">
            <a:extLst>
              <a:ext uri="{FF2B5EF4-FFF2-40B4-BE49-F238E27FC236}">
                <a16:creationId xmlns:a16="http://schemas.microsoft.com/office/drawing/2014/main" id="{36D4DD0B-013C-48D3-96AF-B832809B6E0B}"/>
              </a:ext>
            </a:extLst>
          </p:cNvPr>
          <p:cNvSpPr>
            <a:spLocks noGrp="1"/>
          </p:cNvSpPr>
          <p:nvPr>
            <p:ph idx="1"/>
          </p:nvPr>
        </p:nvSpPr>
        <p:spPr>
          <a:xfrm>
            <a:off x="5358384" y="640081"/>
            <a:ext cx="6024654" cy="5257800"/>
          </a:xfrm>
        </p:spPr>
        <p:txBody>
          <a:bodyPr anchor="ctr">
            <a:normAutofit/>
          </a:bodyPr>
          <a:lstStyle/>
          <a:p>
            <a:r>
              <a:rPr lang="en-US" sz="1300"/>
              <a:t>Can existing data be retrieved form internal sources?</a:t>
            </a:r>
          </a:p>
          <a:p>
            <a:r>
              <a:rPr lang="en-US" sz="1300"/>
              <a:t>Can existing data be retrieved from external sources? </a:t>
            </a:r>
          </a:p>
          <a:p>
            <a:r>
              <a:rPr lang="en-US" sz="1300"/>
              <a:t>What is to be measured? How? </a:t>
            </a:r>
          </a:p>
          <a:p>
            <a:r>
              <a:rPr lang="en-US" sz="1300"/>
              <a:t>What is the source of the data to be collected? </a:t>
            </a:r>
          </a:p>
          <a:p>
            <a:r>
              <a:rPr lang="en-US" sz="1300"/>
              <a:t>Can observation techniques be used to gather data?</a:t>
            </a:r>
          </a:p>
          <a:p>
            <a:r>
              <a:rPr lang="en-US" sz="1300"/>
              <a:t>How should observations be taken? </a:t>
            </a:r>
          </a:p>
          <a:p>
            <a:r>
              <a:rPr lang="en-US" sz="1300"/>
              <a:t>Can objective answer be obtained by asking people? </a:t>
            </a:r>
          </a:p>
          <a:p>
            <a:r>
              <a:rPr lang="en-US" sz="1300"/>
              <a:t>How should people be questioned? </a:t>
            </a:r>
          </a:p>
          <a:p>
            <a:r>
              <a:rPr lang="en-US" sz="1300"/>
              <a:t>How should questionnaires be administered? </a:t>
            </a:r>
          </a:p>
          <a:p>
            <a:r>
              <a:rPr lang="en-US" sz="1300"/>
              <a:t>Should structured or unstructured items be used?</a:t>
            </a:r>
          </a:p>
          <a:p>
            <a:r>
              <a:rPr lang="en-US" sz="1300"/>
              <a:t>Should the purpose of the study be made known? </a:t>
            </a:r>
          </a:p>
          <a:p>
            <a:r>
              <a:rPr lang="en-US" sz="1300"/>
              <a:t>What specific behaviors should be recorded? </a:t>
            </a:r>
          </a:p>
          <a:p>
            <a:r>
              <a:rPr lang="en-US" sz="1300"/>
              <a:t>What criteria define the population? Is a list of population elements available? </a:t>
            </a:r>
          </a:p>
          <a:p>
            <a:r>
              <a:rPr lang="en-US" sz="1300"/>
              <a:t>Is a probability sample desirable? </a:t>
            </a:r>
          </a:p>
          <a:p>
            <a:r>
              <a:rPr lang="en-US" sz="1300"/>
              <a:t>How large should the sample be? </a:t>
            </a:r>
          </a:p>
          <a:p>
            <a:r>
              <a:rPr lang="en-US" sz="1300"/>
              <a:t>Who will gather the data? </a:t>
            </a:r>
          </a:p>
          <a:p>
            <a:r>
              <a:rPr lang="en-US" sz="1300"/>
              <a:t>How long will the data gathering take?</a:t>
            </a:r>
          </a:p>
          <a:p>
            <a:pPr lvl="1"/>
            <a:endParaRPr lang="en-US" sz="1300"/>
          </a:p>
        </p:txBody>
      </p:sp>
      <p:sp>
        <p:nvSpPr>
          <p:cNvPr id="4" name="Footer Placeholder 3">
            <a:extLst>
              <a:ext uri="{FF2B5EF4-FFF2-40B4-BE49-F238E27FC236}">
                <a16:creationId xmlns:a16="http://schemas.microsoft.com/office/drawing/2014/main" id="{5AD5F55E-849F-41A5-80B6-99F51B0A277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21CE0-EBB1-4193-8FF3-482759CBC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332407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A214D-ADD3-481E-AB2B-41BEA4677D2D}"/>
              </a:ext>
            </a:extLst>
          </p:cNvPr>
          <p:cNvSpPr>
            <a:spLocks noGrp="1"/>
          </p:cNvSpPr>
          <p:nvPr>
            <p:ph type="title"/>
          </p:nvPr>
        </p:nvSpPr>
        <p:spPr>
          <a:xfrm>
            <a:off x="2187363" y="1671569"/>
            <a:ext cx="5801917" cy="2228760"/>
          </a:xfrm>
        </p:spPr>
        <p:txBody>
          <a:bodyPr anchor="b">
            <a:normAutofit/>
          </a:bodyPr>
          <a:lstStyle/>
          <a:p>
            <a:r>
              <a:rPr lang="en-US" sz="4000" dirty="0"/>
              <a:t>Data Sources</a:t>
            </a:r>
          </a:p>
        </p:txBody>
      </p:sp>
      <p:pic>
        <p:nvPicPr>
          <p:cNvPr id="9" name="Graphic 8" descr="Database">
            <a:extLst>
              <a:ext uri="{FF2B5EF4-FFF2-40B4-BE49-F238E27FC236}">
                <a16:creationId xmlns:a16="http://schemas.microsoft.com/office/drawing/2014/main" id="{83F122CC-8AAE-41AD-88C7-C36BC20A29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21" name="Content Placeholder 2">
            <a:extLst>
              <a:ext uri="{FF2B5EF4-FFF2-40B4-BE49-F238E27FC236}">
                <a16:creationId xmlns:a16="http://schemas.microsoft.com/office/drawing/2014/main" id="{9B1CC11B-F989-4EDA-8064-DF7040F640B4}"/>
              </a:ext>
            </a:extLst>
          </p:cNvPr>
          <p:cNvSpPr>
            <a:spLocks noGrp="1"/>
          </p:cNvSpPr>
          <p:nvPr>
            <p:ph idx="1"/>
          </p:nvPr>
        </p:nvSpPr>
        <p:spPr>
          <a:xfrm>
            <a:off x="2187364" y="4072044"/>
            <a:ext cx="5801917" cy="2057045"/>
          </a:xfrm>
        </p:spPr>
        <p:txBody>
          <a:bodyPr>
            <a:normAutofit/>
          </a:bodyPr>
          <a:lstStyle/>
          <a:p>
            <a:r>
              <a:rPr lang="en-US" sz="2000" dirty="0"/>
              <a:t>Existing data from internal sources </a:t>
            </a:r>
          </a:p>
          <a:p>
            <a:r>
              <a:rPr lang="en-US" sz="2000" dirty="0"/>
              <a:t>Existing data from external sources </a:t>
            </a:r>
          </a:p>
          <a:p>
            <a:r>
              <a:rPr lang="en-US" sz="2000" dirty="0"/>
              <a:t>New data from individuals or unprocessed data from internal sources</a:t>
            </a:r>
          </a:p>
        </p:txBody>
      </p:sp>
      <p:pic>
        <p:nvPicPr>
          <p:cNvPr id="11" name="Graphic 10" descr="Database">
            <a:extLst>
              <a:ext uri="{FF2B5EF4-FFF2-40B4-BE49-F238E27FC236}">
                <a16:creationId xmlns:a16="http://schemas.microsoft.com/office/drawing/2014/main" id="{0ADA8EA8-78AC-4644-A024-1E8889EF4C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F96AAE71-826F-471E-999F-7E39ABF770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C943B66-2F0F-4B9A-820B-F33F43FFCA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303277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2FE54A-C2B9-47FF-AF96-2F4B029687B3}"/>
              </a:ext>
            </a:extLst>
          </p:cNvPr>
          <p:cNvSpPr>
            <a:spLocks noGrp="1"/>
          </p:cNvSpPr>
          <p:nvPr>
            <p:ph type="title"/>
          </p:nvPr>
        </p:nvSpPr>
        <p:spPr>
          <a:xfrm>
            <a:off x="643467" y="321734"/>
            <a:ext cx="10905066" cy="1135737"/>
          </a:xfrm>
        </p:spPr>
        <p:txBody>
          <a:bodyPr>
            <a:normAutofit/>
          </a:bodyPr>
          <a:lstStyle/>
          <a:p>
            <a:r>
              <a:rPr lang="en-US" sz="3600"/>
              <a:t>General Approaches to Marketing Research</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F24DAF3-D138-4414-8A43-06CB4BC4019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670663-23C7-4C34-8D0E-9B7F0202DAA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graphicFrame>
        <p:nvGraphicFramePr>
          <p:cNvPr id="7" name="Content Placeholder 2">
            <a:extLst>
              <a:ext uri="{FF2B5EF4-FFF2-40B4-BE49-F238E27FC236}">
                <a16:creationId xmlns:a16="http://schemas.microsoft.com/office/drawing/2014/main" id="{79A72210-5B6B-436A-B617-84388B0DE4F0}"/>
              </a:ext>
            </a:extLst>
          </p:cNvPr>
          <p:cNvGraphicFramePr>
            <a:graphicFrameLocks noGrp="1"/>
          </p:cNvGraphicFramePr>
          <p:nvPr>
            <p:ph idx="1"/>
            <p:extLst>
              <p:ext uri="{D42A27DB-BD31-4B8C-83A1-F6EECF244321}">
                <p14:modId xmlns:p14="http://schemas.microsoft.com/office/powerpoint/2010/main" val="3909572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60A94DBB-FD5C-4E6E-8EF9-0DE26DF0421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172B8530-5846-4149-9563-15F785312DEE}"/>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graphicEl>
                                              <a:dgm id="{6ED9DA65-3331-47FE-950D-6077625B9CC5}"/>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graphicEl>
                                              <a:dgm id="{4F22344E-F379-4F8C-9D22-A9C56DF1237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0171CB-B027-4DB0-A916-EFA0B06A270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Three: Data Analysis (Chapters 16 to 18)</a:t>
            </a:r>
          </a:p>
        </p:txBody>
      </p:sp>
      <p:sp>
        <p:nvSpPr>
          <p:cNvPr id="3" name="Content Placeholder 2">
            <a:extLst>
              <a:ext uri="{FF2B5EF4-FFF2-40B4-BE49-F238E27FC236}">
                <a16:creationId xmlns:a16="http://schemas.microsoft.com/office/drawing/2014/main" id="{6E9F138A-4BC2-42A5-B3D8-1888A99BA2DC}"/>
              </a:ext>
            </a:extLst>
          </p:cNvPr>
          <p:cNvSpPr>
            <a:spLocks noGrp="1"/>
          </p:cNvSpPr>
          <p:nvPr>
            <p:ph idx="1"/>
          </p:nvPr>
        </p:nvSpPr>
        <p:spPr>
          <a:xfrm>
            <a:off x="5358384" y="640081"/>
            <a:ext cx="6024654" cy="5257800"/>
          </a:xfrm>
        </p:spPr>
        <p:txBody>
          <a:bodyPr anchor="ctr">
            <a:normAutofit/>
          </a:bodyPr>
          <a:lstStyle/>
          <a:p>
            <a:r>
              <a:rPr lang="en-US" sz="2400"/>
              <a:t>Who will handle the editing of the data? </a:t>
            </a:r>
          </a:p>
          <a:p>
            <a:r>
              <a:rPr lang="en-US" sz="2400"/>
              <a:t>How will the data be coded? </a:t>
            </a:r>
          </a:p>
          <a:p>
            <a:r>
              <a:rPr lang="en-US" sz="2400"/>
              <a:t>What analysis techniques will be used?</a:t>
            </a:r>
          </a:p>
        </p:txBody>
      </p:sp>
      <p:sp>
        <p:nvSpPr>
          <p:cNvPr id="4" name="Footer Placeholder 3">
            <a:extLst>
              <a:ext uri="{FF2B5EF4-FFF2-40B4-BE49-F238E27FC236}">
                <a16:creationId xmlns:a16="http://schemas.microsoft.com/office/drawing/2014/main" id="{54ADD3DD-9D61-4FA9-B152-7A1143586A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5ADBF56-0734-48A8-AA12-D18334ACD17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67546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4394ED-2309-4277-A50E-BA1F39859E79}"/>
              </a:ext>
            </a:extLst>
          </p:cNvPr>
          <p:cNvSpPr>
            <a:spLocks noGrp="1"/>
          </p:cNvSpPr>
          <p:nvPr>
            <p:ph type="title"/>
          </p:nvPr>
        </p:nvSpPr>
        <p:spPr>
          <a:xfrm>
            <a:off x="804672" y="640080"/>
            <a:ext cx="3282696" cy="5257800"/>
          </a:xfrm>
        </p:spPr>
        <p:txBody>
          <a:bodyPr>
            <a:normAutofit/>
          </a:bodyPr>
          <a:lstStyle/>
          <a:p>
            <a:r>
              <a:rPr lang="en-US">
                <a:solidFill>
                  <a:schemeClr val="bg1"/>
                </a:solidFill>
              </a:rPr>
              <a:t>Stage Four: Information Reporting (Chapters 19 and 20)</a:t>
            </a:r>
          </a:p>
        </p:txBody>
      </p:sp>
      <p:sp>
        <p:nvSpPr>
          <p:cNvPr id="3" name="Content Placeholder 2">
            <a:extLst>
              <a:ext uri="{FF2B5EF4-FFF2-40B4-BE49-F238E27FC236}">
                <a16:creationId xmlns:a16="http://schemas.microsoft.com/office/drawing/2014/main" id="{E3E05A04-038B-42A5-ADE9-2C591C040E4B}"/>
              </a:ext>
            </a:extLst>
          </p:cNvPr>
          <p:cNvSpPr>
            <a:spLocks noGrp="1"/>
          </p:cNvSpPr>
          <p:nvPr>
            <p:ph idx="1"/>
          </p:nvPr>
        </p:nvSpPr>
        <p:spPr>
          <a:xfrm>
            <a:off x="5358384" y="640081"/>
            <a:ext cx="6024654" cy="5257800"/>
          </a:xfrm>
        </p:spPr>
        <p:txBody>
          <a:bodyPr anchor="ctr">
            <a:normAutofit/>
          </a:bodyPr>
          <a:lstStyle/>
          <a:p>
            <a:r>
              <a:rPr lang="en-US" sz="2400"/>
              <a:t>Who will read the report? </a:t>
            </a:r>
          </a:p>
          <a:p>
            <a:r>
              <a:rPr lang="en-US" sz="2400"/>
              <a:t>What is their technical level of sophistication? </a:t>
            </a:r>
          </a:p>
          <a:p>
            <a:r>
              <a:rPr lang="en-US" sz="2400"/>
              <a:t>What is their involvement with the project? </a:t>
            </a:r>
          </a:p>
          <a:p>
            <a:r>
              <a:rPr lang="en-US" sz="2400"/>
              <a:t>Are managerial recommendations called for? </a:t>
            </a:r>
          </a:p>
          <a:p>
            <a:r>
              <a:rPr lang="en-US" sz="2400"/>
              <a:t>What will be the format of the written report? </a:t>
            </a:r>
          </a:p>
          <a:p>
            <a:r>
              <a:rPr lang="en-US" sz="2400"/>
              <a:t>Is an oral report necessary? </a:t>
            </a:r>
          </a:p>
          <a:p>
            <a:r>
              <a:rPr lang="en-US" sz="2400"/>
              <a:t>How should the oral report be structured?</a:t>
            </a:r>
          </a:p>
        </p:txBody>
      </p:sp>
      <p:sp>
        <p:nvSpPr>
          <p:cNvPr id="4" name="Footer Placeholder 3">
            <a:extLst>
              <a:ext uri="{FF2B5EF4-FFF2-40B4-BE49-F238E27FC236}">
                <a16:creationId xmlns:a16="http://schemas.microsoft.com/office/drawing/2014/main" id="{DD3AFE0D-AA98-4A56-A5E5-E02A84BED20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5712B6-5333-4A3D-97AA-08E8EE88B86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55662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CAE4-66ED-4FD5-A053-37127FEC44AF}"/>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Marketing Research Ethics	</a:t>
            </a:r>
          </a:p>
        </p:txBody>
      </p:sp>
      <p:sp>
        <p:nvSpPr>
          <p:cNvPr id="4" name="Footer Placeholder 3">
            <a:extLst>
              <a:ext uri="{FF2B5EF4-FFF2-40B4-BE49-F238E27FC236}">
                <a16:creationId xmlns:a16="http://schemas.microsoft.com/office/drawing/2014/main" id="{AC68D1C5-0259-4779-A0B0-AD79DBDBE59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BAE6CC-0383-46F3-BB8B-E966D5395A7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graphicFrame>
        <p:nvGraphicFramePr>
          <p:cNvPr id="7" name="Content Placeholder 2">
            <a:extLst>
              <a:ext uri="{FF2B5EF4-FFF2-40B4-BE49-F238E27FC236}">
                <a16:creationId xmlns:a16="http://schemas.microsoft.com/office/drawing/2014/main" id="{E649FCFD-D6AE-4D68-BD20-F5F691C43880}"/>
              </a:ext>
            </a:extLst>
          </p:cNvPr>
          <p:cNvGraphicFramePr>
            <a:graphicFrameLocks noGrp="1"/>
          </p:cNvGraphicFramePr>
          <p:nvPr>
            <p:ph idx="1"/>
            <p:extLst>
              <p:ext uri="{D42A27DB-BD31-4B8C-83A1-F6EECF244321}">
                <p14:modId xmlns:p14="http://schemas.microsoft.com/office/powerpoint/2010/main" val="152045136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06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8FA78E1E-1310-43B7-B6B0-693BBEC2E07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6E2EEDDC-341F-4A1C-A898-B78D035D7FC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3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66867-655C-4457-8E89-69FA73FC88F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Utility Approach </a:t>
            </a:r>
          </a:p>
        </p:txBody>
      </p:sp>
      <p:pic>
        <p:nvPicPr>
          <p:cNvPr id="1026" name="Picture 2" descr="Do The Ends Justify The Means - YouTube">
            <a:extLst>
              <a:ext uri="{FF2B5EF4-FFF2-40B4-BE49-F238E27FC236}">
                <a16:creationId xmlns:a16="http://schemas.microsoft.com/office/drawing/2014/main" id="{E9A6FDEF-1AA3-47E2-95A0-29C955CABB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14610"/>
            <a:ext cx="7188199" cy="40253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9287C26-4ED7-4DD9-9B30-47B98BDC54DC}"/>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A79D06B1-2822-475D-A2DB-A20506EB5BE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16</a:t>
            </a:fld>
            <a:endParaRPr lang="en-US">
              <a:solidFill>
                <a:srgbClr val="898989"/>
              </a:solidFill>
            </a:endParaRPr>
          </a:p>
        </p:txBody>
      </p:sp>
    </p:spTree>
    <p:extLst>
      <p:ext uri="{BB962C8B-B14F-4D97-AF65-F5344CB8AC3E}">
        <p14:creationId xmlns:p14="http://schemas.microsoft.com/office/powerpoint/2010/main" val="931748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5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2D3F6-BA79-447D-B578-89775DA46F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Justice Approach</a:t>
            </a:r>
          </a:p>
        </p:txBody>
      </p:sp>
      <p:pic>
        <p:nvPicPr>
          <p:cNvPr id="2050" name="Picture 2" descr="Scaling Social Justice With an Advocacy Approach · Giving Compass">
            <a:extLst>
              <a:ext uri="{FF2B5EF4-FFF2-40B4-BE49-F238E27FC236}">
                <a16:creationId xmlns:a16="http://schemas.microsoft.com/office/drawing/2014/main" id="{CF3B8CEA-74C1-4EA0-BFD9-0AE96A3291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05625"/>
            <a:ext cx="7188199" cy="40433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F2898AB-A293-4F06-A119-BF0EBF7C9CAE}"/>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420A1B02-AEEB-439B-B6C5-FCF58AAEDDE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17</a:t>
            </a:fld>
            <a:endParaRPr lang="en-US">
              <a:solidFill>
                <a:srgbClr val="898989"/>
              </a:solidFill>
            </a:endParaRPr>
          </a:p>
        </p:txBody>
      </p:sp>
    </p:spTree>
    <p:extLst>
      <p:ext uri="{BB962C8B-B14F-4D97-AF65-F5344CB8AC3E}">
        <p14:creationId xmlns:p14="http://schemas.microsoft.com/office/powerpoint/2010/main" val="36716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65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A5290-2BDF-438D-A490-7262C45A3F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Rights Approach</a:t>
            </a:r>
          </a:p>
        </p:txBody>
      </p:sp>
      <p:pic>
        <p:nvPicPr>
          <p:cNvPr id="3074" name="Picture 2" descr="What is meant by a rights-based approach to development? - Quora">
            <a:extLst>
              <a:ext uri="{FF2B5EF4-FFF2-40B4-BE49-F238E27FC236}">
                <a16:creationId xmlns:a16="http://schemas.microsoft.com/office/drawing/2014/main" id="{A1FCCD82-B9F6-47C6-9EE0-E53CE629AE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336860"/>
            <a:ext cx="7188199" cy="41808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7780A71-0046-4CF1-9009-C2D8092EC92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DFE49E32-A176-49B6-AF40-D9CF48A7C638}"/>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18</a:t>
            </a:fld>
            <a:endParaRPr lang="en-US">
              <a:solidFill>
                <a:srgbClr val="898989"/>
              </a:solidFill>
            </a:endParaRPr>
          </a:p>
        </p:txBody>
      </p:sp>
    </p:spTree>
    <p:extLst>
      <p:ext uri="{BB962C8B-B14F-4D97-AF65-F5344CB8AC3E}">
        <p14:creationId xmlns:p14="http://schemas.microsoft.com/office/powerpoint/2010/main" val="64953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B6B6B-163A-4660-BA05-5E1C7F29417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Facebook’s Scandal</a:t>
            </a:r>
          </a:p>
        </p:txBody>
      </p:sp>
      <p:pic>
        <p:nvPicPr>
          <p:cNvPr id="4098" name="Picture 2" descr="Risk Management Magazine - Facebook Scandal Raises Data Privacy Concerns">
            <a:extLst>
              <a:ext uri="{FF2B5EF4-FFF2-40B4-BE49-F238E27FC236}">
                <a16:creationId xmlns:a16="http://schemas.microsoft.com/office/drawing/2014/main" id="{2240C536-B2B6-4AE3-A2D4-D038A1BD8C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1035596"/>
            <a:ext cx="7188199" cy="478341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B7B8A42-57D0-48D2-B93E-74B9D8CA89F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F8FF64FF-5BCE-4510-84FC-02B1CB40527B}"/>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19</a:t>
            </a:fld>
            <a:endParaRPr lang="en-US">
              <a:solidFill>
                <a:srgbClr val="898989"/>
              </a:solidFill>
            </a:endParaRPr>
          </a:p>
        </p:txBody>
      </p:sp>
    </p:spTree>
    <p:extLst>
      <p:ext uri="{BB962C8B-B14F-4D97-AF65-F5344CB8AC3E}">
        <p14:creationId xmlns:p14="http://schemas.microsoft.com/office/powerpoint/2010/main" val="46719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Marketing Research Process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17F09F54-4D56-45A6-8246-F1F0C9E0346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CAB555B-FBF0-4152-9EE0-E31A871062EF}"/>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DC410-EB88-40F6-9222-50C93D4527B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PA #2: Possible Topics</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5AA742-92FA-4C75-AF93-F7E29C55B9C1}"/>
              </a:ext>
            </a:extLst>
          </p:cNvPr>
          <p:cNvPicPr>
            <a:picLocks noChangeAspect="1"/>
          </p:cNvPicPr>
          <p:nvPr/>
        </p:nvPicPr>
        <p:blipFill>
          <a:blip r:embed="rId3"/>
          <a:stretch>
            <a:fillRect/>
          </a:stretch>
        </p:blipFill>
        <p:spPr>
          <a:xfrm>
            <a:off x="1280579" y="2633472"/>
            <a:ext cx="9627794" cy="3586353"/>
          </a:xfrm>
          <a:prstGeom prst="rect">
            <a:avLst/>
          </a:prstGeom>
        </p:spPr>
      </p:pic>
      <p:sp>
        <p:nvSpPr>
          <p:cNvPr id="4" name="Footer Placeholder 3">
            <a:extLst>
              <a:ext uri="{FF2B5EF4-FFF2-40B4-BE49-F238E27FC236}">
                <a16:creationId xmlns:a16="http://schemas.microsoft.com/office/drawing/2014/main" id="{3DAC5A73-EA6B-4070-A5EE-818E4EFB4AD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9E9C65FD-AB51-4703-BAA9-681EBF07AF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1704433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1A60EB-EAE7-45BB-BC0B-5244E4FC1689}"/>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Chapter 3: Problem Formulation</a:t>
            </a:r>
          </a:p>
        </p:txBody>
      </p:sp>
      <p:sp>
        <p:nvSpPr>
          <p:cNvPr id="14"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E0385DD-63D4-4F4E-AF0B-A8522047FF7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09FB6C-B31B-49B3-9D56-C08F0EED70A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75786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230-9B40-414B-AE31-7B54DEAB2F22}"/>
              </a:ext>
            </a:extLst>
          </p:cNvPr>
          <p:cNvSpPr>
            <a:spLocks noGrp="1"/>
          </p:cNvSpPr>
          <p:nvPr>
            <p:ph type="title"/>
          </p:nvPr>
        </p:nvSpPr>
        <p:spPr>
          <a:xfrm>
            <a:off x="524741" y="620392"/>
            <a:ext cx="3808268" cy="5504688"/>
          </a:xfrm>
        </p:spPr>
        <p:txBody>
          <a:bodyPr>
            <a:normAutofit/>
          </a:bodyPr>
          <a:lstStyle/>
          <a:p>
            <a:r>
              <a:rPr lang="en-US" sz="5600" dirty="0">
                <a:solidFill>
                  <a:schemeClr val="accent5"/>
                </a:solidFill>
              </a:rPr>
              <a:t>Problem Formulation</a:t>
            </a:r>
          </a:p>
        </p:txBody>
      </p:sp>
      <p:sp>
        <p:nvSpPr>
          <p:cNvPr id="4" name="Footer Placeholder 3">
            <a:extLst>
              <a:ext uri="{FF2B5EF4-FFF2-40B4-BE49-F238E27FC236}">
                <a16:creationId xmlns:a16="http://schemas.microsoft.com/office/drawing/2014/main" id="{8B180F17-E0AB-4DA8-B4B4-A5AFB5C9CB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1241E-5269-4AF2-8EDE-15E20969617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graphicFrame>
        <p:nvGraphicFramePr>
          <p:cNvPr id="15" name="Content Placeholder 2">
            <a:extLst>
              <a:ext uri="{FF2B5EF4-FFF2-40B4-BE49-F238E27FC236}">
                <a16:creationId xmlns:a16="http://schemas.microsoft.com/office/drawing/2014/main" id="{1ACBEFD9-8D77-403F-8528-140FFF4BF7CB}"/>
              </a:ext>
            </a:extLst>
          </p:cNvPr>
          <p:cNvGraphicFramePr>
            <a:graphicFrameLocks noGrp="1"/>
          </p:cNvGraphicFramePr>
          <p:nvPr>
            <p:ph idx="1"/>
            <p:extLst>
              <p:ext uri="{D42A27DB-BD31-4B8C-83A1-F6EECF244321}">
                <p14:modId xmlns:p14="http://schemas.microsoft.com/office/powerpoint/2010/main" val="54830701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36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dgm id="{5AE2F313-92BB-4857-9962-C2EC57765B4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dgm id="{5DAFA4DF-807A-4689-A218-77FE2086731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dgm id="{9345B54E-D727-4DF3-A835-AB4A7E0200F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graphicEl>
                                              <a:dgm id="{52564B54-F240-41BA-9BD3-2810BF236B5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graphicEl>
                                              <a:dgm id="{12301ED3-EE5F-4BAD-9B29-9C4CA93E6DF0}"/>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graphicEl>
                                              <a:dgm id="{E3D89D17-45DF-4AAF-9CB7-F2ADAE95370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graphicEl>
                                              <a:dgm id="{A93E73BF-93D2-4BFB-A1B2-6AC56D032321}"/>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graphicEl>
                                              <a:dgm id="{24340237-4421-437C-A00F-FFEDA2533A3C}"/>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graphicEl>
                                              <a:dgm id="{BE876F50-0A58-427E-B841-054FD31E79AB}"/>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graphicEl>
                                              <a:dgm id="{06516E12-F8F5-4889-A185-E94680FDC810}"/>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graphicEl>
                                              <a:dgm id="{2A451347-6158-4D1E-8DD5-6367CD75F6CC}"/>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graphicEl>
                                              <a:dgm id="{1EA93422-3357-4E76-AD5B-686F7869ADF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FAE-F2D0-4717-B570-17217F90D257}"/>
              </a:ext>
            </a:extLst>
          </p:cNvPr>
          <p:cNvSpPr>
            <a:spLocks noGrp="1"/>
          </p:cNvSpPr>
          <p:nvPr>
            <p:ph type="title"/>
          </p:nvPr>
        </p:nvSpPr>
        <p:spPr>
          <a:xfrm>
            <a:off x="643465" y="3433763"/>
            <a:ext cx="4809068" cy="2743200"/>
          </a:xfrm>
        </p:spPr>
        <p:txBody>
          <a:bodyPr anchor="t">
            <a:normAutofit/>
          </a:bodyPr>
          <a:lstStyle/>
          <a:p>
            <a:pPr algn="ctr"/>
            <a:r>
              <a:rPr lang="en-US" sz="4800"/>
              <a:t>Step 1: Meet with Client</a:t>
            </a:r>
          </a:p>
        </p:txBody>
      </p:sp>
      <p:sp>
        <p:nvSpPr>
          <p:cNvPr id="12" name="Rectangle 11">
            <a:extLst>
              <a:ext uri="{FF2B5EF4-FFF2-40B4-BE49-F238E27FC236}">
                <a16:creationId xmlns:a16="http://schemas.microsoft.com/office/drawing/2014/main" id="{F618C080-A44E-4B0E-A4A2-E85574FEC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onfused Person">
            <a:extLst>
              <a:ext uri="{FF2B5EF4-FFF2-40B4-BE49-F238E27FC236}">
                <a16:creationId xmlns:a16="http://schemas.microsoft.com/office/drawing/2014/main" id="{254BB655-FBDB-4863-8FD9-F40E728B6A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1869637"/>
            <a:ext cx="914400" cy="914400"/>
          </a:xfrm>
          <a:prstGeom prst="rect">
            <a:avLst/>
          </a:prstGeom>
        </p:spPr>
      </p:pic>
      <p:sp>
        <p:nvSpPr>
          <p:cNvPr id="3" name="Content Placeholder 2">
            <a:extLst>
              <a:ext uri="{FF2B5EF4-FFF2-40B4-BE49-F238E27FC236}">
                <a16:creationId xmlns:a16="http://schemas.microsoft.com/office/drawing/2014/main" id="{8517B3EF-40D4-4FE0-876D-C5A913F1D881}"/>
              </a:ext>
            </a:extLst>
          </p:cNvPr>
          <p:cNvSpPr>
            <a:spLocks noGrp="1"/>
          </p:cNvSpPr>
          <p:nvPr>
            <p:ph idx="1"/>
          </p:nvPr>
        </p:nvSpPr>
        <p:spPr>
          <a:xfrm>
            <a:off x="6096001" y="643467"/>
            <a:ext cx="5579532" cy="5533496"/>
          </a:xfrm>
        </p:spPr>
        <p:txBody>
          <a:bodyPr anchor="ctr">
            <a:normAutofit/>
          </a:bodyPr>
          <a:lstStyle/>
          <a:p>
            <a:r>
              <a:rPr lang="en-US" sz="2400" dirty="0"/>
              <a:t>What is the problem or opportunity you’re facing? </a:t>
            </a:r>
          </a:p>
          <a:p>
            <a:r>
              <a:rPr lang="en-US" sz="2400" dirty="0"/>
              <a:t>What caused you to notice the problem </a:t>
            </a:r>
          </a:p>
          <a:p>
            <a:r>
              <a:rPr lang="en-US" sz="2400" dirty="0"/>
              <a:t>Why do you think this situation has occurred? </a:t>
            </a:r>
          </a:p>
          <a:p>
            <a:r>
              <a:rPr lang="en-US" sz="2400" dirty="0"/>
              <a:t>What is likely to happen if nothing changes in the next 12 months?</a:t>
            </a:r>
          </a:p>
          <a:p>
            <a:r>
              <a:rPr lang="en-US" sz="2400" dirty="0"/>
              <a:t>Is it likely to be an ongoing problem? </a:t>
            </a:r>
          </a:p>
          <a:p>
            <a:r>
              <a:rPr lang="en-US" sz="2400" dirty="0"/>
              <a:t>What do you hope to accomplish using marketing research? </a:t>
            </a:r>
          </a:p>
          <a:p>
            <a:r>
              <a:rPr lang="en-US" sz="2400" dirty="0"/>
              <a:t>What actions ill you take depending upon the answer? </a:t>
            </a:r>
          </a:p>
          <a:p>
            <a:r>
              <a:rPr lang="en-US" sz="2400" dirty="0"/>
              <a:t>Why?</a:t>
            </a:r>
          </a:p>
        </p:txBody>
      </p:sp>
      <p:sp>
        <p:nvSpPr>
          <p:cNvPr id="4" name="Footer Placeholder 3">
            <a:extLst>
              <a:ext uri="{FF2B5EF4-FFF2-40B4-BE49-F238E27FC236}">
                <a16:creationId xmlns:a16="http://schemas.microsoft.com/office/drawing/2014/main" id="{D666A09C-BCA7-40E6-8187-8ECD62FD406A}"/>
              </a:ext>
            </a:extLst>
          </p:cNvPr>
          <p:cNvSpPr>
            <a:spLocks noGrp="1"/>
          </p:cNvSpPr>
          <p:nvPr>
            <p:ph type="ftr" sz="quarter" idx="11"/>
          </p:nvPr>
        </p:nvSpPr>
        <p:spPr>
          <a:xfrm>
            <a:off x="6096000" y="6356350"/>
            <a:ext cx="3739116"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299CE45-4ECC-4A2A-B326-55278EF64A96}"/>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681560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CC79DE-0FB2-4B39-A34C-952F36346597}"/>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Questions to Establish the Need for Marketing Research</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FF54A605-815D-4265-BCBB-1D47F01C31EE}"/>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6D5B293C-B271-432D-AE6C-17128350E35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24</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523D363E-7500-44A1-A370-EA7DCA2A0E34}"/>
              </a:ext>
            </a:extLst>
          </p:cNvPr>
          <p:cNvGraphicFramePr>
            <a:graphicFrameLocks noGrp="1"/>
          </p:cNvGraphicFramePr>
          <p:nvPr>
            <p:ph idx="1"/>
            <p:extLst>
              <p:ext uri="{D42A27DB-BD31-4B8C-83A1-F6EECF244321}">
                <p14:modId xmlns:p14="http://schemas.microsoft.com/office/powerpoint/2010/main" val="197916795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207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28D1127E-BA7B-4BC2-A55D-4C1D9469BBD8}"/>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A25A6D4A-8DF0-404D-B36B-0ACEF9066507}"/>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dgm id="{ECD9786A-D4B1-44F8-B522-992BABF4BDE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735579E1-2A44-4F49-B55C-39B35D8D51D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CF983C8A-9890-4B78-AC9E-7B4FA49AB7F6}"/>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22B5C41C-4E79-4FF2-B288-E46DD145CD8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F086431E-3309-4955-81CE-7AC72AAE9C2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7B744E4A-78D4-4872-AEFB-AE2489A78A33}"/>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D7FE1701-59BD-48B6-BC5B-5BA1DC3FD637}"/>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dgm id="{8637441F-A394-4E47-9224-F4AE8BCFE607}"/>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graphicEl>
                                              <a:dgm id="{487681A5-07A8-4259-A859-720B3391720E}"/>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graphicEl>
                                              <a:dgm id="{4D9B1CFB-ECB0-4542-B701-B2B57838CF0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EA67-A708-4E61-98DF-29F1D89826CE}"/>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When is Marketing Research NOT needed?</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BB16F7F8-7F21-46DC-B545-4535D68A7338}"/>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C321C9AE-31EF-4F6F-AFF2-F6DE00A6B8B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25</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9C6A01B2-A8BA-407A-86E1-561F5F7F89AB}"/>
              </a:ext>
            </a:extLst>
          </p:cNvPr>
          <p:cNvGraphicFramePr>
            <a:graphicFrameLocks noGrp="1"/>
          </p:cNvGraphicFramePr>
          <p:nvPr>
            <p:ph idx="1"/>
            <p:extLst>
              <p:ext uri="{D42A27DB-BD31-4B8C-83A1-F6EECF244321}">
                <p14:modId xmlns:p14="http://schemas.microsoft.com/office/powerpoint/2010/main" val="427264267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18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04A2BB63-D80A-4571-A2FB-666C0502627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3CFAA2FC-5215-43C5-A912-1B74E6E1CD52}"/>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dgm id="{14A9DE4A-CDD9-40CF-BE3C-E4270156D40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6471A6F8-385E-4306-850A-FE773D92CCD0}"/>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2CD230EF-1D32-44BB-AF13-F9DA6D9A037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2A8A14C1-B5E9-4FEE-B0AF-3477DEC8CBE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0573E742-A9AB-4E79-9F63-409658124D2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AF5FB56B-EFE8-42CB-9480-FA07276FAF25}"/>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7A5F4159-B69F-476D-A59D-DD066EA90E9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dgm id="{1E20C185-B41D-4039-BE5E-3B3CE5B245D1}"/>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graphicEl>
                                              <a:dgm id="{46F107E7-C1F1-4854-8AAE-4BF9036D49BD}"/>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graphicEl>
                                              <a:dgm id="{8FCDE43F-6D77-4489-981A-9A77C4FFC63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E60401-FF5C-4183-8EAF-AC7F0D4AE119}"/>
              </a:ext>
            </a:extLst>
          </p:cNvPr>
          <p:cNvSpPr>
            <a:spLocks noGrp="1"/>
          </p:cNvSpPr>
          <p:nvPr>
            <p:ph type="title"/>
          </p:nvPr>
        </p:nvSpPr>
        <p:spPr>
          <a:xfrm>
            <a:off x="643467" y="321734"/>
            <a:ext cx="10905066" cy="1135737"/>
          </a:xfrm>
        </p:spPr>
        <p:txBody>
          <a:bodyPr>
            <a:normAutofit/>
          </a:bodyPr>
          <a:lstStyle/>
          <a:p>
            <a:r>
              <a:rPr lang="en-US" sz="3600"/>
              <a:t>Sources of Problems/ Opportunities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C0CC82B-7D2D-49DD-8ECB-AD47F68203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25076AB-8432-4F93-9FCB-C592E1900FF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graphicFrame>
        <p:nvGraphicFramePr>
          <p:cNvPr id="9" name="Content Placeholder 2">
            <a:extLst>
              <a:ext uri="{FF2B5EF4-FFF2-40B4-BE49-F238E27FC236}">
                <a16:creationId xmlns:a16="http://schemas.microsoft.com/office/drawing/2014/main" id="{7E93CDDB-66D3-48E8-AD8C-2AB751519FCD}"/>
              </a:ext>
            </a:extLst>
          </p:cNvPr>
          <p:cNvGraphicFramePr>
            <a:graphicFrameLocks noGrp="1"/>
          </p:cNvGraphicFramePr>
          <p:nvPr>
            <p:ph idx="1"/>
            <p:extLst>
              <p:ext uri="{D42A27DB-BD31-4B8C-83A1-F6EECF244321}">
                <p14:modId xmlns:p14="http://schemas.microsoft.com/office/powerpoint/2010/main" val="3944224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769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E36750B8-0ACE-448D-A340-967BAEDE8A49}"/>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graphicEl>
                                              <a:dgm id="{73184841-F525-4942-A273-8CB23B78120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graphicEl>
                                              <a:dgm id="{056070F8-B4FE-4BBD-A22F-89849DDA72EE}"/>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graphicEl>
                                              <a:dgm id="{AD280094-EF9F-43A1-89EA-95B6E121010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graphicEl>
                                              <a:dgm id="{3F82786D-F1FA-46A0-B16A-29832F9B8F0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graphicEl>
                                              <a:dgm id="{D13385B1-F42B-4615-8BA1-DDCC00D39A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664E64-8BDD-4CE7-9B62-3D105077EE7F}"/>
              </a:ext>
            </a:extLst>
          </p:cNvPr>
          <p:cNvSpPr>
            <a:spLocks noGrp="1"/>
          </p:cNvSpPr>
          <p:nvPr>
            <p:ph type="title"/>
          </p:nvPr>
        </p:nvSpPr>
        <p:spPr>
          <a:xfrm>
            <a:off x="643467" y="321734"/>
            <a:ext cx="10905066" cy="1135737"/>
          </a:xfrm>
        </p:spPr>
        <p:txBody>
          <a:bodyPr>
            <a:normAutofit/>
          </a:bodyPr>
          <a:lstStyle/>
          <a:p>
            <a:r>
              <a:rPr lang="en-US" sz="3600"/>
              <a:t>Step 2: Clarify the Problem/ Opportunity</a:t>
            </a:r>
          </a:p>
        </p:txBody>
      </p:sp>
      <p:sp>
        <p:nvSpPr>
          <p:cNvPr id="30" name="Content Placeholder 2">
            <a:extLst>
              <a:ext uri="{FF2B5EF4-FFF2-40B4-BE49-F238E27FC236}">
                <a16:creationId xmlns:a16="http://schemas.microsoft.com/office/drawing/2014/main" id="{3F01BBF4-65DD-4360-82B9-BD593FD65278}"/>
              </a:ext>
            </a:extLst>
          </p:cNvPr>
          <p:cNvSpPr>
            <a:spLocks noGrp="1"/>
          </p:cNvSpPr>
          <p:nvPr>
            <p:ph idx="1"/>
          </p:nvPr>
        </p:nvSpPr>
        <p:spPr>
          <a:xfrm>
            <a:off x="643469" y="1782981"/>
            <a:ext cx="4008384" cy="4393982"/>
          </a:xfrm>
        </p:spPr>
        <p:txBody>
          <a:bodyPr>
            <a:normAutofit/>
          </a:bodyPr>
          <a:lstStyle/>
          <a:p>
            <a:r>
              <a:rPr lang="en-US" sz="2000" dirty="0"/>
              <a:t>Reiterate the problem with your clients</a:t>
            </a:r>
          </a:p>
          <a:p>
            <a:r>
              <a:rPr lang="en-US" sz="2000" dirty="0"/>
              <a:t>Make sure your understanding of the problems matches that of your clients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Onboarding">
            <a:extLst>
              <a:ext uri="{FF2B5EF4-FFF2-40B4-BE49-F238E27FC236}">
                <a16:creationId xmlns:a16="http://schemas.microsoft.com/office/drawing/2014/main" id="{8367B312-037D-4E53-8B83-8CCD199AE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0980" y="1782981"/>
            <a:ext cx="4361892"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5D7B2948-E159-412A-A642-2DE5B0F38C0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E136DC4-B5A6-4831-89A1-84FB63BD672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296160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E1C380-0FE7-452A-902E-B6BB1B841DDA}"/>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Define the Problem</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A597F35C-0A76-44AF-9FB9-B83D42FEFEA5}"/>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9D7F1F68-852B-4402-994E-189C717F687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28</a:t>
            </a:fld>
            <a:endParaRPr lang="en-US">
              <a:solidFill>
                <a:schemeClr val="tx1"/>
              </a:solidFill>
            </a:endParaRPr>
          </a:p>
        </p:txBody>
      </p:sp>
      <p:graphicFrame>
        <p:nvGraphicFramePr>
          <p:cNvPr id="14" name="Content Placeholder 2">
            <a:extLst>
              <a:ext uri="{FF2B5EF4-FFF2-40B4-BE49-F238E27FC236}">
                <a16:creationId xmlns:a16="http://schemas.microsoft.com/office/drawing/2014/main" id="{BB3F6351-BDC6-4C23-B531-12C56490482C}"/>
              </a:ext>
            </a:extLst>
          </p:cNvPr>
          <p:cNvGraphicFramePr>
            <a:graphicFrameLocks noGrp="1"/>
          </p:cNvGraphicFramePr>
          <p:nvPr>
            <p:ph idx="1"/>
            <p:extLst>
              <p:ext uri="{D42A27DB-BD31-4B8C-83A1-F6EECF244321}">
                <p14:modId xmlns:p14="http://schemas.microsoft.com/office/powerpoint/2010/main" val="247017018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58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graphicEl>
                                              <a:dgm id="{4580CE2C-6933-4B2C-B2F4-0DB32D81EC1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graphicEl>
                                              <a:dgm id="{C0807C49-7D8C-40B9-8771-61240BAF467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graphicEl>
                                              <a:dgm id="{80B3B33D-AD51-42B1-9936-4C7AB123D27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lvl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6198-FF46-457C-B377-4F30E0D4B8E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Is this a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Content Placeholder 2">
            <a:extLst>
              <a:ext uri="{FF2B5EF4-FFF2-40B4-BE49-F238E27FC236}">
                <a16:creationId xmlns:a16="http://schemas.microsoft.com/office/drawing/2014/main" id="{EACF3BC8-6FFA-42FB-91D0-30024B589023}"/>
              </a:ext>
            </a:extLst>
          </p:cNvPr>
          <p:cNvSpPr>
            <a:spLocks noGrp="1"/>
          </p:cNvSpPr>
          <p:nvPr>
            <p:ph idx="1"/>
          </p:nvPr>
        </p:nvSpPr>
        <p:spPr>
          <a:xfrm>
            <a:off x="6234868" y="1130846"/>
            <a:ext cx="5217173" cy="4351338"/>
          </a:xfrm>
        </p:spPr>
        <p:txBody>
          <a:bodyPr>
            <a:normAutofit/>
          </a:bodyPr>
          <a:lstStyle/>
          <a:p>
            <a:r>
              <a:rPr lang="en-US" dirty="0">
                <a:solidFill>
                  <a:schemeClr val="bg1"/>
                </a:solidFill>
              </a:rPr>
              <a:t>We are losing money </a:t>
            </a:r>
          </a:p>
          <a:p>
            <a:r>
              <a:rPr lang="en-US" dirty="0">
                <a:solidFill>
                  <a:schemeClr val="bg1"/>
                </a:solidFill>
              </a:rPr>
              <a:t>Market share has decreased </a:t>
            </a:r>
          </a:p>
          <a:p>
            <a:r>
              <a:rPr lang="en-US" dirty="0">
                <a:solidFill>
                  <a:schemeClr val="bg1"/>
                </a:solidFill>
              </a:rPr>
              <a:t>No! This is NOT a problem … it is a symptom</a:t>
            </a:r>
          </a:p>
          <a:p>
            <a:r>
              <a:rPr lang="en-US" dirty="0">
                <a:solidFill>
                  <a:schemeClr val="bg1"/>
                </a:solidFill>
              </a:rPr>
              <a:t>Managers must be careful to avoid confusing symptoms with problems</a:t>
            </a:r>
          </a:p>
        </p:txBody>
      </p:sp>
      <p:sp>
        <p:nvSpPr>
          <p:cNvPr id="4" name="Footer Placeholder 3">
            <a:extLst>
              <a:ext uri="{FF2B5EF4-FFF2-40B4-BE49-F238E27FC236}">
                <a16:creationId xmlns:a16="http://schemas.microsoft.com/office/drawing/2014/main" id="{F41A2DBF-83EF-442E-B53E-89B525BEF5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4D28EEBF-E7CB-40FF-A2F7-DF4D8F87FB5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29</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1037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animEffect transition="in" filter="fade">
                                      <p:cBhvr>
                                        <p:cTn id="11" dur="500"/>
                                        <p:tgtEl>
                                          <p:spTgt spid="4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9">
                                            <p:txEl>
                                              <p:pRg st="2" end="2"/>
                                            </p:txEl>
                                          </p:spTgt>
                                        </p:tgtEl>
                                        <p:attrNameLst>
                                          <p:attrName>style.visibility</p:attrName>
                                        </p:attrNameLst>
                                      </p:cBhvr>
                                      <p:to>
                                        <p:strVal val="visible"/>
                                      </p:to>
                                    </p:set>
                                    <p:animEffect transition="in" filter="fade">
                                      <p:cBhvr>
                                        <p:cTn id="16" dur="500"/>
                                        <p:tgtEl>
                                          <p:spTgt spid="4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A12ED-8462-495D-9479-AC86435602CB}"/>
              </a:ext>
            </a:extLst>
          </p:cNvPr>
          <p:cNvSpPr>
            <a:spLocks noGrp="1"/>
          </p:cNvSpPr>
          <p:nvPr>
            <p:ph type="title"/>
          </p:nvPr>
        </p:nvSpPr>
        <p:spPr>
          <a:xfrm>
            <a:off x="838201" y="365125"/>
            <a:ext cx="5251316" cy="1807305"/>
          </a:xfrm>
        </p:spPr>
        <p:txBody>
          <a:bodyPr>
            <a:normAutofit/>
          </a:bodyPr>
          <a:lstStyle/>
          <a:p>
            <a:r>
              <a:rPr lang="en-US" sz="3400"/>
              <a:t>Which of the following activity is not in a marketing research process? </a:t>
            </a:r>
          </a:p>
        </p:txBody>
      </p:sp>
      <p:sp>
        <p:nvSpPr>
          <p:cNvPr id="3" name="Content Placeholder 2">
            <a:extLst>
              <a:ext uri="{FF2B5EF4-FFF2-40B4-BE49-F238E27FC236}">
                <a16:creationId xmlns:a16="http://schemas.microsoft.com/office/drawing/2014/main" id="{763F7A4A-2221-4562-877C-5519EBE58633}"/>
              </a:ext>
            </a:extLst>
          </p:cNvPr>
          <p:cNvSpPr>
            <a:spLocks noGrp="1"/>
          </p:cNvSpPr>
          <p:nvPr>
            <p:ph idx="1"/>
          </p:nvPr>
        </p:nvSpPr>
        <p:spPr>
          <a:xfrm>
            <a:off x="838200" y="2333297"/>
            <a:ext cx="4619621" cy="3843666"/>
          </a:xfrm>
        </p:spPr>
        <p:txBody>
          <a:bodyPr>
            <a:normAutofit/>
          </a:bodyPr>
          <a:lstStyle/>
          <a:p>
            <a:pPr marL="514350" indent="-514350">
              <a:buFont typeface="+mj-lt"/>
              <a:buAutoNum type="alphaUcPeriod"/>
            </a:pPr>
            <a:r>
              <a:rPr lang="en-US" sz="2000"/>
              <a:t>Designing </a:t>
            </a:r>
          </a:p>
          <a:p>
            <a:pPr marL="514350" indent="-514350">
              <a:buFont typeface="+mj-lt"/>
              <a:buAutoNum type="alphaUcPeriod"/>
            </a:pPr>
            <a:r>
              <a:rPr lang="en-US" sz="2000"/>
              <a:t>Gathering (info) </a:t>
            </a:r>
          </a:p>
          <a:p>
            <a:pPr marL="514350" indent="-514350">
              <a:buFont typeface="+mj-lt"/>
              <a:buAutoNum type="alphaUcPeriod"/>
            </a:pPr>
            <a:r>
              <a:rPr lang="en-US" sz="2000"/>
              <a:t>Questioning</a:t>
            </a:r>
          </a:p>
          <a:p>
            <a:pPr marL="514350" indent="-514350">
              <a:buFont typeface="+mj-lt"/>
              <a:buAutoNum type="alphaUcPeriod"/>
            </a:pPr>
            <a:r>
              <a:rPr lang="en-US" sz="2000"/>
              <a:t>Analyzing </a:t>
            </a:r>
          </a:p>
          <a:p>
            <a:pPr marL="514350" indent="-514350">
              <a:buFont typeface="+mj-lt"/>
              <a:buAutoNum type="alphaUcPeriod"/>
            </a:pPr>
            <a:r>
              <a:rPr lang="en-US" sz="2000"/>
              <a:t>Reporting</a:t>
            </a:r>
          </a:p>
        </p:txBody>
      </p:sp>
      <p:pic>
        <p:nvPicPr>
          <p:cNvPr id="16" name="Picture 6" descr="White bulbs with a yellow one standing out">
            <a:extLst>
              <a:ext uri="{FF2B5EF4-FFF2-40B4-BE49-F238E27FC236}">
                <a16:creationId xmlns:a16="http://schemas.microsoft.com/office/drawing/2014/main" id="{4D935CE2-9819-4EF2-867D-BE9163473FDF}"/>
              </a:ext>
            </a:extLst>
          </p:cNvPr>
          <p:cNvPicPr>
            <a:picLocks noChangeAspect="1"/>
          </p:cNvPicPr>
          <p:nvPr/>
        </p:nvPicPr>
        <p:blipFill rotWithShape="1">
          <a:blip r:embed="rId3"/>
          <a:srcRect l="13046" r="2891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4C239E7B-DCC1-421D-B02D-A267E92E460A}"/>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33C61E8-4A38-4B67-99B6-378C6FEB5A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2035662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A65FD-3016-4105-A0E1-35E24E7EB2E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The Role of Symptoms in Problem Recognition</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E1FD95B-9E5D-4BBB-B6AE-E44937D89636}"/>
              </a:ext>
            </a:extLst>
          </p:cNvPr>
          <p:cNvSpPr>
            <a:spLocks noGrp="1"/>
          </p:cNvSpPr>
          <p:nvPr>
            <p:ph idx="1"/>
          </p:nvPr>
        </p:nvSpPr>
        <p:spPr>
          <a:xfrm>
            <a:off x="6234868" y="1130846"/>
            <a:ext cx="5217173" cy="4351338"/>
          </a:xfrm>
        </p:spPr>
        <p:txBody>
          <a:bodyPr>
            <a:normAutofit/>
          </a:bodyPr>
          <a:lstStyle/>
          <a:p>
            <a:r>
              <a:rPr lang="en-US">
                <a:solidFill>
                  <a:schemeClr val="bg1"/>
                </a:solidFill>
              </a:rPr>
              <a:t>Symptoms are changes in the level of some key metrics that measures the achievement of an objective (e.g., return on investment, profitability)</a:t>
            </a:r>
          </a:p>
        </p:txBody>
      </p:sp>
      <p:sp>
        <p:nvSpPr>
          <p:cNvPr id="4" name="Footer Placeholder 3">
            <a:extLst>
              <a:ext uri="{FF2B5EF4-FFF2-40B4-BE49-F238E27FC236}">
                <a16:creationId xmlns:a16="http://schemas.microsoft.com/office/drawing/2014/main" id="{9456D888-A9CC-4964-B5CF-A633734529C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6834199A-5B9F-43E3-AE8E-F4AE4BE81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30</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28004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B5531-1108-40FE-9330-97EFF8C1AA34}"/>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Sources of Problems</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2">
            <a:extLst>
              <a:ext uri="{FF2B5EF4-FFF2-40B4-BE49-F238E27FC236}">
                <a16:creationId xmlns:a16="http://schemas.microsoft.com/office/drawing/2014/main" id="{892DF1E1-311C-4EEC-828E-A8709337EC64}"/>
              </a:ext>
            </a:extLst>
          </p:cNvPr>
          <p:cNvSpPr>
            <a:spLocks noGrp="1"/>
          </p:cNvSpPr>
          <p:nvPr>
            <p:ph idx="1"/>
          </p:nvPr>
        </p:nvSpPr>
        <p:spPr>
          <a:xfrm>
            <a:off x="6234868" y="1130846"/>
            <a:ext cx="5217173" cy="4351338"/>
          </a:xfrm>
        </p:spPr>
        <p:txBody>
          <a:bodyPr>
            <a:normAutofit/>
          </a:bodyPr>
          <a:lstStyle/>
          <a:p>
            <a:r>
              <a:rPr lang="en-US" dirty="0">
                <a:solidFill>
                  <a:schemeClr val="bg1"/>
                </a:solidFill>
              </a:rPr>
              <a:t>A problem exists when a gap exists between what was supposed to happen and what did happen (i.e., failure to meet an objective) </a:t>
            </a:r>
          </a:p>
          <a:p>
            <a:r>
              <a:rPr lang="en-US" dirty="0">
                <a:solidFill>
                  <a:schemeClr val="bg1"/>
                </a:solidFill>
              </a:rPr>
              <a:t>An opportunity occurs when there is a gap between what did happen and what could happen (i.e., opportunity)</a:t>
            </a:r>
          </a:p>
        </p:txBody>
      </p:sp>
      <p:sp>
        <p:nvSpPr>
          <p:cNvPr id="4" name="Footer Placeholder 3">
            <a:extLst>
              <a:ext uri="{FF2B5EF4-FFF2-40B4-BE49-F238E27FC236}">
                <a16:creationId xmlns:a16="http://schemas.microsoft.com/office/drawing/2014/main" id="{2B9AA385-8087-44A9-AADA-13D89F8E92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149DE0D3-65AD-4A1E-8F98-34246B2B6AD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31</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50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97571-F128-4FA1-8309-8B30DF26A801}"/>
              </a:ext>
            </a:extLst>
          </p:cNvPr>
          <p:cNvSpPr>
            <a:spLocks noGrp="1"/>
          </p:cNvSpPr>
          <p:nvPr>
            <p:ph type="title"/>
          </p:nvPr>
        </p:nvSpPr>
        <p:spPr>
          <a:xfrm>
            <a:off x="838200" y="365125"/>
            <a:ext cx="10515600" cy="1325563"/>
          </a:xfrm>
        </p:spPr>
        <p:txBody>
          <a:bodyPr>
            <a:normAutofit/>
          </a:bodyPr>
          <a:lstStyle/>
          <a:p>
            <a:r>
              <a:rPr lang="en-US" sz="4200" dirty="0"/>
              <a:t>Identify Marketing Opportunities and Problems</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28D5B08-3AF2-4322-A7DF-2AB4CC0601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4BE1028-9D53-47FD-AB58-231C619F3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32</a:t>
            </a:fld>
            <a:endParaRPr lang="en-US"/>
          </a:p>
        </p:txBody>
      </p:sp>
      <p:sp>
        <p:nvSpPr>
          <p:cNvPr id="34" name="Google Shape;179;gaf8ee962de_0_311">
            <a:extLst>
              <a:ext uri="{FF2B5EF4-FFF2-40B4-BE49-F238E27FC236}">
                <a16:creationId xmlns:a16="http://schemas.microsoft.com/office/drawing/2014/main" id="{3901E204-B47B-4E91-BB60-C310739EEF98}"/>
              </a:ext>
            </a:extLst>
          </p:cNvPr>
          <p:cNvSpPr/>
          <p:nvPr/>
        </p:nvSpPr>
        <p:spPr>
          <a:xfrm>
            <a:off x="426720" y="1924941"/>
            <a:ext cx="11273430" cy="429488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pic>
        <p:nvPicPr>
          <p:cNvPr id="35" name="Google Shape;182;gaf8ee962de_0_311" descr="https://encrypted-tbn3.google.com/images?q=tbn:ANd9GcS4dxz51LuZQ5_dVHfBF0iRYxcwZY6JZRM7wv0g20LW4NzBJHPyXA">
            <a:extLst>
              <a:ext uri="{FF2B5EF4-FFF2-40B4-BE49-F238E27FC236}">
                <a16:creationId xmlns:a16="http://schemas.microsoft.com/office/drawing/2014/main" id="{42BE367A-3FD4-45F4-9229-A2E937BD89E8}"/>
              </a:ext>
            </a:extLst>
          </p:cNvPr>
          <p:cNvPicPr preferRelativeResize="0"/>
          <p:nvPr/>
        </p:nvPicPr>
        <p:blipFill rotWithShape="1">
          <a:blip r:embed="rId3">
            <a:alphaModFix/>
          </a:blip>
          <a:srcRect/>
          <a:stretch/>
        </p:blipFill>
        <p:spPr>
          <a:xfrm>
            <a:off x="8529974" y="2014419"/>
            <a:ext cx="2980510" cy="2128346"/>
          </a:xfrm>
          <a:prstGeom prst="rect">
            <a:avLst/>
          </a:prstGeom>
          <a:noFill/>
          <a:ln>
            <a:noFill/>
          </a:ln>
          <a:effectLst>
            <a:outerShdw blurRad="292100" dist="139700" dir="2700000" algn="tl" rotWithShape="0">
              <a:srgbClr val="333333">
                <a:alpha val="64709"/>
              </a:srgbClr>
            </a:outerShdw>
          </a:effectLst>
        </p:spPr>
      </p:pic>
      <p:pic>
        <p:nvPicPr>
          <p:cNvPr id="36" name="Google Shape;183;gaf8ee962de_0_311" descr="https://encrypted-tbn0.google.com/images?q=tbn:ANd9GcR1kSsad2BavK7rucKKgcDy2g8AgzBDab115RKUyOcS5oM1QVlWAQ">
            <a:extLst>
              <a:ext uri="{FF2B5EF4-FFF2-40B4-BE49-F238E27FC236}">
                <a16:creationId xmlns:a16="http://schemas.microsoft.com/office/drawing/2014/main" id="{3AF5F332-6AC0-4DE3-AB65-E459834769CF}"/>
              </a:ext>
            </a:extLst>
          </p:cNvPr>
          <p:cNvPicPr preferRelativeResize="0"/>
          <p:nvPr/>
        </p:nvPicPr>
        <p:blipFill rotWithShape="1">
          <a:blip r:embed="rId4">
            <a:alphaModFix/>
          </a:blip>
          <a:srcRect/>
          <a:stretch/>
        </p:blipFill>
        <p:spPr>
          <a:xfrm>
            <a:off x="8610600" y="4252429"/>
            <a:ext cx="2799460" cy="1786059"/>
          </a:xfrm>
          <a:prstGeom prst="rect">
            <a:avLst/>
          </a:prstGeom>
          <a:noFill/>
          <a:ln>
            <a:noFill/>
          </a:ln>
          <a:effectLst>
            <a:outerShdw blurRad="292100" dist="139700" dir="2700000" algn="tl" rotWithShape="0">
              <a:srgbClr val="333333">
                <a:alpha val="64709"/>
              </a:srgbClr>
            </a:outerShdw>
          </a:effectLst>
        </p:spPr>
      </p:pic>
      <p:pic>
        <p:nvPicPr>
          <p:cNvPr id="37" name="Google Shape;184;gaf8ee962de_0_311" descr="https://encrypted-tbn3.google.com/images?q=tbn:ANd9GcShlr7zQ4sIFMg6T0UXQkW6Gy48rSuMDl5Ca_6Dw1wqU1st-AJB">
            <a:extLst>
              <a:ext uri="{FF2B5EF4-FFF2-40B4-BE49-F238E27FC236}">
                <a16:creationId xmlns:a16="http://schemas.microsoft.com/office/drawing/2014/main" id="{63073F13-6F27-4FBF-B257-6A3E951E708C}"/>
              </a:ext>
            </a:extLst>
          </p:cNvPr>
          <p:cNvPicPr preferRelativeResize="0"/>
          <p:nvPr/>
        </p:nvPicPr>
        <p:blipFill rotWithShape="1">
          <a:blip r:embed="rId5">
            <a:alphaModFix/>
          </a:blip>
          <a:srcRect/>
          <a:stretch/>
        </p:blipFill>
        <p:spPr>
          <a:xfrm>
            <a:off x="3278080" y="3953839"/>
            <a:ext cx="2235248" cy="2128346"/>
          </a:xfrm>
          <a:prstGeom prst="rect">
            <a:avLst/>
          </a:prstGeom>
          <a:noFill/>
          <a:ln>
            <a:noFill/>
          </a:ln>
          <a:effectLst>
            <a:outerShdw blurRad="292100" dist="139700" dir="2700000" algn="tl" rotWithShape="0">
              <a:srgbClr val="333333">
                <a:alpha val="64709"/>
              </a:srgbClr>
            </a:outerShdw>
          </a:effectLst>
        </p:spPr>
      </p:pic>
      <p:sp>
        <p:nvSpPr>
          <p:cNvPr id="38" name="Google Shape;185;gaf8ee962de_0_311">
            <a:extLst>
              <a:ext uri="{FF2B5EF4-FFF2-40B4-BE49-F238E27FC236}">
                <a16:creationId xmlns:a16="http://schemas.microsoft.com/office/drawing/2014/main" id="{3FFE274E-8E8A-4174-9E16-80C5D3F6D946}"/>
              </a:ext>
            </a:extLst>
          </p:cNvPr>
          <p:cNvSpPr txBox="1"/>
          <p:nvPr/>
        </p:nvSpPr>
        <p:spPr>
          <a:xfrm>
            <a:off x="568829" y="2374190"/>
            <a:ext cx="29142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Demand determination</a:t>
            </a:r>
            <a:endParaRPr sz="1700" dirty="0"/>
          </a:p>
        </p:txBody>
      </p:sp>
      <p:sp>
        <p:nvSpPr>
          <p:cNvPr id="39" name="Google Shape;186;gaf8ee962de_0_311">
            <a:extLst>
              <a:ext uri="{FF2B5EF4-FFF2-40B4-BE49-F238E27FC236}">
                <a16:creationId xmlns:a16="http://schemas.microsoft.com/office/drawing/2014/main" id="{932DDE26-5AE0-44D3-8CD9-361411F99EAB}"/>
              </a:ext>
            </a:extLst>
          </p:cNvPr>
          <p:cNvSpPr txBox="1"/>
          <p:nvPr/>
        </p:nvSpPr>
        <p:spPr>
          <a:xfrm>
            <a:off x="568829" y="4142765"/>
            <a:ext cx="26415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segment identification</a:t>
            </a:r>
            <a:endParaRPr sz="1700" dirty="0"/>
          </a:p>
        </p:txBody>
      </p:sp>
      <p:sp>
        <p:nvSpPr>
          <p:cNvPr id="40" name="Google Shape;187;gaf8ee962de_0_311">
            <a:extLst>
              <a:ext uri="{FF2B5EF4-FFF2-40B4-BE49-F238E27FC236}">
                <a16:creationId xmlns:a16="http://schemas.microsoft.com/office/drawing/2014/main" id="{ADFC24AD-AD3D-411B-B7CD-C53ACFB24A3F}"/>
              </a:ext>
            </a:extLst>
          </p:cNvPr>
          <p:cNvSpPr txBox="1"/>
          <p:nvPr/>
        </p:nvSpPr>
        <p:spPr>
          <a:xfrm>
            <a:off x="6282824" y="2461571"/>
            <a:ext cx="24282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SWOT Analysis</a:t>
            </a:r>
            <a:endParaRPr sz="1700" dirty="0"/>
          </a:p>
        </p:txBody>
      </p:sp>
      <p:sp>
        <p:nvSpPr>
          <p:cNvPr id="41" name="Google Shape;188;gaf8ee962de_0_311">
            <a:extLst>
              <a:ext uri="{FF2B5EF4-FFF2-40B4-BE49-F238E27FC236}">
                <a16:creationId xmlns:a16="http://schemas.microsoft.com/office/drawing/2014/main" id="{9917A1BC-0728-4DCE-BD9B-DB7E6AFD3D4A}"/>
              </a:ext>
            </a:extLst>
          </p:cNvPr>
          <p:cNvSpPr txBox="1"/>
          <p:nvPr/>
        </p:nvSpPr>
        <p:spPr>
          <a:xfrm>
            <a:off x="6360355" y="4003879"/>
            <a:ext cx="25113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Competitive Analysis</a:t>
            </a:r>
            <a:endParaRPr sz="1700" dirty="0"/>
          </a:p>
        </p:txBody>
      </p:sp>
      <p:pic>
        <p:nvPicPr>
          <p:cNvPr id="42" name="Google Shape;189;gaf8ee962de_0_311" descr="[COLA]">
            <a:extLst>
              <a:ext uri="{FF2B5EF4-FFF2-40B4-BE49-F238E27FC236}">
                <a16:creationId xmlns:a16="http://schemas.microsoft.com/office/drawing/2014/main" id="{B7A4DDB6-F73D-43C4-B63D-946FD9C3AE6C}"/>
              </a:ext>
            </a:extLst>
          </p:cNvPr>
          <p:cNvPicPr preferRelativeResize="0"/>
          <p:nvPr/>
        </p:nvPicPr>
        <p:blipFill rotWithShape="1">
          <a:blip r:embed="rId6">
            <a:alphaModFix/>
          </a:blip>
          <a:srcRect/>
          <a:stretch/>
        </p:blipFill>
        <p:spPr>
          <a:xfrm>
            <a:off x="3278080" y="2025679"/>
            <a:ext cx="2728421" cy="1843062"/>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10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5DE-BBFD-4601-B556-F7919D2E6D1E}"/>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Problems and Symptoms</a:t>
            </a:r>
          </a:p>
        </p:txBody>
      </p:sp>
      <p:sp>
        <p:nvSpPr>
          <p:cNvPr id="4" name="Footer Placeholder 3">
            <a:extLst>
              <a:ext uri="{FF2B5EF4-FFF2-40B4-BE49-F238E27FC236}">
                <a16:creationId xmlns:a16="http://schemas.microsoft.com/office/drawing/2014/main" id="{910EA028-C725-412A-A107-BB2D2F2696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2F9D7E3-F346-47CB-9751-FFF575E4B88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33</a:t>
            </a:fld>
            <a:endParaRPr lang="en-US"/>
          </a:p>
        </p:txBody>
      </p:sp>
      <p:graphicFrame>
        <p:nvGraphicFramePr>
          <p:cNvPr id="7" name="Content Placeholder 2">
            <a:extLst>
              <a:ext uri="{FF2B5EF4-FFF2-40B4-BE49-F238E27FC236}">
                <a16:creationId xmlns:a16="http://schemas.microsoft.com/office/drawing/2014/main" id="{8A3E5F3C-BECC-4BB3-AAC4-4BA09B147E8F}"/>
              </a:ext>
            </a:extLst>
          </p:cNvPr>
          <p:cNvGraphicFramePr>
            <a:graphicFrameLocks noGrp="1"/>
          </p:cNvGraphicFramePr>
          <p:nvPr>
            <p:ph idx="1"/>
            <p:extLst>
              <p:ext uri="{D42A27DB-BD31-4B8C-83A1-F6EECF244321}">
                <p14:modId xmlns:p14="http://schemas.microsoft.com/office/powerpoint/2010/main" val="103222603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760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23B6-6530-48B8-A394-494B489A36C6}"/>
              </a:ext>
            </a:extLst>
          </p:cNvPr>
          <p:cNvSpPr>
            <a:spLocks noGrp="1"/>
          </p:cNvSpPr>
          <p:nvPr>
            <p:ph type="title"/>
          </p:nvPr>
        </p:nvSpPr>
        <p:spPr>
          <a:xfrm>
            <a:off x="838200" y="557188"/>
            <a:ext cx="10515600" cy="1133499"/>
          </a:xfrm>
        </p:spPr>
        <p:txBody>
          <a:bodyPr>
            <a:normAutofit/>
          </a:bodyPr>
          <a:lstStyle/>
          <a:p>
            <a:pPr algn="ctr"/>
            <a:r>
              <a:rPr lang="en-US"/>
              <a:t>Step 3: State the Manger’s Decision Problem </a:t>
            </a:r>
          </a:p>
        </p:txBody>
      </p:sp>
      <p:sp>
        <p:nvSpPr>
          <p:cNvPr id="4" name="Footer Placeholder 3">
            <a:extLst>
              <a:ext uri="{FF2B5EF4-FFF2-40B4-BE49-F238E27FC236}">
                <a16:creationId xmlns:a16="http://schemas.microsoft.com/office/drawing/2014/main" id="{DD3051E1-74FF-4D0E-979F-76EA51648C7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65627D4-6A82-4F3C-AECE-501203E4DD0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34</a:t>
            </a:fld>
            <a:endParaRPr lang="en-US"/>
          </a:p>
        </p:txBody>
      </p:sp>
      <p:graphicFrame>
        <p:nvGraphicFramePr>
          <p:cNvPr id="7" name="Content Placeholder 2">
            <a:extLst>
              <a:ext uri="{FF2B5EF4-FFF2-40B4-BE49-F238E27FC236}">
                <a16:creationId xmlns:a16="http://schemas.microsoft.com/office/drawing/2014/main" id="{C33A7FBF-5D84-411B-8CA8-53AED7BD6850}"/>
              </a:ext>
            </a:extLst>
          </p:cNvPr>
          <p:cNvGraphicFramePr>
            <a:graphicFrameLocks noGrp="1"/>
          </p:cNvGraphicFramePr>
          <p:nvPr>
            <p:ph idx="1"/>
            <p:extLst>
              <p:ext uri="{D42A27DB-BD31-4B8C-83A1-F6EECF244321}">
                <p14:modId xmlns:p14="http://schemas.microsoft.com/office/powerpoint/2010/main" val="386200979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20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F6837AFA-A04B-4A2B-AFB2-38DBAFCEF58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A59D3ABF-B7CC-4775-887E-EDFEF0A66C2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9E114E17-B022-4EF3-89C1-A3CE1E924D2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dgm id="{7EB043EB-AC91-4159-9A35-6DD1C0B6DA1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89203-AEC3-4997-8CD1-046D1E3370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Differences between Decision Problems &amp; Research Problems</a:t>
            </a:r>
          </a:p>
        </p:txBody>
      </p:sp>
      <p:pic>
        <p:nvPicPr>
          <p:cNvPr id="6" name="table">
            <a:extLst>
              <a:ext uri="{FF2B5EF4-FFF2-40B4-BE49-F238E27FC236}">
                <a16:creationId xmlns:a16="http://schemas.microsoft.com/office/drawing/2014/main" id="{F491EFEF-B5E2-4319-AE71-E34151F44178}"/>
              </a:ext>
            </a:extLst>
          </p:cNvPr>
          <p:cNvPicPr>
            <a:picLocks noChangeAspect="1"/>
          </p:cNvPicPr>
          <p:nvPr/>
        </p:nvPicPr>
        <p:blipFill>
          <a:blip r:embed="rId3"/>
          <a:stretch>
            <a:fillRect/>
          </a:stretch>
        </p:blipFill>
        <p:spPr>
          <a:xfrm>
            <a:off x="3658707" y="1437266"/>
            <a:ext cx="8267019" cy="3983467"/>
          </a:xfrm>
          <a:prstGeom prst="rect">
            <a:avLst/>
          </a:prstGeom>
        </p:spPr>
      </p:pic>
      <p:sp>
        <p:nvSpPr>
          <p:cNvPr id="4" name="Footer Placeholder 3">
            <a:extLst>
              <a:ext uri="{FF2B5EF4-FFF2-40B4-BE49-F238E27FC236}">
                <a16:creationId xmlns:a16="http://schemas.microsoft.com/office/drawing/2014/main" id="{050A5019-0DE0-42F9-B495-3C4D22078DE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B383E10D-87C5-42D3-B9FC-A11FA31C64A2}"/>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35</a:t>
            </a:fld>
            <a:endParaRPr lang="en-US">
              <a:solidFill>
                <a:srgbClr val="898989"/>
              </a:solidFill>
            </a:endParaRPr>
          </a:p>
        </p:txBody>
      </p:sp>
    </p:spTree>
    <p:extLst>
      <p:ext uri="{BB962C8B-B14F-4D97-AF65-F5344CB8AC3E}">
        <p14:creationId xmlns:p14="http://schemas.microsoft.com/office/powerpoint/2010/main" val="1061783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805-11B0-42B4-B623-B47F7F906F3D}"/>
              </a:ext>
            </a:extLst>
          </p:cNvPr>
          <p:cNvSpPr>
            <a:spLocks noGrp="1"/>
          </p:cNvSpPr>
          <p:nvPr>
            <p:ph type="title"/>
          </p:nvPr>
        </p:nvSpPr>
        <p:spPr>
          <a:xfrm>
            <a:off x="643465" y="3433763"/>
            <a:ext cx="4809068" cy="2743200"/>
          </a:xfrm>
        </p:spPr>
        <p:txBody>
          <a:bodyPr anchor="t">
            <a:normAutofit/>
          </a:bodyPr>
          <a:lstStyle/>
          <a:p>
            <a:pPr algn="ctr"/>
            <a:r>
              <a:rPr lang="en-US"/>
              <a:t>Step 4: Develop possible Research Problems</a:t>
            </a:r>
          </a:p>
        </p:txBody>
      </p:sp>
      <p:pic>
        <p:nvPicPr>
          <p:cNvPr id="9" name="Graphic 8" descr="Magnifying glass">
            <a:extLst>
              <a:ext uri="{FF2B5EF4-FFF2-40B4-BE49-F238E27FC236}">
                <a16:creationId xmlns:a16="http://schemas.microsoft.com/office/drawing/2014/main" id="{D565F162-8E75-4AA0-8F5F-0C1C6DE99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
        <p:nvSpPr>
          <p:cNvPr id="12" name="Rectangle 11">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93798-A868-4B07-9C6A-28581C0FDBF7}"/>
              </a:ext>
            </a:extLst>
          </p:cNvPr>
          <p:cNvSpPr>
            <a:spLocks noGrp="1"/>
          </p:cNvSpPr>
          <p:nvPr>
            <p:ph idx="1"/>
          </p:nvPr>
        </p:nvSpPr>
        <p:spPr>
          <a:xfrm>
            <a:off x="6417733" y="643467"/>
            <a:ext cx="5257799" cy="5533496"/>
          </a:xfrm>
        </p:spPr>
        <p:txBody>
          <a:bodyPr anchor="ctr">
            <a:normAutofit/>
          </a:bodyPr>
          <a:lstStyle/>
          <a:p>
            <a:pPr marL="0" indent="0">
              <a:buNone/>
            </a:pPr>
            <a:r>
              <a:rPr lang="en-US" dirty="0"/>
              <a:t>Definition: A restatement of the decision problem in research terms. </a:t>
            </a:r>
          </a:p>
          <a:p>
            <a:pPr marL="171450" indent="-171450"/>
            <a:r>
              <a:rPr lang="en-US" dirty="0"/>
              <a:t>Investigate current customer satisfaction </a:t>
            </a:r>
          </a:p>
          <a:p>
            <a:pPr marL="171450" indent="-171450"/>
            <a:r>
              <a:rPr lang="en-US" dirty="0"/>
              <a:t>Assess Target market perceptions </a:t>
            </a:r>
          </a:p>
          <a:p>
            <a:pPr marL="171450" indent="-171450"/>
            <a:r>
              <a:rPr lang="en-US" dirty="0"/>
              <a:t>Determine target market awareness </a:t>
            </a:r>
          </a:p>
          <a:p>
            <a:pPr marL="0" indent="0">
              <a:buNone/>
            </a:pPr>
            <a:endParaRPr lang="en-US" dirty="0"/>
          </a:p>
        </p:txBody>
      </p:sp>
      <p:sp>
        <p:nvSpPr>
          <p:cNvPr id="4" name="Footer Placeholder 3">
            <a:extLst>
              <a:ext uri="{FF2B5EF4-FFF2-40B4-BE49-F238E27FC236}">
                <a16:creationId xmlns:a16="http://schemas.microsoft.com/office/drawing/2014/main" id="{BEA0110D-D2A5-4572-BC78-0D7F273D13C1}"/>
              </a:ext>
            </a:extLst>
          </p:cNvPr>
          <p:cNvSpPr>
            <a:spLocks noGrp="1"/>
          </p:cNvSpPr>
          <p:nvPr>
            <p:ph type="ftr" sz="quarter" idx="11"/>
          </p:nvPr>
        </p:nvSpPr>
        <p:spPr>
          <a:xfrm>
            <a:off x="6417732" y="6356350"/>
            <a:ext cx="3417383"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2BC8C573-F416-4635-98B0-6A228443F3CF}"/>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36</a:t>
            </a:fld>
            <a:endParaRPr lang="en-US"/>
          </a:p>
        </p:txBody>
      </p:sp>
    </p:spTree>
    <p:extLst>
      <p:ext uri="{BB962C8B-B14F-4D97-AF65-F5344CB8AC3E}">
        <p14:creationId xmlns:p14="http://schemas.microsoft.com/office/powerpoint/2010/main" val="76572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ABB9E-F3F9-42C5-A46D-15434A7D0B7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Step 5: Select the Research Problem(s) to be Addressed</a:t>
            </a:r>
          </a:p>
        </p:txBody>
      </p:sp>
      <p:sp>
        <p:nvSpPr>
          <p:cNvPr id="3" name="Content Placeholder 2">
            <a:extLst>
              <a:ext uri="{FF2B5EF4-FFF2-40B4-BE49-F238E27FC236}">
                <a16:creationId xmlns:a16="http://schemas.microsoft.com/office/drawing/2014/main" id="{F47C372F-2259-4DDC-8628-C6F2A53E3A6F}"/>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Trade-off: Value of the information vs. the costs of obtaining it</a:t>
            </a:r>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B46E6D-BE7F-40AF-97E8-677D694FCEC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8595A42-C3A3-4E8C-B75E-384CDE940C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37</a:t>
            </a:fld>
            <a:endParaRPr lang="en-US"/>
          </a:p>
        </p:txBody>
      </p:sp>
    </p:spTree>
    <p:extLst>
      <p:ext uri="{BB962C8B-B14F-4D97-AF65-F5344CB8AC3E}">
        <p14:creationId xmlns:p14="http://schemas.microsoft.com/office/powerpoint/2010/main" val="4109057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556-3A20-4C0E-A34D-C3E111A1F458}"/>
              </a:ext>
            </a:extLst>
          </p:cNvPr>
          <p:cNvSpPr>
            <a:spLocks noGrp="1"/>
          </p:cNvSpPr>
          <p:nvPr>
            <p:ph type="title"/>
          </p:nvPr>
        </p:nvSpPr>
        <p:spPr>
          <a:xfrm>
            <a:off x="648929" y="629266"/>
            <a:ext cx="3667039" cy="5506358"/>
          </a:xfrm>
        </p:spPr>
        <p:txBody>
          <a:bodyPr>
            <a:normAutofit/>
          </a:bodyPr>
          <a:lstStyle/>
          <a:p>
            <a:r>
              <a:rPr lang="en-US" sz="4000"/>
              <a:t>Research Objectives</a:t>
            </a:r>
          </a:p>
        </p:txBody>
      </p:sp>
      <p:sp>
        <p:nvSpPr>
          <p:cNvPr id="11" name="Rectangle 1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A368EAC-7064-40EC-B780-8B2568A6D5E3}"/>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smtClean="0"/>
              <a:pPr>
                <a:spcAft>
                  <a:spcPts val="600"/>
                </a:spcAft>
              </a:pPr>
              <a:t>38</a:t>
            </a:fld>
            <a:endParaRPr lang="en-US"/>
          </a:p>
        </p:txBody>
      </p:sp>
      <p:sp>
        <p:nvSpPr>
          <p:cNvPr id="4" name="Footer Placeholder 3">
            <a:extLst>
              <a:ext uri="{FF2B5EF4-FFF2-40B4-BE49-F238E27FC236}">
                <a16:creationId xmlns:a16="http://schemas.microsoft.com/office/drawing/2014/main" id="{ABE8D0C3-B260-4D5B-B878-FAE5F27D1EC1}"/>
              </a:ext>
            </a:extLst>
          </p:cNvPr>
          <p:cNvSpPr>
            <a:spLocks noGrp="1"/>
          </p:cNvSpPr>
          <p:nvPr>
            <p:ph type="ftr" sz="quarter" idx="11"/>
          </p:nvPr>
        </p:nvSpPr>
        <p:spPr>
          <a:xfrm>
            <a:off x="4956048" y="6356350"/>
            <a:ext cx="6620179" cy="365125"/>
          </a:xfrm>
        </p:spPr>
        <p:txBody>
          <a:bodyPr>
            <a:normAutofit/>
          </a:bodyPr>
          <a:lstStyle/>
          <a:p>
            <a:pPr algn="r">
              <a:spcAft>
                <a:spcPts val="600"/>
              </a:spcAft>
            </a:pPr>
            <a:r>
              <a:rPr lang="en-US">
                <a:solidFill>
                  <a:srgbClr val="595959"/>
                </a:solidFill>
              </a:rPr>
              <a:t>Mike Nguyen</a:t>
            </a:r>
          </a:p>
        </p:txBody>
      </p:sp>
      <p:graphicFrame>
        <p:nvGraphicFramePr>
          <p:cNvPr id="7" name="Content Placeholder 2">
            <a:extLst>
              <a:ext uri="{FF2B5EF4-FFF2-40B4-BE49-F238E27FC236}">
                <a16:creationId xmlns:a16="http://schemas.microsoft.com/office/drawing/2014/main" id="{65F07310-35C9-4293-BB44-D474D445E2E3}"/>
              </a:ext>
            </a:extLst>
          </p:cNvPr>
          <p:cNvGraphicFramePr>
            <a:graphicFrameLocks noGrp="1"/>
          </p:cNvGraphicFramePr>
          <p:nvPr>
            <p:ph idx="1"/>
            <p:extLst>
              <p:ext uri="{D42A27DB-BD31-4B8C-83A1-F6EECF244321}">
                <p14:modId xmlns:p14="http://schemas.microsoft.com/office/powerpoint/2010/main" val="1422429064"/>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238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7D6B8-60E8-417D-8E65-87EE6FF66C98}"/>
              </a:ext>
            </a:extLst>
          </p:cNvPr>
          <p:cNvSpPr>
            <a:spLocks noGrp="1"/>
          </p:cNvSpPr>
          <p:nvPr>
            <p:ph type="title"/>
          </p:nvPr>
        </p:nvSpPr>
        <p:spPr>
          <a:xfrm>
            <a:off x="965199" y="851517"/>
            <a:ext cx="5130795" cy="1461778"/>
          </a:xfrm>
        </p:spPr>
        <p:txBody>
          <a:bodyPr>
            <a:normAutofit/>
          </a:bodyPr>
          <a:lstStyle/>
          <a:p>
            <a:r>
              <a:rPr lang="en-US" sz="4000"/>
              <a:t>Managerial vs. Research Objective</a:t>
            </a:r>
          </a:p>
        </p:txBody>
      </p:sp>
      <p:sp>
        <p:nvSpPr>
          <p:cNvPr id="4" name="Footer Placeholder 3">
            <a:extLst>
              <a:ext uri="{FF2B5EF4-FFF2-40B4-BE49-F238E27FC236}">
                <a16:creationId xmlns:a16="http://schemas.microsoft.com/office/drawing/2014/main" id="{1659A092-F212-42EA-B8E7-044E3798619A}"/>
              </a:ext>
            </a:extLst>
          </p:cNvPr>
          <p:cNvSpPr>
            <a:spLocks noGrp="1"/>
          </p:cNvSpPr>
          <p:nvPr>
            <p:ph type="ftr" sz="quarter" idx="11"/>
          </p:nvPr>
        </p:nvSpPr>
        <p:spPr>
          <a:xfrm>
            <a:off x="7872984" y="384048"/>
            <a:ext cx="3877056"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2A51D9B5-EEA0-45FF-A4BE-68528A18D7A6}"/>
              </a:ext>
            </a:extLst>
          </p:cNvPr>
          <p:cNvSpPr>
            <a:spLocks noGrp="1"/>
          </p:cNvSpPr>
          <p:nvPr>
            <p:ph idx="1"/>
          </p:nvPr>
        </p:nvSpPr>
        <p:spPr>
          <a:xfrm>
            <a:off x="965200" y="2470248"/>
            <a:ext cx="4048344" cy="3536236"/>
          </a:xfrm>
        </p:spPr>
        <p:txBody>
          <a:bodyPr>
            <a:normAutofit/>
          </a:bodyPr>
          <a:lstStyle/>
          <a:p>
            <a:r>
              <a:rPr lang="en-US" sz="2400" dirty="0"/>
              <a:t>Managerial objective: What the client hope will result from the project (i.e., decisions to be made and outcome to be achieved?)</a:t>
            </a:r>
          </a:p>
          <a:p>
            <a:r>
              <a:rPr lang="en-US" sz="2400" dirty="0"/>
              <a:t>Research objective: What information will help the client to achieve the managerial objectives </a:t>
            </a:r>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8" descr="Target">
            <a:extLst>
              <a:ext uri="{FF2B5EF4-FFF2-40B4-BE49-F238E27FC236}">
                <a16:creationId xmlns:a16="http://schemas.microsoft.com/office/drawing/2014/main" id="{16B05C12-7DF5-4924-8BE7-F9A2F4562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
        <p:nvSpPr>
          <p:cNvPr id="5" name="Slide Number Placeholder 4">
            <a:extLst>
              <a:ext uri="{FF2B5EF4-FFF2-40B4-BE49-F238E27FC236}">
                <a16:creationId xmlns:a16="http://schemas.microsoft.com/office/drawing/2014/main" id="{27189989-5513-4FC9-A92F-802E7B48AC49}"/>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chor="ctr">
            <a:normAutofit/>
          </a:bodyPr>
          <a:lstStyle/>
          <a:p>
            <a:pPr algn="ctr">
              <a:spcAft>
                <a:spcPts val="600"/>
              </a:spcAft>
            </a:pPr>
            <a:fld id="{A6AF1B4E-90EC-4A51-B6E5-B702C054ECB0}" type="slidenum">
              <a:rPr lang="en-US">
                <a:solidFill>
                  <a:schemeClr val="bg1"/>
                </a:solidFill>
              </a:rPr>
              <a:pPr algn="ctr">
                <a:spcAft>
                  <a:spcPts val="600"/>
                </a:spcAft>
              </a:pPr>
              <a:t>39</a:t>
            </a:fld>
            <a:endParaRPr lang="en-US">
              <a:solidFill>
                <a:schemeClr val="bg1"/>
              </a:solidFill>
            </a:endParaRPr>
          </a:p>
        </p:txBody>
      </p:sp>
    </p:spTree>
    <p:extLst>
      <p:ext uri="{BB962C8B-B14F-4D97-AF65-F5344CB8AC3E}">
        <p14:creationId xmlns:p14="http://schemas.microsoft.com/office/powerpoint/2010/main" val="4254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A9762-6A1D-447B-8100-9C45426616EB}"/>
              </a:ext>
            </a:extLst>
          </p:cNvPr>
          <p:cNvSpPr>
            <a:spLocks noGrp="1"/>
          </p:cNvSpPr>
          <p:nvPr>
            <p:ph type="title"/>
          </p:nvPr>
        </p:nvSpPr>
        <p:spPr>
          <a:xfrm>
            <a:off x="640080" y="325369"/>
            <a:ext cx="4368602" cy="1956841"/>
          </a:xfrm>
        </p:spPr>
        <p:txBody>
          <a:bodyPr anchor="b">
            <a:normAutofit/>
          </a:bodyPr>
          <a:lstStyle/>
          <a:p>
            <a:r>
              <a:rPr lang="en-US" sz="5400"/>
              <a:t>iClicker Question</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95D77D-BEB8-4917-A764-7E40E40C868C}"/>
              </a:ext>
            </a:extLst>
          </p:cNvPr>
          <p:cNvSpPr>
            <a:spLocks noGrp="1"/>
          </p:cNvSpPr>
          <p:nvPr>
            <p:ph idx="1"/>
          </p:nvPr>
        </p:nvSpPr>
        <p:spPr>
          <a:xfrm>
            <a:off x="640080" y="2872899"/>
            <a:ext cx="4243589" cy="3320668"/>
          </a:xfrm>
        </p:spPr>
        <p:txBody>
          <a:bodyPr>
            <a:normAutofit/>
          </a:bodyPr>
          <a:lstStyle/>
          <a:p>
            <a:pPr marL="0" indent="0">
              <a:buNone/>
            </a:pPr>
            <a:r>
              <a:rPr lang="en-US" sz="2200" dirty="0"/>
              <a:t>Which of the following statements is true? </a:t>
            </a:r>
          </a:p>
          <a:p>
            <a:pPr marL="457200" indent="-457200">
              <a:buFont typeface="+mj-lt"/>
              <a:buAutoNum type="alphaUcPeriod"/>
            </a:pPr>
            <a:r>
              <a:rPr lang="en-US" sz="2200" dirty="0"/>
              <a:t>Marketing Analytics is for Data Scientists, while Marketing Research is for Data Analysts</a:t>
            </a:r>
          </a:p>
          <a:p>
            <a:pPr marL="457200" indent="-457200">
              <a:buFont typeface="+mj-lt"/>
              <a:buAutoNum type="alphaUcPeriod"/>
            </a:pPr>
            <a:r>
              <a:rPr lang="en-US" sz="2200" dirty="0"/>
              <a:t>Marketing Analytics is for Data Analysts, while Marketing Research is for Data Scientists. </a:t>
            </a:r>
          </a:p>
        </p:txBody>
      </p:sp>
      <p:pic>
        <p:nvPicPr>
          <p:cNvPr id="7" name="Picture 6" descr="Graphical user interface, application&#10;&#10;Description automatically generated">
            <a:extLst>
              <a:ext uri="{FF2B5EF4-FFF2-40B4-BE49-F238E27FC236}">
                <a16:creationId xmlns:a16="http://schemas.microsoft.com/office/drawing/2014/main" id="{1D4920A0-BE75-47BD-8F12-DAB3B11A7316}"/>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2899" r="1014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D8405595-089C-4A8E-A9A1-C4861215963F}"/>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16311EDA-D97F-4777-A7F8-C6450C29B7B2}"/>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4</a:t>
            </a:fld>
            <a:endParaRPr lang="en-US">
              <a:solidFill>
                <a:srgbClr val="FFFFFF"/>
              </a:solidFill>
            </a:endParaRPr>
          </a:p>
        </p:txBody>
      </p:sp>
      <p:sp>
        <p:nvSpPr>
          <p:cNvPr id="8" name="TextBox 7">
            <a:extLst>
              <a:ext uri="{FF2B5EF4-FFF2-40B4-BE49-F238E27FC236}">
                <a16:creationId xmlns:a16="http://schemas.microsoft.com/office/drawing/2014/main" id="{CDE02F7D-0336-43DC-9877-AFAE053A7ED7}"/>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scherlund.blogspot.com/2019/07/applying-devops-in-data-science-and.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640141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04B0F92-1CC3-4678-8792-6759A3469564}"/>
              </a:ext>
            </a:extLst>
          </p:cNvPr>
          <p:cNvSpPr>
            <a:spLocks noGrp="1"/>
          </p:cNvSpPr>
          <p:nvPr>
            <p:ph type="title"/>
          </p:nvPr>
        </p:nvSpPr>
        <p:spPr>
          <a:xfrm>
            <a:off x="1322754" y="1522820"/>
            <a:ext cx="2748041" cy="3601914"/>
          </a:xfrm>
        </p:spPr>
        <p:txBody>
          <a:bodyPr anchor="ctr">
            <a:normAutofit/>
          </a:bodyPr>
          <a:lstStyle/>
          <a:p>
            <a:r>
              <a:rPr lang="en-US" sz="3600">
                <a:solidFill>
                  <a:srgbClr val="FFFFFF"/>
                </a:solidFill>
              </a:rPr>
              <a:t>Management Decision Problem Vs. Marketing Research Problem</a:t>
            </a:r>
          </a:p>
        </p:txBody>
      </p:sp>
      <p:sp>
        <p:nvSpPr>
          <p:cNvPr id="4" name="Footer Placeholder 3">
            <a:extLst>
              <a:ext uri="{FF2B5EF4-FFF2-40B4-BE49-F238E27FC236}">
                <a16:creationId xmlns:a16="http://schemas.microsoft.com/office/drawing/2014/main" id="{07D4CFA6-63E6-45D1-AB86-3FD98C30C08D}"/>
              </a:ext>
            </a:extLst>
          </p:cNvPr>
          <p:cNvSpPr>
            <a:spLocks noGrp="1"/>
          </p:cNvSpPr>
          <p:nvPr>
            <p:ph type="ftr" sz="quarter" idx="11"/>
          </p:nvPr>
        </p:nvSpPr>
        <p:spPr>
          <a:xfrm>
            <a:off x="795528" y="6383066"/>
            <a:ext cx="6912866" cy="315931"/>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4CAF3F81-4296-4133-872C-EF6BF5F07323}"/>
              </a:ext>
            </a:extLst>
          </p:cNvPr>
          <p:cNvSpPr>
            <a:spLocks noGrp="1"/>
          </p:cNvSpPr>
          <p:nvPr>
            <p:ph type="sldNum" sz="quarter" idx="12"/>
          </p:nvPr>
        </p:nvSpPr>
        <p:spPr>
          <a:xfrm>
            <a:off x="10546795" y="6383066"/>
            <a:ext cx="682311" cy="315931"/>
          </a:xfrm>
        </p:spPr>
        <p:txBody>
          <a:bodyPr>
            <a:normAutofit/>
          </a:bodyPr>
          <a:lstStyle/>
          <a:p>
            <a:pPr>
              <a:spcAft>
                <a:spcPts val="600"/>
              </a:spcAft>
            </a:pPr>
            <a:fld id="{A6AF1B4E-90EC-4A51-B6E5-B702C054ECB0}" type="slidenum">
              <a:rPr lang="en-US" smtClean="0"/>
              <a:pPr>
                <a:spcAft>
                  <a:spcPts val="600"/>
                </a:spcAft>
              </a:pPr>
              <a:t>40</a:t>
            </a:fld>
            <a:endParaRPr lang="en-US"/>
          </a:p>
        </p:txBody>
      </p:sp>
      <p:graphicFrame>
        <p:nvGraphicFramePr>
          <p:cNvPr id="6" name="Table 6">
            <a:extLst>
              <a:ext uri="{FF2B5EF4-FFF2-40B4-BE49-F238E27FC236}">
                <a16:creationId xmlns:a16="http://schemas.microsoft.com/office/drawing/2014/main" id="{4EFBC43C-C5CC-421C-B817-B22E2D5A6253}"/>
              </a:ext>
            </a:extLst>
          </p:cNvPr>
          <p:cNvGraphicFramePr>
            <a:graphicFrameLocks noGrp="1"/>
          </p:cNvGraphicFramePr>
          <p:nvPr>
            <p:ph idx="1"/>
            <p:extLst>
              <p:ext uri="{D42A27DB-BD31-4B8C-83A1-F6EECF244321}">
                <p14:modId xmlns:p14="http://schemas.microsoft.com/office/powerpoint/2010/main" val="3211739378"/>
              </p:ext>
            </p:extLst>
          </p:nvPr>
        </p:nvGraphicFramePr>
        <p:xfrm>
          <a:off x="5042848" y="686423"/>
          <a:ext cx="6489511" cy="5166649"/>
        </p:xfrm>
        <a:graphic>
          <a:graphicData uri="http://schemas.openxmlformats.org/drawingml/2006/table">
            <a:tbl>
              <a:tblPr firstRow="1" bandRow="1">
                <a:tableStyleId>{5C22544A-7EE6-4342-B048-85BDC9FD1C3A}</a:tableStyleId>
              </a:tblPr>
              <a:tblGrid>
                <a:gridCol w="3173847">
                  <a:extLst>
                    <a:ext uri="{9D8B030D-6E8A-4147-A177-3AD203B41FA5}">
                      <a16:colId xmlns:a16="http://schemas.microsoft.com/office/drawing/2014/main" val="2254714515"/>
                    </a:ext>
                  </a:extLst>
                </a:gridCol>
                <a:gridCol w="3315664">
                  <a:extLst>
                    <a:ext uri="{9D8B030D-6E8A-4147-A177-3AD203B41FA5}">
                      <a16:colId xmlns:a16="http://schemas.microsoft.com/office/drawing/2014/main" val="1889635340"/>
                    </a:ext>
                  </a:extLst>
                </a:gridCol>
              </a:tblGrid>
              <a:tr h="755597">
                <a:tc>
                  <a:txBody>
                    <a:bodyPr/>
                    <a:lstStyle/>
                    <a:p>
                      <a:r>
                        <a:rPr lang="en-US" sz="2000"/>
                        <a:t>Management Decision Problem </a:t>
                      </a:r>
                    </a:p>
                  </a:txBody>
                  <a:tcPr marL="102108" marR="102108" marT="51054" marB="51054"/>
                </a:tc>
                <a:tc>
                  <a:txBody>
                    <a:bodyPr/>
                    <a:lstStyle/>
                    <a:p>
                      <a:r>
                        <a:rPr lang="en-US" sz="2000"/>
                        <a:t>Marketing Research Problem</a:t>
                      </a:r>
                    </a:p>
                  </a:txBody>
                  <a:tcPr marL="102108" marR="102108" marT="51054" marB="51054"/>
                </a:tc>
                <a:extLst>
                  <a:ext uri="{0D108BD9-81ED-4DB2-BD59-A6C34878D82A}">
                    <a16:rowId xmlns:a16="http://schemas.microsoft.com/office/drawing/2014/main" val="1216507337"/>
                  </a:ext>
                </a:extLst>
              </a:tr>
              <a:tr h="1368243">
                <a:tc>
                  <a:txBody>
                    <a:bodyPr/>
                    <a:lstStyle/>
                    <a:p>
                      <a:r>
                        <a:rPr lang="en-US" sz="2000"/>
                        <a:t>Should a new product be introduced?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consumer preferences and purchase intentions for the proposed new product</a:t>
                      </a:r>
                    </a:p>
                  </a:txBody>
                  <a:tcPr marL="102108" marR="102108" marT="51054" marB="51054"/>
                </a:tc>
                <a:extLst>
                  <a:ext uri="{0D108BD9-81ED-4DB2-BD59-A6C34878D82A}">
                    <a16:rowId xmlns:a16="http://schemas.microsoft.com/office/drawing/2014/main" val="911598885"/>
                  </a:ext>
                </a:extLst>
              </a:tr>
              <a:tr h="1368243">
                <a:tc>
                  <a:txBody>
                    <a:bodyPr/>
                    <a:lstStyle/>
                    <a:p>
                      <a:r>
                        <a:rPr lang="en-US" sz="2000"/>
                        <a:t>Should the advertising campaign be changed?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effectiveness of the current advertising campaign</a:t>
                      </a:r>
                    </a:p>
                    <a:p>
                      <a:endParaRPr lang="en-US" sz="2000"/>
                    </a:p>
                  </a:txBody>
                  <a:tcPr marL="102108" marR="102108" marT="51054" marB="51054"/>
                </a:tc>
                <a:extLst>
                  <a:ext uri="{0D108BD9-81ED-4DB2-BD59-A6C34878D82A}">
                    <a16:rowId xmlns:a16="http://schemas.microsoft.com/office/drawing/2014/main" val="3414244584"/>
                  </a:ext>
                </a:extLst>
              </a:tr>
              <a:tr h="1674566">
                <a:tc>
                  <a:txBody>
                    <a:bodyPr/>
                    <a:lstStyle/>
                    <a:p>
                      <a:r>
                        <a:rPr lang="en-US" sz="2000"/>
                        <a:t>Should the price of the brand be increased?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price elasticity of demand and the impact on sales and profits of various levels of price changes. </a:t>
                      </a:r>
                    </a:p>
                  </a:txBody>
                  <a:tcPr marL="102108" marR="102108" marT="51054" marB="51054"/>
                </a:tc>
                <a:extLst>
                  <a:ext uri="{0D108BD9-81ED-4DB2-BD59-A6C34878D82A}">
                    <a16:rowId xmlns:a16="http://schemas.microsoft.com/office/drawing/2014/main" val="773605654"/>
                  </a:ext>
                </a:extLst>
              </a:tr>
            </a:tbl>
          </a:graphicData>
        </a:graphic>
      </p:graphicFrame>
    </p:spTree>
    <p:extLst>
      <p:ext uri="{BB962C8B-B14F-4D97-AF65-F5344CB8AC3E}">
        <p14:creationId xmlns:p14="http://schemas.microsoft.com/office/powerpoint/2010/main" val="45446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BAD-58B3-4207-990A-673056E525C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6FB40689-D213-4A26-B78E-ABDE19D30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4642403-B2FC-49C5-B095-29E23D29C3E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41</a:t>
            </a:fld>
            <a:endParaRPr lang="en-US"/>
          </a:p>
        </p:txBody>
      </p:sp>
      <p:graphicFrame>
        <p:nvGraphicFramePr>
          <p:cNvPr id="7" name="Content Placeholder 2">
            <a:extLst>
              <a:ext uri="{FF2B5EF4-FFF2-40B4-BE49-F238E27FC236}">
                <a16:creationId xmlns:a16="http://schemas.microsoft.com/office/drawing/2014/main" id="{F7434952-B709-4F8B-87B6-1CF9376A4DD5}"/>
              </a:ext>
            </a:extLst>
          </p:cNvPr>
          <p:cNvGraphicFramePr>
            <a:graphicFrameLocks noGrp="1"/>
          </p:cNvGraphicFramePr>
          <p:nvPr>
            <p:ph idx="1"/>
            <p:extLst>
              <p:ext uri="{D42A27DB-BD31-4B8C-83A1-F6EECF244321}">
                <p14:modId xmlns:p14="http://schemas.microsoft.com/office/powerpoint/2010/main" val="328869371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759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85BB3BCF-365C-408F-A1D3-05367A58056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21CEE188-00D9-4B6D-94D0-28725DED0CC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AAE2-C6F3-4136-B000-75644667ABCB}"/>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F4FC6019-8966-438E-A86B-55B3CF585C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AE0304-5734-459B-BE9E-34439D0A78C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graphicFrame>
        <p:nvGraphicFramePr>
          <p:cNvPr id="7" name="Content Placeholder 2">
            <a:extLst>
              <a:ext uri="{FF2B5EF4-FFF2-40B4-BE49-F238E27FC236}">
                <a16:creationId xmlns:a16="http://schemas.microsoft.com/office/drawing/2014/main" id="{6F016DC9-227E-4917-A2FE-BBD754A416EB}"/>
              </a:ext>
            </a:extLst>
          </p:cNvPr>
          <p:cNvGraphicFramePr>
            <a:graphicFrameLocks noGrp="1"/>
          </p:cNvGraphicFramePr>
          <p:nvPr>
            <p:ph idx="1"/>
            <p:extLst>
              <p:ext uri="{D42A27DB-BD31-4B8C-83A1-F6EECF244321}">
                <p14:modId xmlns:p14="http://schemas.microsoft.com/office/powerpoint/2010/main" val="273865769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172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19F59-DB18-42CD-B826-631E6FFA63D5}"/>
              </a:ext>
            </a:extLst>
          </p:cNvPr>
          <p:cNvSpPr>
            <a:spLocks noGrp="1"/>
          </p:cNvSpPr>
          <p:nvPr>
            <p:ph type="title"/>
          </p:nvPr>
        </p:nvSpPr>
        <p:spPr>
          <a:xfrm>
            <a:off x="838201" y="365125"/>
            <a:ext cx="5251316" cy="1807305"/>
          </a:xfrm>
        </p:spPr>
        <p:txBody>
          <a:bodyPr>
            <a:normAutofit/>
          </a:bodyPr>
          <a:lstStyle/>
          <a:p>
            <a:r>
              <a:rPr lang="en-US"/>
              <a:t>Practice – iClicker Question</a:t>
            </a:r>
            <a:endParaRPr lang="en-US" dirty="0"/>
          </a:p>
        </p:txBody>
      </p:sp>
      <p:sp>
        <p:nvSpPr>
          <p:cNvPr id="16" name="Content Placeholder 2">
            <a:extLst>
              <a:ext uri="{FF2B5EF4-FFF2-40B4-BE49-F238E27FC236}">
                <a16:creationId xmlns:a16="http://schemas.microsoft.com/office/drawing/2014/main" id="{C6937AFB-9255-4C68-A16F-663E02CE53C4}"/>
              </a:ext>
            </a:extLst>
          </p:cNvPr>
          <p:cNvSpPr>
            <a:spLocks noGrp="1"/>
          </p:cNvSpPr>
          <p:nvPr>
            <p:ph idx="1"/>
          </p:nvPr>
        </p:nvSpPr>
        <p:spPr>
          <a:xfrm>
            <a:off x="838200" y="2333297"/>
            <a:ext cx="4619621" cy="3843666"/>
          </a:xfrm>
        </p:spPr>
        <p:txBody>
          <a:bodyPr>
            <a:normAutofit/>
          </a:bodyPr>
          <a:lstStyle/>
          <a:p>
            <a:r>
              <a:rPr lang="en-US" sz="2000"/>
              <a:t>Managerial Objective: Increase number of repeat customers</a:t>
            </a:r>
          </a:p>
          <a:p>
            <a:r>
              <a:rPr lang="en-US" sz="2000"/>
              <a:t>Research Objective: </a:t>
            </a:r>
          </a:p>
          <a:p>
            <a:pPr marL="914400" lvl="1" indent="-457200">
              <a:buFont typeface="+mj-lt"/>
              <a:buAutoNum type="alphaUcPeriod"/>
            </a:pPr>
            <a:r>
              <a:rPr lang="en-US" sz="2000"/>
              <a:t>Determine current satisfaction and ways to improve it </a:t>
            </a:r>
          </a:p>
          <a:p>
            <a:pPr marL="914400" lvl="1" indent="-457200">
              <a:buFont typeface="+mj-lt"/>
              <a:buAutoNum type="alphaUcPeriod"/>
            </a:pPr>
            <a:r>
              <a:rPr lang="en-US" sz="2000"/>
              <a:t>Determine current levels of brand awareness </a:t>
            </a:r>
          </a:p>
          <a:p>
            <a:pPr marL="914400" lvl="1" indent="-457200">
              <a:buFont typeface="+mj-lt"/>
              <a:buAutoNum type="alphaUcPeriod"/>
            </a:pPr>
            <a:r>
              <a:rPr lang="en-US" sz="2000"/>
              <a:t>Determine the profile of current loyal customers</a:t>
            </a:r>
          </a:p>
          <a:p>
            <a:pPr marL="914400" lvl="1" indent="-457200">
              <a:buFont typeface="+mj-lt"/>
              <a:buAutoNum type="alphaUcPeriod"/>
            </a:pPr>
            <a:r>
              <a:rPr lang="en-US" sz="2000"/>
              <a:t>Both A and C</a:t>
            </a:r>
          </a:p>
          <a:p>
            <a:pPr marL="914400" lvl="1" indent="-457200">
              <a:buFont typeface="+mj-lt"/>
              <a:buAutoNum type="alphaUcPeriod"/>
            </a:pPr>
            <a:r>
              <a:rPr lang="en-US" sz="2000"/>
              <a:t>A, B, and C are correct</a:t>
            </a:r>
          </a:p>
          <a:p>
            <a:pPr marL="914400" lvl="1" indent="-457200">
              <a:buFont typeface="+mj-lt"/>
              <a:buAutoNum type="alphaUcPeriod"/>
            </a:pPr>
            <a:endParaRPr lang="en-US" sz="2000"/>
          </a:p>
          <a:p>
            <a:endParaRPr lang="en-US" sz="2000"/>
          </a:p>
        </p:txBody>
      </p:sp>
      <p:pic>
        <p:nvPicPr>
          <p:cNvPr id="17" name="Picture 6" descr="Light bulb on yellow background with sketched light beams and cord">
            <a:extLst>
              <a:ext uri="{FF2B5EF4-FFF2-40B4-BE49-F238E27FC236}">
                <a16:creationId xmlns:a16="http://schemas.microsoft.com/office/drawing/2014/main" id="{28CBA4C8-419D-4925-8B52-1883D3F71D2B}"/>
              </a:ext>
            </a:extLst>
          </p:cNvPr>
          <p:cNvPicPr>
            <a:picLocks noChangeAspect="1"/>
          </p:cNvPicPr>
          <p:nvPr/>
        </p:nvPicPr>
        <p:blipFill rotWithShape="1">
          <a:blip r:embed="rId3"/>
          <a:srcRect l="45393" r="113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780578B5-7DA5-4F9E-B00D-256526E93372}"/>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BD07AC54-1961-455B-9A32-B9BDE8AC5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43</a:t>
            </a:fld>
            <a:endParaRPr lang="en-US">
              <a:solidFill>
                <a:srgbClr val="FFFFFF"/>
              </a:solidFill>
            </a:endParaRPr>
          </a:p>
        </p:txBody>
      </p:sp>
    </p:spTree>
    <p:extLst>
      <p:ext uri="{BB962C8B-B14F-4D97-AF65-F5344CB8AC3E}">
        <p14:creationId xmlns:p14="http://schemas.microsoft.com/office/powerpoint/2010/main" val="1108835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7E7-F1EB-4D7C-91C6-01C742D6E32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Research Questions</a:t>
            </a:r>
          </a:p>
        </p:txBody>
      </p:sp>
      <p:sp>
        <p:nvSpPr>
          <p:cNvPr id="4" name="Footer Placeholder 3">
            <a:extLst>
              <a:ext uri="{FF2B5EF4-FFF2-40B4-BE49-F238E27FC236}">
                <a16:creationId xmlns:a16="http://schemas.microsoft.com/office/drawing/2014/main" id="{C140EFBA-A5E4-44E5-B99B-E6810EE9A14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4CF0136-B1AF-49BB-B86A-413C92B9CA3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44</a:t>
            </a:fld>
            <a:endParaRPr lang="en-US"/>
          </a:p>
        </p:txBody>
      </p:sp>
      <p:graphicFrame>
        <p:nvGraphicFramePr>
          <p:cNvPr id="7" name="Content Placeholder 2">
            <a:extLst>
              <a:ext uri="{FF2B5EF4-FFF2-40B4-BE49-F238E27FC236}">
                <a16:creationId xmlns:a16="http://schemas.microsoft.com/office/drawing/2014/main" id="{7CA8E5AC-A15F-412C-9F3B-4D0C4B480B1F}"/>
              </a:ext>
            </a:extLst>
          </p:cNvPr>
          <p:cNvGraphicFramePr>
            <a:graphicFrameLocks noGrp="1"/>
          </p:cNvGraphicFramePr>
          <p:nvPr>
            <p:ph idx="1"/>
            <p:extLst>
              <p:ext uri="{D42A27DB-BD31-4B8C-83A1-F6EECF244321}">
                <p14:modId xmlns:p14="http://schemas.microsoft.com/office/powerpoint/2010/main" val="9740715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555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CE138-F3B8-494B-B8A4-E2675061B877}"/>
              </a:ext>
            </a:extLst>
          </p:cNvPr>
          <p:cNvSpPr>
            <a:spLocks noGrp="1"/>
          </p:cNvSpPr>
          <p:nvPr>
            <p:ph type="title"/>
          </p:nvPr>
        </p:nvSpPr>
        <p:spPr>
          <a:xfrm>
            <a:off x="2187363" y="1671569"/>
            <a:ext cx="5801917" cy="2228760"/>
          </a:xfrm>
        </p:spPr>
        <p:txBody>
          <a:bodyPr anchor="b">
            <a:normAutofit/>
          </a:bodyPr>
          <a:lstStyle/>
          <a:p>
            <a:r>
              <a:rPr lang="en-US" sz="4000"/>
              <a:t>Step 6: Prepare Research Request Agreement </a:t>
            </a:r>
          </a:p>
        </p:txBody>
      </p:sp>
      <p:pic>
        <p:nvPicPr>
          <p:cNvPr id="9" name="Graphic 8" descr="Questions">
            <a:extLst>
              <a:ext uri="{FF2B5EF4-FFF2-40B4-BE49-F238E27FC236}">
                <a16:creationId xmlns:a16="http://schemas.microsoft.com/office/drawing/2014/main" id="{40074BDD-4C78-4861-A666-D610558B0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1FA6141F-9619-4F17-9E6B-9CB960B18D0B}"/>
              </a:ext>
            </a:extLst>
          </p:cNvPr>
          <p:cNvSpPr>
            <a:spLocks noGrp="1"/>
          </p:cNvSpPr>
          <p:nvPr>
            <p:ph idx="1"/>
          </p:nvPr>
        </p:nvSpPr>
        <p:spPr>
          <a:xfrm>
            <a:off x="2187364" y="4072044"/>
            <a:ext cx="5801917" cy="2057045"/>
          </a:xfrm>
        </p:spPr>
        <p:txBody>
          <a:bodyPr>
            <a:normAutofit/>
          </a:bodyPr>
          <a:lstStyle/>
          <a:p>
            <a:pPr marL="0" indent="0">
              <a:buNone/>
            </a:pPr>
            <a:r>
              <a:rPr lang="en-US" sz="2000" dirty="0"/>
              <a:t>Research request agreement: A document prepared by the researcher after meeting with the decision-maker that summarizes the problem and the information that is needed to address it </a:t>
            </a:r>
          </a:p>
        </p:txBody>
      </p:sp>
      <p:pic>
        <p:nvPicPr>
          <p:cNvPr id="11" name="Graphic 10" descr="Questions">
            <a:extLst>
              <a:ext uri="{FF2B5EF4-FFF2-40B4-BE49-F238E27FC236}">
                <a16:creationId xmlns:a16="http://schemas.microsoft.com/office/drawing/2014/main" id="{7A1232C4-8FB6-4E93-BF45-7F2E766224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B59E79D4-6987-4731-8CCE-4B5E6716A2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10983CF-6E2F-4FF3-ADB8-764249C2E56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Tree>
    <p:extLst>
      <p:ext uri="{BB962C8B-B14F-4D97-AF65-F5344CB8AC3E}">
        <p14:creationId xmlns:p14="http://schemas.microsoft.com/office/powerpoint/2010/main" val="2581364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E7A5F-2758-4818-9479-3475B53DD405}"/>
              </a:ext>
            </a:extLst>
          </p:cNvPr>
          <p:cNvSpPr>
            <a:spLocks noGrp="1"/>
          </p:cNvSpPr>
          <p:nvPr>
            <p:ph type="title"/>
          </p:nvPr>
        </p:nvSpPr>
        <p:spPr>
          <a:xfrm>
            <a:off x="841248" y="548640"/>
            <a:ext cx="3600860" cy="5431536"/>
          </a:xfrm>
        </p:spPr>
        <p:txBody>
          <a:bodyPr>
            <a:normAutofit/>
          </a:bodyPr>
          <a:lstStyle/>
          <a:p>
            <a:r>
              <a:rPr lang="en-US" sz="5400"/>
              <a:t>Sections of a Research Request Agreement</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310D58-387C-49BF-9969-D3072B6A81AF}"/>
              </a:ext>
            </a:extLst>
          </p:cNvPr>
          <p:cNvSpPr>
            <a:spLocks noGrp="1"/>
          </p:cNvSpPr>
          <p:nvPr>
            <p:ph idx="1"/>
          </p:nvPr>
        </p:nvSpPr>
        <p:spPr>
          <a:xfrm>
            <a:off x="5126418" y="552091"/>
            <a:ext cx="6224335" cy="5431536"/>
          </a:xfrm>
        </p:spPr>
        <p:txBody>
          <a:bodyPr anchor="ctr">
            <a:normAutofit/>
          </a:bodyPr>
          <a:lstStyle/>
          <a:p>
            <a:r>
              <a:rPr lang="en-US" sz="2200" dirty="0"/>
              <a:t>Background </a:t>
            </a:r>
          </a:p>
          <a:p>
            <a:r>
              <a:rPr lang="en-US" sz="2200" dirty="0"/>
              <a:t>Decision problem </a:t>
            </a:r>
          </a:p>
          <a:p>
            <a:r>
              <a:rPr lang="en-US" sz="2200" dirty="0"/>
              <a:t>Research problem(s)</a:t>
            </a:r>
          </a:p>
          <a:p>
            <a:r>
              <a:rPr lang="en-US" sz="2200" dirty="0"/>
              <a:t>Use </a:t>
            </a:r>
          </a:p>
          <a:p>
            <a:r>
              <a:rPr lang="en-US" sz="2200" dirty="0"/>
              <a:t>Population and subgroups </a:t>
            </a:r>
          </a:p>
          <a:p>
            <a:r>
              <a:rPr lang="en-US" sz="2200" dirty="0"/>
              <a:t>Logistics</a:t>
            </a:r>
          </a:p>
        </p:txBody>
      </p:sp>
      <p:sp>
        <p:nvSpPr>
          <p:cNvPr id="4" name="Footer Placeholder 3">
            <a:extLst>
              <a:ext uri="{FF2B5EF4-FFF2-40B4-BE49-F238E27FC236}">
                <a16:creationId xmlns:a16="http://schemas.microsoft.com/office/drawing/2014/main" id="{D9BF5F64-4192-44D1-B604-45B876190E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1BB045D-8DD4-475B-B9B6-42B07F21A6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425573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07509-67DE-41D9-80D2-BC9595209B46}"/>
              </a:ext>
            </a:extLst>
          </p:cNvPr>
          <p:cNvSpPr>
            <a:spLocks noGrp="1"/>
          </p:cNvSpPr>
          <p:nvPr>
            <p:ph type="title"/>
          </p:nvPr>
        </p:nvSpPr>
        <p:spPr>
          <a:xfrm>
            <a:off x="841248" y="548640"/>
            <a:ext cx="3600860" cy="5431536"/>
          </a:xfrm>
        </p:spPr>
        <p:txBody>
          <a:bodyPr>
            <a:normAutofit/>
          </a:bodyPr>
          <a:lstStyle/>
          <a:p>
            <a:r>
              <a:rPr lang="en-US" sz="5400"/>
              <a:t>Research Proposal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A822BB-F316-41EC-A693-F09FA65C4E7E}"/>
              </a:ext>
            </a:extLst>
          </p:cNvPr>
          <p:cNvSpPr>
            <a:spLocks noGrp="1"/>
          </p:cNvSpPr>
          <p:nvPr>
            <p:ph idx="1"/>
          </p:nvPr>
        </p:nvSpPr>
        <p:spPr>
          <a:xfrm>
            <a:off x="5126418" y="552091"/>
            <a:ext cx="6224335" cy="5431536"/>
          </a:xfrm>
        </p:spPr>
        <p:txBody>
          <a:bodyPr anchor="ctr">
            <a:normAutofit/>
          </a:bodyPr>
          <a:lstStyle/>
          <a:p>
            <a:r>
              <a:rPr lang="en-US" sz="2200"/>
              <a:t>Research Proposal: A written statement that describes the marketing problem, the purpose of the study, and a detailed outline of the research methodology </a:t>
            </a:r>
          </a:p>
          <a:p>
            <a:pPr lvl="1"/>
            <a:r>
              <a:rPr lang="en-US" sz="2200"/>
              <a:t>The research proposal differs from the research request agreement because it includes the proposed research method and is much more detailed </a:t>
            </a:r>
          </a:p>
          <a:p>
            <a:pPr lvl="1"/>
            <a:endParaRPr lang="en-US" sz="2200"/>
          </a:p>
        </p:txBody>
      </p:sp>
      <p:sp>
        <p:nvSpPr>
          <p:cNvPr id="4" name="Footer Placeholder 3">
            <a:extLst>
              <a:ext uri="{FF2B5EF4-FFF2-40B4-BE49-F238E27FC236}">
                <a16:creationId xmlns:a16="http://schemas.microsoft.com/office/drawing/2014/main" id="{675F7502-849F-4E86-AC78-41D8EA5888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F40602-24C7-4373-BC1E-AAC2C2857D7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47</a:t>
            </a:fld>
            <a:endParaRPr lang="en-US"/>
          </a:p>
        </p:txBody>
      </p:sp>
    </p:spTree>
    <p:extLst>
      <p:ext uri="{BB962C8B-B14F-4D97-AF65-F5344CB8AC3E}">
        <p14:creationId xmlns:p14="http://schemas.microsoft.com/office/powerpoint/2010/main" val="3225368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C527-2DDA-41E9-A88A-82C8F1ADF5B3}"/>
              </a:ext>
            </a:extLst>
          </p:cNvPr>
          <p:cNvSpPr>
            <a:spLocks noGrp="1"/>
          </p:cNvSpPr>
          <p:nvPr>
            <p:ph type="title"/>
          </p:nvPr>
        </p:nvSpPr>
        <p:spPr>
          <a:xfrm>
            <a:off x="841248" y="548640"/>
            <a:ext cx="3600860" cy="5431536"/>
          </a:xfrm>
        </p:spPr>
        <p:txBody>
          <a:bodyPr>
            <a:normAutofit/>
          </a:bodyPr>
          <a:lstStyle/>
          <a:p>
            <a:r>
              <a:rPr lang="en-US" sz="5400"/>
              <a:t>Research Proposal Outline</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144BC-C5E4-455E-9A2E-4355475D8E3B}"/>
              </a:ext>
            </a:extLst>
          </p:cNvPr>
          <p:cNvSpPr>
            <a:spLocks noGrp="1"/>
          </p:cNvSpPr>
          <p:nvPr>
            <p:ph idx="1"/>
          </p:nvPr>
        </p:nvSpPr>
        <p:spPr>
          <a:xfrm>
            <a:off x="5126418" y="552091"/>
            <a:ext cx="6224335" cy="5431536"/>
          </a:xfrm>
        </p:spPr>
        <p:txBody>
          <a:bodyPr anchor="ctr">
            <a:normAutofit/>
          </a:bodyPr>
          <a:lstStyle/>
          <a:p>
            <a:r>
              <a:rPr lang="en-US" sz="2200"/>
              <a:t>A. Problem Definition and Background </a:t>
            </a:r>
          </a:p>
          <a:p>
            <a:r>
              <a:rPr lang="en-US" sz="2200"/>
              <a:t>B. Research Design and Data Sources </a:t>
            </a:r>
          </a:p>
          <a:p>
            <a:r>
              <a:rPr lang="en-US" sz="2200"/>
              <a:t>C. Sampling Plan </a:t>
            </a:r>
          </a:p>
          <a:p>
            <a:r>
              <a:rPr lang="en-US" sz="2200"/>
              <a:t>D. Data Collection Forms </a:t>
            </a:r>
          </a:p>
          <a:p>
            <a:r>
              <a:rPr lang="en-US" sz="2200"/>
              <a:t>E. Analysis </a:t>
            </a:r>
          </a:p>
          <a:p>
            <a:r>
              <a:rPr lang="en-US" sz="2200"/>
              <a:t>F. Time Schedule </a:t>
            </a:r>
          </a:p>
          <a:p>
            <a:r>
              <a:rPr lang="en-US" sz="2200"/>
              <a:t>G. Personnel Requirements and Cost Estimate </a:t>
            </a:r>
          </a:p>
          <a:p>
            <a:r>
              <a:rPr lang="en-US" sz="2200"/>
              <a:t>H. Appendices</a:t>
            </a:r>
          </a:p>
        </p:txBody>
      </p:sp>
      <p:sp>
        <p:nvSpPr>
          <p:cNvPr id="4" name="Footer Placeholder 3">
            <a:extLst>
              <a:ext uri="{FF2B5EF4-FFF2-40B4-BE49-F238E27FC236}">
                <a16:creationId xmlns:a16="http://schemas.microsoft.com/office/drawing/2014/main" id="{6EC43C37-3914-47A0-84B4-1C5B71AA27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F58DC33-614B-4CE7-8DD2-E5154AA51C0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48</a:t>
            </a:fld>
            <a:endParaRPr lang="en-US"/>
          </a:p>
        </p:txBody>
      </p:sp>
    </p:spTree>
    <p:extLst>
      <p:ext uri="{BB962C8B-B14F-4D97-AF65-F5344CB8AC3E}">
        <p14:creationId xmlns:p14="http://schemas.microsoft.com/office/powerpoint/2010/main" val="5486116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7"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3573F-27D0-424C-AD9C-2E879817B300}"/>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Up next</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01"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2"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5"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6"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DC5738-861B-4081-93DE-250F41C2B395}"/>
              </a:ext>
            </a:extLst>
          </p:cNvPr>
          <p:cNvSpPr>
            <a:spLocks noGrp="1"/>
          </p:cNvSpPr>
          <p:nvPr>
            <p:ph idx="1"/>
          </p:nvPr>
        </p:nvSpPr>
        <p:spPr>
          <a:xfrm>
            <a:off x="6234868" y="1130846"/>
            <a:ext cx="5217173" cy="4351338"/>
          </a:xfrm>
        </p:spPr>
        <p:txBody>
          <a:bodyPr>
            <a:normAutofit/>
          </a:bodyPr>
          <a:lstStyle/>
          <a:p>
            <a:r>
              <a:rPr lang="en-US" dirty="0">
                <a:solidFill>
                  <a:schemeClr val="bg1"/>
                </a:solidFill>
              </a:rPr>
              <a:t>PA #1 is due by the end of today</a:t>
            </a:r>
          </a:p>
          <a:p>
            <a:r>
              <a:rPr lang="en-US" dirty="0">
                <a:solidFill>
                  <a:schemeClr val="bg1"/>
                </a:solidFill>
              </a:rPr>
              <a:t>Quiz 2 is due by Sunday </a:t>
            </a:r>
          </a:p>
          <a:p>
            <a:pPr lvl="1"/>
            <a:r>
              <a:rPr lang="en-US" dirty="0">
                <a:solidFill>
                  <a:schemeClr val="bg1"/>
                </a:solidFill>
              </a:rPr>
              <a:t>Chapters 2, and 3</a:t>
            </a:r>
          </a:p>
          <a:p>
            <a:r>
              <a:rPr lang="en-US" dirty="0">
                <a:solidFill>
                  <a:schemeClr val="bg1"/>
                </a:solidFill>
              </a:rPr>
              <a:t>PA #2 due  soon</a:t>
            </a:r>
          </a:p>
        </p:txBody>
      </p:sp>
      <p:sp>
        <p:nvSpPr>
          <p:cNvPr id="4" name="Footer Placeholder 3">
            <a:extLst>
              <a:ext uri="{FF2B5EF4-FFF2-40B4-BE49-F238E27FC236}">
                <a16:creationId xmlns:a16="http://schemas.microsoft.com/office/drawing/2014/main" id="{022119E4-D09D-4DBB-95AC-A9991FE946D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00320B68-09A8-445A-8808-7EB79B47560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49</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07"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206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100D-621C-4D1F-80D5-E6F742F4A11D}"/>
              </a:ext>
            </a:extLst>
          </p:cNvPr>
          <p:cNvSpPr>
            <a:spLocks noGrp="1"/>
          </p:cNvSpPr>
          <p:nvPr>
            <p:ph type="title"/>
          </p:nvPr>
        </p:nvSpPr>
        <p:spPr>
          <a:xfrm>
            <a:off x="4965430" y="629268"/>
            <a:ext cx="6586491" cy="1286160"/>
          </a:xfrm>
        </p:spPr>
        <p:txBody>
          <a:bodyPr anchor="b">
            <a:normAutofit/>
          </a:bodyPr>
          <a:lstStyle/>
          <a:p>
            <a:r>
              <a:rPr lang="en-US"/>
              <a:t>iClicker Question </a:t>
            </a:r>
            <a:endParaRPr lang="en-US" dirty="0"/>
          </a:p>
        </p:txBody>
      </p:sp>
      <p:sp>
        <p:nvSpPr>
          <p:cNvPr id="14" name="Content Placeholder 2">
            <a:extLst>
              <a:ext uri="{FF2B5EF4-FFF2-40B4-BE49-F238E27FC236}">
                <a16:creationId xmlns:a16="http://schemas.microsoft.com/office/drawing/2014/main" id="{1EFD0754-E727-4D9E-9E27-97BB05821AE7}"/>
              </a:ext>
            </a:extLst>
          </p:cNvPr>
          <p:cNvSpPr>
            <a:spLocks noGrp="1"/>
          </p:cNvSpPr>
          <p:nvPr>
            <p:ph idx="1"/>
          </p:nvPr>
        </p:nvSpPr>
        <p:spPr>
          <a:xfrm>
            <a:off x="4965431" y="2438400"/>
            <a:ext cx="6586489" cy="3785419"/>
          </a:xfrm>
        </p:spPr>
        <p:txBody>
          <a:bodyPr>
            <a:normAutofit/>
          </a:bodyPr>
          <a:lstStyle/>
          <a:p>
            <a:r>
              <a:rPr lang="en-US" sz="2000" dirty="0"/>
              <a:t>We saw the Spread of Disease model last time. </a:t>
            </a:r>
          </a:p>
          <a:p>
            <a:r>
              <a:rPr lang="en-US" sz="2000" dirty="0"/>
              <a:t>What is the conclusion we can draw from the model?</a:t>
            </a:r>
          </a:p>
          <a:p>
            <a:pPr marL="914400" lvl="1" indent="-457200">
              <a:buFont typeface="+mj-lt"/>
              <a:buAutoNum type="alphaUcPeriod"/>
            </a:pPr>
            <a:r>
              <a:rPr lang="en-US" sz="2000" dirty="0"/>
              <a:t>The fewer people there are in a population, the </a:t>
            </a:r>
            <a:r>
              <a:rPr lang="en-US" sz="2000" dirty="0">
                <a:solidFill>
                  <a:srgbClr val="FF0000"/>
                </a:solidFill>
              </a:rPr>
              <a:t>faster</a:t>
            </a:r>
            <a:r>
              <a:rPr lang="en-US" sz="2000" dirty="0"/>
              <a:t> it is for a disease to reach everyone. </a:t>
            </a:r>
          </a:p>
          <a:p>
            <a:pPr marL="914400" lvl="1" indent="-457200">
              <a:buFont typeface="+mj-lt"/>
              <a:buAutoNum type="alphaUcPeriod"/>
            </a:pPr>
            <a:r>
              <a:rPr lang="en-US" sz="2000" dirty="0"/>
              <a:t>The fewer people there are in a population, the </a:t>
            </a:r>
            <a:r>
              <a:rPr lang="en-US" sz="2000" dirty="0">
                <a:solidFill>
                  <a:srgbClr val="FF0000"/>
                </a:solidFill>
              </a:rPr>
              <a:t>slower</a:t>
            </a:r>
            <a:r>
              <a:rPr lang="en-US" sz="2000" dirty="0"/>
              <a:t> it is for a disease to reach everyone. </a:t>
            </a:r>
          </a:p>
        </p:txBody>
      </p:sp>
      <p:pic>
        <p:nvPicPr>
          <p:cNvPr id="15" name="Picture 6" descr="Models if molecules in science classroom">
            <a:extLst>
              <a:ext uri="{FF2B5EF4-FFF2-40B4-BE49-F238E27FC236}">
                <a16:creationId xmlns:a16="http://schemas.microsoft.com/office/drawing/2014/main" id="{ADDAD850-C2CB-4567-8617-B8AD71082131}"/>
              </a:ext>
            </a:extLst>
          </p:cNvPr>
          <p:cNvPicPr>
            <a:picLocks noChangeAspect="1"/>
          </p:cNvPicPr>
          <p:nvPr/>
        </p:nvPicPr>
        <p:blipFill rotWithShape="1">
          <a:blip r:embed="rId3"/>
          <a:srcRect l="30744" r="24137" b="-1"/>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F734DD4C-A44A-4BC1-87AA-E413AC27AB30}"/>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5DB2E53E-8757-430C-B760-8A49EF225D88}"/>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2035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5B63-AA6B-4EBE-9959-85E89BBF555D}"/>
              </a:ext>
            </a:extLst>
          </p:cNvPr>
          <p:cNvSpPr>
            <a:spLocks noGrp="1"/>
          </p:cNvSpPr>
          <p:nvPr>
            <p:ph type="title"/>
          </p:nvPr>
        </p:nvSpPr>
        <p:spPr/>
        <p:txBody>
          <a:bodyPr/>
          <a:lstStyle/>
          <a:p>
            <a:r>
              <a:rPr lang="en-US" dirty="0"/>
              <a:t>15-minute group meeting</a:t>
            </a:r>
          </a:p>
        </p:txBody>
      </p:sp>
      <p:graphicFrame>
        <p:nvGraphicFramePr>
          <p:cNvPr id="7" name="Content Placeholder 2">
            <a:extLst>
              <a:ext uri="{FF2B5EF4-FFF2-40B4-BE49-F238E27FC236}">
                <a16:creationId xmlns:a16="http://schemas.microsoft.com/office/drawing/2014/main" id="{0D8F0C25-BCD8-468E-9BEE-73210D68E03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5F833977-CD05-494E-8F1E-EE121A16A790}"/>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941012FB-0E51-4C76-B8B3-F14A04CF2966}"/>
              </a:ext>
            </a:extLst>
          </p:cNvPr>
          <p:cNvSpPr>
            <a:spLocks noGrp="1"/>
          </p:cNvSpPr>
          <p:nvPr>
            <p:ph type="sldNum" sz="quarter" idx="12"/>
          </p:nvPr>
        </p:nvSpPr>
        <p:spPr/>
        <p:txBody>
          <a:bodyPr/>
          <a:lstStyle/>
          <a:p>
            <a:fld id="{A6AF1B4E-90EC-4A51-B6E5-B702C054ECB0}" type="slidenum">
              <a:rPr lang="en-US" smtClean="0"/>
              <a:t>50</a:t>
            </a:fld>
            <a:endParaRPr lang="en-US" dirty="0"/>
          </a:p>
        </p:txBody>
      </p:sp>
    </p:spTree>
    <p:extLst>
      <p:ext uri="{BB962C8B-B14F-4D97-AF65-F5344CB8AC3E}">
        <p14:creationId xmlns:p14="http://schemas.microsoft.com/office/powerpoint/2010/main" val="3142609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51</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434865-81D2-48B5-9364-04188909CD5B}"/>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6"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E354A85-7B4E-43B1-A3A2-4CB1186F66E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8CD9BDA-0948-460E-97D3-15D68F4D9848}"/>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graphicFrame>
        <p:nvGraphicFramePr>
          <p:cNvPr id="28" name="Content Placeholder 2">
            <a:extLst>
              <a:ext uri="{FF2B5EF4-FFF2-40B4-BE49-F238E27FC236}">
                <a16:creationId xmlns:a16="http://schemas.microsoft.com/office/drawing/2014/main" id="{3036A39D-7F92-4F81-AA8E-4184FF40D8DF}"/>
              </a:ext>
            </a:extLst>
          </p:cNvPr>
          <p:cNvGraphicFramePr>
            <a:graphicFrameLocks noGrp="1"/>
          </p:cNvGraphicFramePr>
          <p:nvPr>
            <p:ph idx="1"/>
            <p:extLst>
              <p:ext uri="{D42A27DB-BD31-4B8C-83A1-F6EECF244321}">
                <p14:modId xmlns:p14="http://schemas.microsoft.com/office/powerpoint/2010/main" val="4151333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5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991B6-B953-47DC-85F4-45D367E1AB84}"/>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8CD3507-65F5-44C6-A91F-DB4958CEB4D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222C4D-07F2-4A0E-ACAB-D8C38CD0783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graphicFrame>
        <p:nvGraphicFramePr>
          <p:cNvPr id="27" name="Content Placeholder 2">
            <a:extLst>
              <a:ext uri="{FF2B5EF4-FFF2-40B4-BE49-F238E27FC236}">
                <a16:creationId xmlns:a16="http://schemas.microsoft.com/office/drawing/2014/main" id="{3F74F688-AA06-4404-8B5F-1840B76D8884}"/>
              </a:ext>
            </a:extLst>
          </p:cNvPr>
          <p:cNvGraphicFramePr>
            <a:graphicFrameLocks noGrp="1"/>
          </p:cNvGraphicFramePr>
          <p:nvPr>
            <p:ph idx="1"/>
            <p:extLst>
              <p:ext uri="{D42A27DB-BD31-4B8C-83A1-F6EECF244321}">
                <p14:modId xmlns:p14="http://schemas.microsoft.com/office/powerpoint/2010/main" val="35190687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094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7245A-798C-4D56-9968-2732062D94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Marketing Research Proecss</a:t>
            </a:r>
          </a:p>
        </p:txBody>
      </p:sp>
      <p:pic>
        <p:nvPicPr>
          <p:cNvPr id="6" name="Picture 5" descr="A process flowchart illustrates the four stages involved in the marketing research process. The stages and their corresponding sequence of activities are as follows: &#10;Stage 1:&#10;Problem Definition:&#10;This stage involves defining information that is needed and conducting exploratory research. Two process boxes, “Define information need” and “Conduct exploratory research,” are shown, with flow lines flowing back and forth. A flow line from “Define Information Need” flows to a decision box reading, “Answer available via an existing internal source?” A flow line from here, labeled “No,” points toward another decision box reading, “Answer available via an existing external source?” Yet another flow line from here, labeled “No,” points toward a process box reading, “Generate New Data.”&#10;Stage 2:&#10;Data Collection:&#10;A flow line labeled “Yes” from the decision box reading, “Answer available via an existing internal source?” points toward a process box reading, “Retrieve Processed Data from Internal Databases.”&#10;Another flow line labeled “Yes” from the decision box reading, “Answer available via an existing external source?” points toward a process box reading, “Retrieve Processed Data External Sources.”&#10;A flow line from the process box “Generate New Data,” points toward another process box reading, “Collect Primary Data; Retrieve Unprocessed Data from the Internal Sources.”&#10;Stage 3:&#10;Data Analysis:&#10;Flow lines from the three processes involved in the data collection stage, “Retrieve Processed Data from Internal Databases,” “Retrieve Processed Data External Sources,” and “Collect Primary Data; Retrieve Unprocessed Data from the Internal Sources,” point toward a process box reading, “Analyze and interpret data.”&#10;Stage 4:&#10;Information Reporting:&#10;A flow line from the process “Analyze and interpret data,” from the data analysis stage points toward the final process box reading, “Prepare reports.”">
            <a:extLst>
              <a:ext uri="{FF2B5EF4-FFF2-40B4-BE49-F238E27FC236}">
                <a16:creationId xmlns:a16="http://schemas.microsoft.com/office/drawing/2014/main" id="{ABFC747D-9A6B-41CB-AC38-B45795F52C8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7554" y="961812"/>
            <a:ext cx="6050291" cy="49309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F46B982-FAF1-4730-81FC-DD811635F2D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2146E383-9B49-4F2A-A9FC-455852E5219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8</a:t>
            </a:fld>
            <a:endParaRPr lang="en-US">
              <a:solidFill>
                <a:srgbClr val="898989"/>
              </a:solidFill>
            </a:endParaRPr>
          </a:p>
        </p:txBody>
      </p:sp>
    </p:spTree>
    <p:extLst>
      <p:ext uri="{BB962C8B-B14F-4D97-AF65-F5344CB8AC3E}">
        <p14:creationId xmlns:p14="http://schemas.microsoft.com/office/powerpoint/2010/main" val="72054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E0B2FD-7EE5-44FD-A107-F1917DAB87E0}"/>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One: Problem Definition (Chapters 3 and 4)</a:t>
            </a:r>
          </a:p>
        </p:txBody>
      </p:sp>
      <p:sp>
        <p:nvSpPr>
          <p:cNvPr id="3" name="Content Placeholder 2">
            <a:extLst>
              <a:ext uri="{FF2B5EF4-FFF2-40B4-BE49-F238E27FC236}">
                <a16:creationId xmlns:a16="http://schemas.microsoft.com/office/drawing/2014/main" id="{3D1405F4-9C80-4F34-8F5E-45AC40EEBF7B}"/>
              </a:ext>
            </a:extLst>
          </p:cNvPr>
          <p:cNvSpPr>
            <a:spLocks noGrp="1"/>
          </p:cNvSpPr>
          <p:nvPr>
            <p:ph idx="1"/>
          </p:nvPr>
        </p:nvSpPr>
        <p:spPr>
          <a:xfrm>
            <a:off x="5358384" y="640081"/>
            <a:ext cx="6024654" cy="5257800"/>
          </a:xfrm>
        </p:spPr>
        <p:txBody>
          <a:bodyPr anchor="ctr">
            <a:normAutofit/>
          </a:bodyPr>
          <a:lstStyle/>
          <a:p>
            <a:r>
              <a:rPr lang="en-US" sz="2400" dirty="0"/>
              <a:t>What is the purpose of the study? </a:t>
            </a:r>
          </a:p>
          <a:p>
            <a:r>
              <a:rPr lang="en-US" sz="2400" dirty="0"/>
              <a:t>Is additional background information necessary? </a:t>
            </a:r>
          </a:p>
          <a:p>
            <a:r>
              <a:rPr lang="en-US" sz="2400" dirty="0"/>
              <a:t>What is the source of the problem? </a:t>
            </a:r>
          </a:p>
          <a:p>
            <a:r>
              <a:rPr lang="en-US" sz="2400" dirty="0"/>
              <a:t>Is the research discovery – or strategy- oriented?</a:t>
            </a:r>
          </a:p>
          <a:p>
            <a:r>
              <a:rPr lang="en-US" sz="2400" dirty="0"/>
              <a:t>What information is need to make the decision? </a:t>
            </a:r>
          </a:p>
          <a:p>
            <a:r>
              <a:rPr lang="en-US" sz="2400" dirty="0"/>
              <a:t>How much is already known?</a:t>
            </a:r>
          </a:p>
          <a:p>
            <a:r>
              <a:rPr lang="en-US" sz="2400" dirty="0"/>
              <a:t>Can a hypothesis be formulated?</a:t>
            </a:r>
          </a:p>
        </p:txBody>
      </p:sp>
      <p:sp>
        <p:nvSpPr>
          <p:cNvPr id="4" name="Footer Placeholder 3">
            <a:extLst>
              <a:ext uri="{FF2B5EF4-FFF2-40B4-BE49-F238E27FC236}">
                <a16:creationId xmlns:a16="http://schemas.microsoft.com/office/drawing/2014/main" id="{60C390C7-5228-4DEC-965E-FB2ABD55EE0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A3255AE-47F7-4955-9069-84F8FDEAA63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305008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6470</TotalTime>
  <Words>4430</Words>
  <Application>Microsoft Office PowerPoint</Application>
  <PresentationFormat>Widescreen</PresentationFormat>
  <Paragraphs>578</Paragraphs>
  <Slides>51</Slides>
  <Notes>47</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Franklin Gothic Book</vt:lpstr>
      <vt:lpstr>sofia-pro</vt:lpstr>
      <vt:lpstr>Office Theme</vt:lpstr>
      <vt:lpstr>Good Morning</vt:lpstr>
      <vt:lpstr>Marketing Research Process</vt:lpstr>
      <vt:lpstr>Which of the following activity is not in a marketing research process? </vt:lpstr>
      <vt:lpstr>iClicker Question</vt:lpstr>
      <vt:lpstr>iClicker Question </vt:lpstr>
      <vt:lpstr>Recap</vt:lpstr>
      <vt:lpstr>Agenda</vt:lpstr>
      <vt:lpstr>The Marketing Research Proecss</vt:lpstr>
      <vt:lpstr>Stage One: Problem Definition (Chapters 3 and 4)</vt:lpstr>
      <vt:lpstr>Stage Two: Data Collection (Chapters 5 to 15)</vt:lpstr>
      <vt:lpstr>Data Sources</vt:lpstr>
      <vt:lpstr>General Approaches to Marketing Research</vt:lpstr>
      <vt:lpstr>Stage Three: Data Analysis (Chapters 16 to 18)</vt:lpstr>
      <vt:lpstr>Stage Four: Information Reporting (Chapters 19 and 20)</vt:lpstr>
      <vt:lpstr>Marketing Research Ethics </vt:lpstr>
      <vt:lpstr>Utility Approach </vt:lpstr>
      <vt:lpstr>Justice Approach</vt:lpstr>
      <vt:lpstr>Rights Approach</vt:lpstr>
      <vt:lpstr>Facebook’s Scandal</vt:lpstr>
      <vt:lpstr>PA #2: Possible Topics</vt:lpstr>
      <vt:lpstr>Chapter 3: Problem Formulation</vt:lpstr>
      <vt:lpstr>Problem Formulation</vt:lpstr>
      <vt:lpstr>Step 1: Meet with Client</vt:lpstr>
      <vt:lpstr>Questions to Establish the Need for Marketing Research</vt:lpstr>
      <vt:lpstr>When is Marketing Research NOT needed?</vt:lpstr>
      <vt:lpstr>Sources of Problems/ Opportunities</vt:lpstr>
      <vt:lpstr>Step 2: Clarify the Problem/ Opportunity</vt:lpstr>
      <vt:lpstr>Define the Problem</vt:lpstr>
      <vt:lpstr>Is this a problem?</vt:lpstr>
      <vt:lpstr>The Role of Symptoms in Problem Recognition</vt:lpstr>
      <vt:lpstr>Sources of Problems</vt:lpstr>
      <vt:lpstr>Identify Marketing Opportunities and Problems</vt:lpstr>
      <vt:lpstr>Problems and Symptoms</vt:lpstr>
      <vt:lpstr>Step 3: State the Manger’s Decision Problem </vt:lpstr>
      <vt:lpstr>Differences between Decision Problems &amp; Research Problems</vt:lpstr>
      <vt:lpstr>Step 4: Develop possible Research Problems</vt:lpstr>
      <vt:lpstr>Step 5: Select the Research Problem(s) to be Addressed</vt:lpstr>
      <vt:lpstr>Research Objectives</vt:lpstr>
      <vt:lpstr>Managerial vs. Research Objective</vt:lpstr>
      <vt:lpstr>Management Decision Problem Vs. Marketing Research Problem</vt:lpstr>
      <vt:lpstr>Practice Question</vt:lpstr>
      <vt:lpstr>Practice Question</vt:lpstr>
      <vt:lpstr>Practice – iClicker Question</vt:lpstr>
      <vt:lpstr>Research Questions</vt:lpstr>
      <vt:lpstr>Step 6: Prepare Research Request Agreement </vt:lpstr>
      <vt:lpstr>Sections of a Research Request Agreement</vt:lpstr>
      <vt:lpstr>Research Proposal </vt:lpstr>
      <vt:lpstr>Research Proposal Outline</vt:lpstr>
      <vt:lpstr>Up next</vt:lpstr>
      <vt:lpstr>15-minute group meeting</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Process</dc:title>
  <dc:creator>Nguyen, Mike (MU-Student)</dc:creator>
  <cp:lastModifiedBy>Nguyen, Mike (MU-Student)</cp:lastModifiedBy>
  <cp:revision>62</cp:revision>
  <dcterms:created xsi:type="dcterms:W3CDTF">2021-05-31T21:16:32Z</dcterms:created>
  <dcterms:modified xsi:type="dcterms:W3CDTF">2023-01-19T15:11:49Z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