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Projeto final de banco de dadosII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Autores: Mikenson Thomas, Gabriel Nogueira e Helder Martins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Banco de Dados Não Relacional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Bancos de dados não relacionais, ou NoSQL, são modelos de dados flexíveis que não utilizam tabelas rígidas como os bancos relacionais. Eles são ideais para dados não estruturados e aplicativos que demandam alta escalabilidade, como galerias de imagens e redes sociais.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Objetivo do Projeto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Este projeto foi desenvolvido para demonstrar a integração de uma galeria de imagens com o Firebase, permitindo o upload, armazenamento e gerenciamento de arquivos de forma eficiente.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Interface do Usuário</a:t>
            </a:r>
          </a:p>
        </p:txBody>
      </p:sp>
      <p:pic>
        <p:nvPicPr>
          <p:cNvPr id="3" name="Picture 2" descr="Captura de tela 2024-11-23 11204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41604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Upload no Firebase</a:t>
            </a:r>
          </a:p>
        </p:txBody>
      </p:sp>
      <p:pic>
        <p:nvPicPr>
          <p:cNvPr id="3" name="Picture 2" descr="Captura de tela 2024-11-23 11211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450287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Visualização dos Arquivos</a:t>
            </a:r>
          </a:p>
        </p:txBody>
      </p:sp>
      <p:pic>
        <p:nvPicPr>
          <p:cNvPr id="3" name="Picture 2" descr="Captura de tela 2024-11-23 11212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410804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Detalhes do Arquivo</a:t>
            </a:r>
          </a:p>
        </p:txBody>
      </p:sp>
      <p:pic>
        <p:nvPicPr>
          <p:cNvPr id="3" name="Picture 2" descr="Captura de tela 2024-11-23 11215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4111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